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9"/>
  </p:notesMasterIdLst>
  <p:sldIdLst>
    <p:sldId id="256" r:id="rId2"/>
    <p:sldId id="257" r:id="rId3"/>
    <p:sldId id="311" r:id="rId4"/>
    <p:sldId id="258" r:id="rId5"/>
    <p:sldId id="265" r:id="rId6"/>
    <p:sldId id="264" r:id="rId7"/>
    <p:sldId id="262" r:id="rId8"/>
    <p:sldId id="261" r:id="rId9"/>
    <p:sldId id="260" r:id="rId10"/>
    <p:sldId id="271" r:id="rId11"/>
    <p:sldId id="312" r:id="rId12"/>
    <p:sldId id="263"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5" r:id="rId33"/>
    <p:sldId id="336" r:id="rId34"/>
    <p:sldId id="332" r:id="rId35"/>
    <p:sldId id="333" r:id="rId36"/>
    <p:sldId id="334" r:id="rId37"/>
    <p:sldId id="268" r:id="rId38"/>
  </p:sldIdLst>
  <p:sldSz cx="9144000" cy="5143500" type="screen16x9"/>
  <p:notesSz cx="6858000" cy="9144000"/>
  <p:embeddedFontLst>
    <p:embeddedFont>
      <p:font typeface="18 Khebrat Musamim" pitchFamily="50" charset="0"/>
      <p:regular r:id="rId40"/>
    </p:embeddedFont>
    <p:embeddedFont>
      <p:font typeface="Amiri Quran" panose="00000500000000000000" pitchFamily="2" charset="-78"/>
      <p:regular r:id="rId41"/>
    </p:embeddedFont>
    <p:embeddedFont>
      <p:font typeface="Anaheim" panose="020B0604020202020204" charset="0"/>
      <p:regular r:id="rId42"/>
      <p:bold r:id="rId43"/>
    </p:embeddedFont>
    <p:embeddedFont>
      <p:font typeface="Arial Narrow" panose="020B0606020202030204" pitchFamily="34" charset="0"/>
      <p:regular r:id="rId44"/>
      <p:bold r:id="rId45"/>
      <p:italic r:id="rId46"/>
      <p:boldItalic r:id="rId47"/>
    </p:embeddedFont>
    <p:embeddedFont>
      <p:font typeface="Bebas Neue" panose="020B0604020202020204" charset="0"/>
      <p:regular r:id="rId48"/>
    </p:embeddedFont>
    <p:embeddedFont>
      <p:font typeface="Nunito Light" pitchFamily="2" charset="0"/>
      <p:regular r:id="rId49"/>
      <p:italic r:id="rId50"/>
    </p:embeddedFont>
    <p:embeddedFont>
      <p:font typeface="Nunito Sans" pitchFamily="2" charset="0"/>
      <p:regular r:id="rId51"/>
      <p:bold r:id="rId52"/>
      <p:italic r:id="rId53"/>
      <p:boldItalic r:id="rId54"/>
    </p:embeddedFont>
    <p:embeddedFont>
      <p:font typeface="PNU" panose="00000500000000000000" pitchFamily="2" charset="-78"/>
      <p:regular r:id="rId55"/>
      <p:bold r:id="rId56"/>
    </p:embeddedFont>
    <p:embeddedFont>
      <p:font typeface="Prompt" panose="00000500000000000000" pitchFamily="2" charset="-34"/>
      <p:regular r:id="rId57"/>
      <p:bold r:id="rId58"/>
      <p:italic r:id="rId59"/>
      <p:boldItalic r:id="rId60"/>
    </p:embeddedFont>
    <p:embeddedFont>
      <p:font typeface="Prompt ExtraBold" panose="00000900000000000000" pitchFamily="2" charset="-34"/>
      <p:bold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7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8155DE-732E-4544-9F2C-298A12F4715F}">
  <a:tblStyle styleId="{6B8155DE-732E-4544-9F2C-298A12F471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78"/>
      </p:cViewPr>
      <p:guideLst>
        <p:guide pos="2880"/>
        <p:guide orient="horz" pos="27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12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421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027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393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733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648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0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07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543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989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824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749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495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266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647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090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391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057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595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94303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246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892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40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970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062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535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773601" y="2495299"/>
            <a:ext cx="1657140" cy="1657339"/>
          </a:xfrm>
          <a:custGeom>
            <a:avLst/>
            <a:gdLst/>
            <a:ahLst/>
            <a:cxnLst/>
            <a:rect l="l" t="t" r="r" b="b"/>
            <a:pathLst>
              <a:path w="56046" h="56048" extrusionOk="0">
                <a:moveTo>
                  <a:pt x="28023" y="1"/>
                </a:moveTo>
                <a:cubicBezTo>
                  <a:pt x="12546" y="1"/>
                  <a:pt x="1" y="12548"/>
                  <a:pt x="1" y="28025"/>
                </a:cubicBezTo>
                <a:cubicBezTo>
                  <a:pt x="1" y="43502"/>
                  <a:pt x="12546" y="56048"/>
                  <a:pt x="28023" y="56048"/>
                </a:cubicBezTo>
                <a:cubicBezTo>
                  <a:pt x="43500" y="56048"/>
                  <a:pt x="56046" y="43502"/>
                  <a:pt x="56046" y="28025"/>
                </a:cubicBezTo>
                <a:cubicBezTo>
                  <a:pt x="56046" y="12548"/>
                  <a:pt x="43500" y="1"/>
                  <a:pt x="28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50" y="978381"/>
            <a:ext cx="7717500" cy="2502900"/>
          </a:xfrm>
          <a:prstGeom prst="rect">
            <a:avLst/>
          </a:prstGeom>
          <a:effectLst>
            <a:outerShdw dist="19050" dir="5640000" algn="bl" rotWithShape="0">
              <a:schemeClr val="lt1"/>
            </a:outerShdw>
          </a:effectLst>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00" y="3674319"/>
            <a:ext cx="4528800" cy="490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8040975" y="953375"/>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2"/>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46425" y="3233525"/>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2"/>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645900" y="115050"/>
            <a:ext cx="134650" cy="134525"/>
            <a:chOff x="1756475" y="1781050"/>
            <a:chExt cx="134650" cy="134525"/>
          </a:xfrm>
        </p:grpSpPr>
        <p:sp>
          <p:nvSpPr>
            <p:cNvPr id="15" name="Google Shape;15;p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8727550" y="4794300"/>
            <a:ext cx="134650" cy="134525"/>
            <a:chOff x="1756475" y="1781050"/>
            <a:chExt cx="134650" cy="134525"/>
          </a:xfrm>
        </p:grpSpPr>
        <p:sp>
          <p:nvSpPr>
            <p:cNvPr id="18" name="Google Shape;18;p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8363450" y="175750"/>
            <a:ext cx="134650" cy="134525"/>
            <a:chOff x="1756475" y="1781050"/>
            <a:chExt cx="134650" cy="134525"/>
          </a:xfrm>
        </p:grpSpPr>
        <p:sp>
          <p:nvSpPr>
            <p:cNvPr id="21" name="Google Shape;21;p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316400" y="4794300"/>
            <a:ext cx="134650" cy="134525"/>
            <a:chOff x="1756475" y="1781050"/>
            <a:chExt cx="134650" cy="134525"/>
          </a:xfrm>
        </p:grpSpPr>
        <p:sp>
          <p:nvSpPr>
            <p:cNvPr id="24" name="Google Shape;24;p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02"/>
        <p:cNvGrpSpPr/>
        <p:nvPr/>
      </p:nvGrpSpPr>
      <p:grpSpPr>
        <a:xfrm>
          <a:off x="0" y="0"/>
          <a:ext cx="0" cy="0"/>
          <a:chOff x="0" y="0"/>
          <a:chExt cx="0" cy="0"/>
        </a:xfrm>
      </p:grpSpPr>
      <p:sp>
        <p:nvSpPr>
          <p:cNvPr id="503" name="Google Shape;50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4" name="Google Shape;504;p22"/>
          <p:cNvSpPr txBox="1">
            <a:spLocks noGrp="1"/>
          </p:cNvSpPr>
          <p:nvPr>
            <p:ph type="subTitle" idx="1"/>
          </p:nvPr>
        </p:nvSpPr>
        <p:spPr>
          <a:xfrm>
            <a:off x="937626" y="32093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5" name="Google Shape;505;p22"/>
          <p:cNvSpPr txBox="1">
            <a:spLocks noGrp="1"/>
          </p:cNvSpPr>
          <p:nvPr>
            <p:ph type="subTitle" idx="2"/>
          </p:nvPr>
        </p:nvSpPr>
        <p:spPr>
          <a:xfrm>
            <a:off x="3484347" y="32093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6" name="Google Shape;506;p22"/>
          <p:cNvSpPr txBox="1">
            <a:spLocks noGrp="1"/>
          </p:cNvSpPr>
          <p:nvPr>
            <p:ph type="subTitle" idx="3"/>
          </p:nvPr>
        </p:nvSpPr>
        <p:spPr>
          <a:xfrm>
            <a:off x="6031074" y="32093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7" name="Google Shape;507;p22"/>
          <p:cNvSpPr txBox="1">
            <a:spLocks noGrp="1"/>
          </p:cNvSpPr>
          <p:nvPr>
            <p:ph type="subTitle" idx="4"/>
          </p:nvPr>
        </p:nvSpPr>
        <p:spPr>
          <a:xfrm>
            <a:off x="937625" y="2754751"/>
            <a:ext cx="2175300" cy="527700"/>
          </a:xfrm>
          <a:prstGeom prst="rect">
            <a:avLst/>
          </a:prstGeom>
          <a:effectLst>
            <a:outerShdw dist="19050" dir="5400000" algn="bl" rotWithShape="0">
              <a:schemeClr val="lt1">
                <a:alpha val="71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8" name="Google Shape;508;p22"/>
          <p:cNvSpPr txBox="1">
            <a:spLocks noGrp="1"/>
          </p:cNvSpPr>
          <p:nvPr>
            <p:ph type="subTitle" idx="5"/>
          </p:nvPr>
        </p:nvSpPr>
        <p:spPr>
          <a:xfrm>
            <a:off x="3484350" y="2754751"/>
            <a:ext cx="2175300" cy="527700"/>
          </a:xfrm>
          <a:prstGeom prst="rect">
            <a:avLst/>
          </a:prstGeom>
          <a:effectLst>
            <a:outerShdw dist="19050" dir="5400000" algn="bl" rotWithShape="0">
              <a:schemeClr val="lt1">
                <a:alpha val="71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9" name="Google Shape;509;p22"/>
          <p:cNvSpPr txBox="1">
            <a:spLocks noGrp="1"/>
          </p:cNvSpPr>
          <p:nvPr>
            <p:ph type="subTitle" idx="6"/>
          </p:nvPr>
        </p:nvSpPr>
        <p:spPr>
          <a:xfrm>
            <a:off x="6031075" y="2754751"/>
            <a:ext cx="2175300" cy="527700"/>
          </a:xfrm>
          <a:prstGeom prst="rect">
            <a:avLst/>
          </a:prstGeom>
          <a:effectLst>
            <a:outerShdw dist="19050" dir="5400000" algn="bl" rotWithShape="0">
              <a:schemeClr val="lt1">
                <a:alpha val="71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10" name="Google Shape;510;p22"/>
          <p:cNvGrpSpPr/>
          <p:nvPr/>
        </p:nvGrpSpPr>
        <p:grpSpPr>
          <a:xfrm>
            <a:off x="645900" y="115050"/>
            <a:ext cx="134650" cy="134525"/>
            <a:chOff x="1756475" y="1781050"/>
            <a:chExt cx="134650" cy="134525"/>
          </a:xfrm>
        </p:grpSpPr>
        <p:sp>
          <p:nvSpPr>
            <p:cNvPr id="511" name="Google Shape;511;p2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22"/>
          <p:cNvGrpSpPr/>
          <p:nvPr/>
        </p:nvGrpSpPr>
        <p:grpSpPr>
          <a:xfrm>
            <a:off x="8885600" y="4794300"/>
            <a:ext cx="134650" cy="134525"/>
            <a:chOff x="1756475" y="1781050"/>
            <a:chExt cx="134650" cy="134525"/>
          </a:xfrm>
        </p:grpSpPr>
        <p:sp>
          <p:nvSpPr>
            <p:cNvPr id="514" name="Google Shape;514;p2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22"/>
          <p:cNvGrpSpPr/>
          <p:nvPr/>
        </p:nvGrpSpPr>
        <p:grpSpPr>
          <a:xfrm>
            <a:off x="8363450" y="175750"/>
            <a:ext cx="134650" cy="134525"/>
            <a:chOff x="1756475" y="1781050"/>
            <a:chExt cx="134650" cy="134525"/>
          </a:xfrm>
        </p:grpSpPr>
        <p:sp>
          <p:nvSpPr>
            <p:cNvPr id="517" name="Google Shape;517;p2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22"/>
          <p:cNvGrpSpPr/>
          <p:nvPr/>
        </p:nvGrpSpPr>
        <p:grpSpPr>
          <a:xfrm>
            <a:off x="181750" y="1333238"/>
            <a:ext cx="134650" cy="134525"/>
            <a:chOff x="1756475" y="1781050"/>
            <a:chExt cx="134650" cy="134525"/>
          </a:xfrm>
        </p:grpSpPr>
        <p:sp>
          <p:nvSpPr>
            <p:cNvPr id="520" name="Google Shape;520;p2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46"/>
        <p:cNvGrpSpPr/>
        <p:nvPr/>
      </p:nvGrpSpPr>
      <p:grpSpPr>
        <a:xfrm>
          <a:off x="0" y="0"/>
          <a:ext cx="0" cy="0"/>
          <a:chOff x="0" y="0"/>
          <a:chExt cx="0" cy="0"/>
        </a:xfrm>
      </p:grpSpPr>
      <p:sp>
        <p:nvSpPr>
          <p:cNvPr id="547" name="Google Shape;54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8" name="Google Shape;548;p24"/>
          <p:cNvSpPr txBox="1">
            <a:spLocks noGrp="1"/>
          </p:cNvSpPr>
          <p:nvPr>
            <p:ph type="subTitle" idx="1"/>
          </p:nvPr>
        </p:nvSpPr>
        <p:spPr>
          <a:xfrm>
            <a:off x="2223357" y="1960967"/>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9" name="Google Shape;549;p24"/>
          <p:cNvSpPr txBox="1">
            <a:spLocks noGrp="1"/>
          </p:cNvSpPr>
          <p:nvPr>
            <p:ph type="subTitle" idx="2"/>
          </p:nvPr>
        </p:nvSpPr>
        <p:spPr>
          <a:xfrm>
            <a:off x="6336731" y="1960967"/>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0" name="Google Shape;550;p24"/>
          <p:cNvSpPr txBox="1">
            <a:spLocks noGrp="1"/>
          </p:cNvSpPr>
          <p:nvPr>
            <p:ph type="subTitle" idx="3"/>
          </p:nvPr>
        </p:nvSpPr>
        <p:spPr>
          <a:xfrm>
            <a:off x="2223357" y="3470567"/>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1" name="Google Shape;551;p24"/>
          <p:cNvSpPr txBox="1">
            <a:spLocks noGrp="1"/>
          </p:cNvSpPr>
          <p:nvPr>
            <p:ph type="subTitle" idx="4"/>
          </p:nvPr>
        </p:nvSpPr>
        <p:spPr>
          <a:xfrm>
            <a:off x="6336731" y="3470567"/>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2" name="Google Shape;552;p24"/>
          <p:cNvSpPr txBox="1">
            <a:spLocks noGrp="1"/>
          </p:cNvSpPr>
          <p:nvPr>
            <p:ph type="subTitle" idx="5"/>
          </p:nvPr>
        </p:nvSpPr>
        <p:spPr>
          <a:xfrm>
            <a:off x="2223357" y="1677367"/>
            <a:ext cx="1978200" cy="377100"/>
          </a:xfrm>
          <a:prstGeom prst="rect">
            <a:avLst/>
          </a:prstGeom>
          <a:effectLst>
            <a:outerShdw dist="19050" dir="5400000" algn="bl" rotWithShape="0">
              <a:schemeClr val="lt1">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3" name="Google Shape;553;p24"/>
          <p:cNvSpPr txBox="1">
            <a:spLocks noGrp="1"/>
          </p:cNvSpPr>
          <p:nvPr>
            <p:ph type="subTitle" idx="6"/>
          </p:nvPr>
        </p:nvSpPr>
        <p:spPr>
          <a:xfrm>
            <a:off x="2223357" y="3187042"/>
            <a:ext cx="1978200" cy="377100"/>
          </a:xfrm>
          <a:prstGeom prst="rect">
            <a:avLst/>
          </a:prstGeom>
          <a:effectLst>
            <a:outerShdw dist="19050" dir="5400000" algn="bl" rotWithShape="0">
              <a:schemeClr val="lt1">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4" name="Google Shape;554;p24"/>
          <p:cNvSpPr txBox="1">
            <a:spLocks noGrp="1"/>
          </p:cNvSpPr>
          <p:nvPr>
            <p:ph type="subTitle" idx="7"/>
          </p:nvPr>
        </p:nvSpPr>
        <p:spPr>
          <a:xfrm>
            <a:off x="6336731" y="1677367"/>
            <a:ext cx="1978200" cy="377100"/>
          </a:xfrm>
          <a:prstGeom prst="rect">
            <a:avLst/>
          </a:prstGeom>
          <a:effectLst>
            <a:outerShdw dist="19050" dir="5400000" algn="bl" rotWithShape="0">
              <a:schemeClr val="lt1">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5" name="Google Shape;555;p24"/>
          <p:cNvSpPr txBox="1">
            <a:spLocks noGrp="1"/>
          </p:cNvSpPr>
          <p:nvPr>
            <p:ph type="subTitle" idx="8"/>
          </p:nvPr>
        </p:nvSpPr>
        <p:spPr>
          <a:xfrm>
            <a:off x="6336731" y="3187042"/>
            <a:ext cx="1978200" cy="377100"/>
          </a:xfrm>
          <a:prstGeom prst="rect">
            <a:avLst/>
          </a:prstGeom>
          <a:effectLst>
            <a:outerShdw dist="19050" dir="5400000" algn="bl" rotWithShape="0">
              <a:schemeClr val="lt1">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6" name="Google Shape;556;p24"/>
          <p:cNvGrpSpPr/>
          <p:nvPr/>
        </p:nvGrpSpPr>
        <p:grpSpPr>
          <a:xfrm>
            <a:off x="645900" y="115050"/>
            <a:ext cx="134650" cy="134525"/>
            <a:chOff x="1756475" y="1781050"/>
            <a:chExt cx="134650" cy="134525"/>
          </a:xfrm>
        </p:grpSpPr>
        <p:sp>
          <p:nvSpPr>
            <p:cNvPr id="557" name="Google Shape;557;p24"/>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24"/>
          <p:cNvGrpSpPr/>
          <p:nvPr/>
        </p:nvGrpSpPr>
        <p:grpSpPr>
          <a:xfrm>
            <a:off x="8727550" y="4794300"/>
            <a:ext cx="134650" cy="134525"/>
            <a:chOff x="1756475" y="1781050"/>
            <a:chExt cx="134650" cy="134525"/>
          </a:xfrm>
        </p:grpSpPr>
        <p:sp>
          <p:nvSpPr>
            <p:cNvPr id="560" name="Google Shape;560;p24"/>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4"/>
          <p:cNvGrpSpPr/>
          <p:nvPr/>
        </p:nvGrpSpPr>
        <p:grpSpPr>
          <a:xfrm>
            <a:off x="8862200" y="1333238"/>
            <a:ext cx="134650" cy="134525"/>
            <a:chOff x="1756475" y="1781050"/>
            <a:chExt cx="134650" cy="134525"/>
          </a:xfrm>
        </p:grpSpPr>
        <p:sp>
          <p:nvSpPr>
            <p:cNvPr id="563" name="Google Shape;563;p24"/>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4"/>
          <p:cNvGrpSpPr/>
          <p:nvPr/>
        </p:nvGrpSpPr>
        <p:grpSpPr>
          <a:xfrm>
            <a:off x="316400" y="4794300"/>
            <a:ext cx="134650" cy="134525"/>
            <a:chOff x="1756475" y="1781050"/>
            <a:chExt cx="134650" cy="134525"/>
          </a:xfrm>
        </p:grpSpPr>
        <p:sp>
          <p:nvSpPr>
            <p:cNvPr id="566" name="Google Shape;566;p24"/>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8363450" y="175750"/>
            <a:ext cx="134650" cy="134525"/>
            <a:chOff x="1756475" y="1781050"/>
            <a:chExt cx="134650" cy="134525"/>
          </a:xfrm>
        </p:grpSpPr>
        <p:sp>
          <p:nvSpPr>
            <p:cNvPr id="569" name="Google Shape;569;p24"/>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4"/>
          <p:cNvGrpSpPr/>
          <p:nvPr/>
        </p:nvGrpSpPr>
        <p:grpSpPr>
          <a:xfrm>
            <a:off x="181750" y="1333238"/>
            <a:ext cx="134650" cy="134525"/>
            <a:chOff x="1756475" y="1781050"/>
            <a:chExt cx="134650" cy="134525"/>
          </a:xfrm>
        </p:grpSpPr>
        <p:sp>
          <p:nvSpPr>
            <p:cNvPr id="572" name="Google Shape;572;p24"/>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24"/>
          <p:cNvSpPr/>
          <p:nvPr/>
        </p:nvSpPr>
        <p:spPr>
          <a:xfrm>
            <a:off x="954763" y="706050"/>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8648238" y="4355075"/>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7607450" y="4813675"/>
            <a:ext cx="823325" cy="588050"/>
          </a:xfrm>
          <a:custGeom>
            <a:avLst/>
            <a:gdLst/>
            <a:ahLst/>
            <a:cxnLst/>
            <a:rect l="l" t="t" r="r" b="b"/>
            <a:pathLst>
              <a:path w="32933" h="23522" fill="none" extrusionOk="0">
                <a:moveTo>
                  <a:pt x="1" y="1"/>
                </a:moveTo>
                <a:lnTo>
                  <a:pt x="32933" y="1"/>
                </a:lnTo>
                <a:lnTo>
                  <a:pt x="32933" y="23522"/>
                </a:lnTo>
                <a:lnTo>
                  <a:pt x="1" y="23522"/>
                </a:lnTo>
                <a:close/>
              </a:path>
            </a:pathLst>
          </a:custGeom>
          <a:noFill/>
          <a:ln w="16200" cap="flat" cmpd="sng">
            <a:solidFill>
              <a:schemeClr val="accent5"/>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6409562" y="4984550"/>
            <a:ext cx="1415078" cy="57026"/>
          </a:xfrm>
          <a:custGeom>
            <a:avLst/>
            <a:gdLst/>
            <a:ahLst/>
            <a:cxnLst/>
            <a:rect l="l" t="t" r="r" b="b"/>
            <a:pathLst>
              <a:path w="29281" h="1180" extrusionOk="0">
                <a:moveTo>
                  <a:pt x="590" y="0"/>
                </a:moveTo>
                <a:cubicBezTo>
                  <a:pt x="264" y="0"/>
                  <a:pt x="0" y="265"/>
                  <a:pt x="0" y="590"/>
                </a:cubicBezTo>
                <a:cubicBezTo>
                  <a:pt x="0" y="915"/>
                  <a:pt x="263" y="1180"/>
                  <a:pt x="590" y="1180"/>
                </a:cubicBezTo>
                <a:cubicBezTo>
                  <a:pt x="915" y="1180"/>
                  <a:pt x="1180" y="916"/>
                  <a:pt x="1180" y="590"/>
                </a:cubicBezTo>
                <a:cubicBezTo>
                  <a:pt x="1180" y="264"/>
                  <a:pt x="917" y="0"/>
                  <a:pt x="590" y="0"/>
                </a:cubicBezTo>
                <a:close/>
                <a:moveTo>
                  <a:pt x="3145" y="0"/>
                </a:moveTo>
                <a:cubicBezTo>
                  <a:pt x="2820" y="0"/>
                  <a:pt x="2556" y="265"/>
                  <a:pt x="2556" y="590"/>
                </a:cubicBezTo>
                <a:cubicBezTo>
                  <a:pt x="2556" y="915"/>
                  <a:pt x="2819" y="1180"/>
                  <a:pt x="3145" y="1180"/>
                </a:cubicBezTo>
                <a:cubicBezTo>
                  <a:pt x="3470" y="1180"/>
                  <a:pt x="3736" y="916"/>
                  <a:pt x="3736" y="590"/>
                </a:cubicBezTo>
                <a:cubicBezTo>
                  <a:pt x="3734" y="264"/>
                  <a:pt x="3470" y="0"/>
                  <a:pt x="3145" y="0"/>
                </a:cubicBezTo>
                <a:close/>
                <a:moveTo>
                  <a:pt x="5699" y="0"/>
                </a:moveTo>
                <a:cubicBezTo>
                  <a:pt x="5374" y="0"/>
                  <a:pt x="5110" y="265"/>
                  <a:pt x="5110" y="590"/>
                </a:cubicBezTo>
                <a:cubicBezTo>
                  <a:pt x="5110" y="915"/>
                  <a:pt x="5373" y="1180"/>
                  <a:pt x="5699" y="1180"/>
                </a:cubicBezTo>
                <a:cubicBezTo>
                  <a:pt x="6026" y="1180"/>
                  <a:pt x="6289" y="916"/>
                  <a:pt x="6289" y="590"/>
                </a:cubicBezTo>
                <a:cubicBezTo>
                  <a:pt x="6289" y="264"/>
                  <a:pt x="6025" y="0"/>
                  <a:pt x="5699" y="0"/>
                </a:cubicBezTo>
                <a:close/>
                <a:moveTo>
                  <a:pt x="8254" y="0"/>
                </a:moveTo>
                <a:cubicBezTo>
                  <a:pt x="7929" y="0"/>
                  <a:pt x="7664" y="265"/>
                  <a:pt x="7664" y="590"/>
                </a:cubicBezTo>
                <a:cubicBezTo>
                  <a:pt x="7664" y="915"/>
                  <a:pt x="7928" y="1180"/>
                  <a:pt x="8254" y="1180"/>
                </a:cubicBezTo>
                <a:cubicBezTo>
                  <a:pt x="8579" y="1180"/>
                  <a:pt x="8843" y="916"/>
                  <a:pt x="8843" y="590"/>
                </a:cubicBezTo>
                <a:cubicBezTo>
                  <a:pt x="8843" y="264"/>
                  <a:pt x="8580" y="0"/>
                  <a:pt x="8254" y="0"/>
                </a:cubicBezTo>
                <a:close/>
                <a:moveTo>
                  <a:pt x="10809" y="0"/>
                </a:moveTo>
                <a:cubicBezTo>
                  <a:pt x="10484" y="0"/>
                  <a:pt x="10220" y="265"/>
                  <a:pt x="10220" y="590"/>
                </a:cubicBezTo>
                <a:cubicBezTo>
                  <a:pt x="10220" y="915"/>
                  <a:pt x="10482" y="1180"/>
                  <a:pt x="10809" y="1180"/>
                </a:cubicBezTo>
                <a:cubicBezTo>
                  <a:pt x="11134" y="1180"/>
                  <a:pt x="11399" y="916"/>
                  <a:pt x="11399" y="590"/>
                </a:cubicBezTo>
                <a:cubicBezTo>
                  <a:pt x="11398" y="264"/>
                  <a:pt x="11134" y="0"/>
                  <a:pt x="10809" y="0"/>
                </a:cubicBezTo>
                <a:close/>
                <a:moveTo>
                  <a:pt x="13364" y="0"/>
                </a:moveTo>
                <a:cubicBezTo>
                  <a:pt x="13038" y="0"/>
                  <a:pt x="12773" y="265"/>
                  <a:pt x="12773" y="590"/>
                </a:cubicBezTo>
                <a:cubicBezTo>
                  <a:pt x="12773" y="915"/>
                  <a:pt x="13036" y="1180"/>
                  <a:pt x="13364" y="1180"/>
                </a:cubicBezTo>
                <a:cubicBezTo>
                  <a:pt x="13690" y="1180"/>
                  <a:pt x="13953" y="916"/>
                  <a:pt x="13953" y="590"/>
                </a:cubicBezTo>
                <a:cubicBezTo>
                  <a:pt x="13953" y="264"/>
                  <a:pt x="13689" y="0"/>
                  <a:pt x="13364" y="0"/>
                </a:cubicBezTo>
                <a:close/>
                <a:moveTo>
                  <a:pt x="15917" y="0"/>
                </a:moveTo>
                <a:cubicBezTo>
                  <a:pt x="15592" y="0"/>
                  <a:pt x="15327" y="265"/>
                  <a:pt x="15327" y="590"/>
                </a:cubicBezTo>
                <a:cubicBezTo>
                  <a:pt x="15327" y="915"/>
                  <a:pt x="15591" y="1180"/>
                  <a:pt x="15917" y="1180"/>
                </a:cubicBezTo>
                <a:cubicBezTo>
                  <a:pt x="16242" y="1180"/>
                  <a:pt x="16506" y="916"/>
                  <a:pt x="16506" y="590"/>
                </a:cubicBezTo>
                <a:cubicBezTo>
                  <a:pt x="16506" y="264"/>
                  <a:pt x="16242" y="0"/>
                  <a:pt x="15917" y="0"/>
                </a:cubicBezTo>
                <a:close/>
                <a:moveTo>
                  <a:pt x="18471" y="0"/>
                </a:moveTo>
                <a:cubicBezTo>
                  <a:pt x="18146" y="0"/>
                  <a:pt x="17882" y="265"/>
                  <a:pt x="17882" y="590"/>
                </a:cubicBezTo>
                <a:cubicBezTo>
                  <a:pt x="17882" y="915"/>
                  <a:pt x="18145" y="1180"/>
                  <a:pt x="18471" y="1180"/>
                </a:cubicBezTo>
                <a:cubicBezTo>
                  <a:pt x="18796" y="1180"/>
                  <a:pt x="19061" y="916"/>
                  <a:pt x="19061" y="590"/>
                </a:cubicBezTo>
                <a:cubicBezTo>
                  <a:pt x="19061" y="264"/>
                  <a:pt x="18797" y="0"/>
                  <a:pt x="18471" y="0"/>
                </a:cubicBezTo>
                <a:close/>
                <a:moveTo>
                  <a:pt x="21027" y="0"/>
                </a:moveTo>
                <a:cubicBezTo>
                  <a:pt x="20701" y="0"/>
                  <a:pt x="20437" y="265"/>
                  <a:pt x="20437" y="590"/>
                </a:cubicBezTo>
                <a:cubicBezTo>
                  <a:pt x="20437" y="915"/>
                  <a:pt x="20700" y="1180"/>
                  <a:pt x="21027" y="1180"/>
                </a:cubicBezTo>
                <a:cubicBezTo>
                  <a:pt x="21353" y="1180"/>
                  <a:pt x="21616" y="916"/>
                  <a:pt x="21616" y="590"/>
                </a:cubicBezTo>
                <a:cubicBezTo>
                  <a:pt x="21616" y="264"/>
                  <a:pt x="21352" y="0"/>
                  <a:pt x="21027" y="0"/>
                </a:cubicBezTo>
                <a:close/>
                <a:moveTo>
                  <a:pt x="23581" y="0"/>
                </a:moveTo>
                <a:cubicBezTo>
                  <a:pt x="23256" y="0"/>
                  <a:pt x="22991" y="265"/>
                  <a:pt x="22991" y="590"/>
                </a:cubicBezTo>
                <a:cubicBezTo>
                  <a:pt x="22991" y="915"/>
                  <a:pt x="23255" y="1180"/>
                  <a:pt x="23581" y="1180"/>
                </a:cubicBezTo>
                <a:cubicBezTo>
                  <a:pt x="23906" y="1180"/>
                  <a:pt x="24170" y="916"/>
                  <a:pt x="24170" y="590"/>
                </a:cubicBezTo>
                <a:cubicBezTo>
                  <a:pt x="24170" y="264"/>
                  <a:pt x="23906" y="0"/>
                  <a:pt x="23581" y="0"/>
                </a:cubicBezTo>
                <a:close/>
                <a:moveTo>
                  <a:pt x="26135" y="0"/>
                </a:moveTo>
                <a:cubicBezTo>
                  <a:pt x="25810" y="0"/>
                  <a:pt x="25545" y="265"/>
                  <a:pt x="25545" y="590"/>
                </a:cubicBezTo>
                <a:cubicBezTo>
                  <a:pt x="25545" y="915"/>
                  <a:pt x="25808" y="1180"/>
                  <a:pt x="26135" y="1180"/>
                </a:cubicBezTo>
                <a:cubicBezTo>
                  <a:pt x="26461" y="1180"/>
                  <a:pt x="26725" y="916"/>
                  <a:pt x="26725" y="590"/>
                </a:cubicBezTo>
                <a:cubicBezTo>
                  <a:pt x="26725" y="264"/>
                  <a:pt x="26462" y="0"/>
                  <a:pt x="26135" y="0"/>
                </a:cubicBezTo>
                <a:close/>
                <a:moveTo>
                  <a:pt x="28691" y="0"/>
                </a:moveTo>
                <a:cubicBezTo>
                  <a:pt x="28365" y="0"/>
                  <a:pt x="28100" y="265"/>
                  <a:pt x="28100" y="590"/>
                </a:cubicBezTo>
                <a:cubicBezTo>
                  <a:pt x="28100" y="915"/>
                  <a:pt x="28363" y="1180"/>
                  <a:pt x="28691" y="1180"/>
                </a:cubicBezTo>
                <a:cubicBezTo>
                  <a:pt x="29017" y="1180"/>
                  <a:pt x="29280" y="916"/>
                  <a:pt x="29280" y="590"/>
                </a:cubicBezTo>
                <a:cubicBezTo>
                  <a:pt x="29279" y="264"/>
                  <a:pt x="29016" y="0"/>
                  <a:pt x="28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24"/>
          <p:cNvGrpSpPr/>
          <p:nvPr/>
        </p:nvGrpSpPr>
        <p:grpSpPr>
          <a:xfrm>
            <a:off x="-1854790" y="345016"/>
            <a:ext cx="2662409" cy="892777"/>
            <a:chOff x="4683900" y="774425"/>
            <a:chExt cx="982475" cy="329450"/>
          </a:xfrm>
        </p:grpSpPr>
        <p:sp>
          <p:nvSpPr>
            <p:cNvPr id="579" name="Google Shape;579;p24"/>
            <p:cNvSpPr/>
            <p:nvPr/>
          </p:nvSpPr>
          <p:spPr>
            <a:xfrm>
              <a:off x="4683900" y="774425"/>
              <a:ext cx="982475" cy="56650"/>
            </a:xfrm>
            <a:custGeom>
              <a:avLst/>
              <a:gdLst/>
              <a:ahLst/>
              <a:cxnLst/>
              <a:rect l="l" t="t" r="r" b="b"/>
              <a:pathLst>
                <a:path w="39299" h="2266" extrusionOk="0">
                  <a:moveTo>
                    <a:pt x="39284" y="1"/>
                  </a:moveTo>
                  <a:cubicBezTo>
                    <a:pt x="38754" y="1"/>
                    <a:pt x="38330" y="112"/>
                    <a:pt x="37982" y="280"/>
                  </a:cubicBezTo>
                  <a:cubicBezTo>
                    <a:pt x="37719" y="405"/>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2"/>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0"/>
                  </a:cubicBezTo>
                  <a:cubicBezTo>
                    <a:pt x="29153" y="937"/>
                    <a:pt x="28907" y="1153"/>
                    <a:pt x="28621" y="1307"/>
                  </a:cubicBezTo>
                  <a:cubicBezTo>
                    <a:pt x="28334" y="1460"/>
                    <a:pt x="28008" y="1565"/>
                    <a:pt x="27506" y="1567"/>
                  </a:cubicBezTo>
                  <a:cubicBezTo>
                    <a:pt x="27059" y="1566"/>
                    <a:pt x="26753" y="1482"/>
                    <a:pt x="26488" y="1357"/>
                  </a:cubicBezTo>
                  <a:cubicBezTo>
                    <a:pt x="26290" y="1263"/>
                    <a:pt x="26117" y="1142"/>
                    <a:pt x="25937" y="1003"/>
                  </a:cubicBezTo>
                  <a:cubicBezTo>
                    <a:pt x="25669" y="797"/>
                    <a:pt x="25392" y="549"/>
                    <a:pt x="25019" y="347"/>
                  </a:cubicBezTo>
                  <a:cubicBezTo>
                    <a:pt x="24648" y="144"/>
                    <a:pt x="24182" y="3"/>
                    <a:pt x="23583" y="3"/>
                  </a:cubicBezTo>
                  <a:cubicBezTo>
                    <a:pt x="23581" y="3"/>
                    <a:pt x="23579" y="3"/>
                    <a:pt x="23577" y="3"/>
                  </a:cubicBezTo>
                  <a:cubicBezTo>
                    <a:pt x="23574" y="3"/>
                    <a:pt x="23572" y="3"/>
                    <a:pt x="23569" y="3"/>
                  </a:cubicBezTo>
                  <a:cubicBezTo>
                    <a:pt x="23036" y="3"/>
                    <a:pt x="22610" y="113"/>
                    <a:pt x="22260" y="282"/>
                  </a:cubicBezTo>
                  <a:cubicBezTo>
                    <a:pt x="21997" y="407"/>
                    <a:pt x="21780" y="561"/>
                    <a:pt x="21585" y="711"/>
                  </a:cubicBezTo>
                  <a:cubicBezTo>
                    <a:pt x="21292" y="938"/>
                    <a:pt x="21047" y="1154"/>
                    <a:pt x="20760" y="1308"/>
                  </a:cubicBezTo>
                  <a:cubicBezTo>
                    <a:pt x="20474" y="1462"/>
                    <a:pt x="20147" y="1566"/>
                    <a:pt x="19645" y="1568"/>
                  </a:cubicBezTo>
                  <a:cubicBezTo>
                    <a:pt x="19199" y="1567"/>
                    <a:pt x="18891" y="1484"/>
                    <a:pt x="18627" y="1359"/>
                  </a:cubicBezTo>
                  <a:cubicBezTo>
                    <a:pt x="18430" y="1264"/>
                    <a:pt x="18255" y="1143"/>
                    <a:pt x="18076" y="1004"/>
                  </a:cubicBezTo>
                  <a:cubicBezTo>
                    <a:pt x="17807" y="798"/>
                    <a:pt x="17532" y="550"/>
                    <a:pt x="17158" y="348"/>
                  </a:cubicBezTo>
                  <a:cubicBezTo>
                    <a:pt x="16786" y="146"/>
                    <a:pt x="16322" y="4"/>
                    <a:pt x="15722" y="4"/>
                  </a:cubicBezTo>
                  <a:cubicBezTo>
                    <a:pt x="15720" y="4"/>
                    <a:pt x="15718" y="4"/>
                    <a:pt x="15715" y="4"/>
                  </a:cubicBezTo>
                  <a:cubicBezTo>
                    <a:pt x="15713" y="4"/>
                    <a:pt x="15711" y="4"/>
                    <a:pt x="15708" y="4"/>
                  </a:cubicBezTo>
                  <a:cubicBezTo>
                    <a:pt x="15175" y="4"/>
                    <a:pt x="14748" y="115"/>
                    <a:pt x="14400" y="283"/>
                  </a:cubicBezTo>
                  <a:cubicBezTo>
                    <a:pt x="14137" y="409"/>
                    <a:pt x="13920" y="564"/>
                    <a:pt x="13725" y="714"/>
                  </a:cubicBezTo>
                  <a:cubicBezTo>
                    <a:pt x="13433" y="941"/>
                    <a:pt x="13187" y="1157"/>
                    <a:pt x="12901" y="1310"/>
                  </a:cubicBezTo>
                  <a:cubicBezTo>
                    <a:pt x="12614" y="1464"/>
                    <a:pt x="12288" y="1568"/>
                    <a:pt x="11786" y="1571"/>
                  </a:cubicBezTo>
                  <a:cubicBezTo>
                    <a:pt x="11340" y="1570"/>
                    <a:pt x="11032" y="1486"/>
                    <a:pt x="10769" y="1361"/>
                  </a:cubicBezTo>
                  <a:cubicBezTo>
                    <a:pt x="10571" y="1267"/>
                    <a:pt x="10397" y="1145"/>
                    <a:pt x="10217" y="1008"/>
                  </a:cubicBezTo>
                  <a:cubicBezTo>
                    <a:pt x="9949" y="801"/>
                    <a:pt x="9672" y="553"/>
                    <a:pt x="9300" y="350"/>
                  </a:cubicBezTo>
                  <a:cubicBezTo>
                    <a:pt x="8928" y="148"/>
                    <a:pt x="8463" y="7"/>
                    <a:pt x="7864" y="7"/>
                  </a:cubicBezTo>
                  <a:cubicBezTo>
                    <a:pt x="7862" y="7"/>
                    <a:pt x="7859" y="7"/>
                    <a:pt x="7857" y="7"/>
                  </a:cubicBezTo>
                  <a:cubicBezTo>
                    <a:pt x="7855" y="7"/>
                    <a:pt x="7852" y="7"/>
                    <a:pt x="7850" y="7"/>
                  </a:cubicBezTo>
                  <a:cubicBezTo>
                    <a:pt x="7316" y="7"/>
                    <a:pt x="6890" y="117"/>
                    <a:pt x="6542" y="286"/>
                  </a:cubicBezTo>
                  <a:cubicBezTo>
                    <a:pt x="6279" y="411"/>
                    <a:pt x="6062" y="566"/>
                    <a:pt x="5867" y="716"/>
                  </a:cubicBezTo>
                  <a:cubicBezTo>
                    <a:pt x="5573" y="944"/>
                    <a:pt x="5329" y="1159"/>
                    <a:pt x="5042" y="1313"/>
                  </a:cubicBezTo>
                  <a:cubicBezTo>
                    <a:pt x="4756" y="1467"/>
                    <a:pt x="4429" y="1571"/>
                    <a:pt x="3929" y="1573"/>
                  </a:cubicBezTo>
                  <a:cubicBezTo>
                    <a:pt x="3484" y="1572"/>
                    <a:pt x="3175" y="1489"/>
                    <a:pt x="2912" y="1364"/>
                  </a:cubicBezTo>
                  <a:cubicBezTo>
                    <a:pt x="2714" y="1269"/>
                    <a:pt x="2540" y="1148"/>
                    <a:pt x="2360" y="1010"/>
                  </a:cubicBezTo>
                  <a:cubicBezTo>
                    <a:pt x="2092" y="803"/>
                    <a:pt x="1815" y="555"/>
                    <a:pt x="1442" y="353"/>
                  </a:cubicBezTo>
                  <a:cubicBezTo>
                    <a:pt x="1071" y="151"/>
                    <a:pt x="605" y="9"/>
                    <a:pt x="7" y="9"/>
                  </a:cubicBezTo>
                  <a:cubicBezTo>
                    <a:pt x="4" y="9"/>
                    <a:pt x="2" y="9"/>
                    <a:pt x="0" y="9"/>
                  </a:cubicBezTo>
                  <a:lnTo>
                    <a:pt x="0" y="701"/>
                  </a:lnTo>
                  <a:lnTo>
                    <a:pt x="2" y="701"/>
                  </a:lnTo>
                  <a:cubicBezTo>
                    <a:pt x="448" y="703"/>
                    <a:pt x="756" y="787"/>
                    <a:pt x="1019" y="912"/>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7"/>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3"/>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6"/>
                    <a:pt x="14315" y="1111"/>
                    <a:pt x="14601" y="957"/>
                  </a:cubicBezTo>
                  <a:cubicBezTo>
                    <a:pt x="14888" y="803"/>
                    <a:pt x="15215" y="699"/>
                    <a:pt x="15716" y="696"/>
                  </a:cubicBezTo>
                  <a:cubicBezTo>
                    <a:pt x="16161" y="697"/>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5"/>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a:off x="4683900" y="828900"/>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2"/>
                    <a:pt x="36483" y="1304"/>
                  </a:cubicBezTo>
                  <a:cubicBezTo>
                    <a:pt x="36196" y="1458"/>
                    <a:pt x="35869" y="1563"/>
                    <a:pt x="35368" y="1566"/>
                  </a:cubicBezTo>
                  <a:cubicBezTo>
                    <a:pt x="34922" y="1565"/>
                    <a:pt x="34614" y="1480"/>
                    <a:pt x="34349" y="1355"/>
                  </a:cubicBezTo>
                  <a:cubicBezTo>
                    <a:pt x="34151" y="1261"/>
                    <a:pt x="33977" y="1139"/>
                    <a:pt x="33798" y="1002"/>
                  </a:cubicBezTo>
                  <a:cubicBezTo>
                    <a:pt x="33530" y="795"/>
                    <a:pt x="33253" y="548"/>
                    <a:pt x="32880" y="344"/>
                  </a:cubicBezTo>
                  <a:cubicBezTo>
                    <a:pt x="32509" y="143"/>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3"/>
                    <a:pt x="28621" y="1306"/>
                  </a:cubicBezTo>
                  <a:cubicBezTo>
                    <a:pt x="28334" y="1459"/>
                    <a:pt x="28008" y="1565"/>
                    <a:pt x="27506" y="1567"/>
                  </a:cubicBezTo>
                  <a:cubicBezTo>
                    <a:pt x="27059" y="1566"/>
                    <a:pt x="26753" y="1482"/>
                    <a:pt x="26488" y="1356"/>
                  </a:cubicBezTo>
                  <a:cubicBezTo>
                    <a:pt x="26290" y="1262"/>
                    <a:pt x="26117" y="1141"/>
                    <a:pt x="25937" y="1003"/>
                  </a:cubicBezTo>
                  <a:cubicBezTo>
                    <a:pt x="25669" y="796"/>
                    <a:pt x="25392" y="549"/>
                    <a:pt x="25019" y="346"/>
                  </a:cubicBezTo>
                  <a:cubicBezTo>
                    <a:pt x="24648" y="144"/>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1"/>
                  </a:cubicBezTo>
                  <a:cubicBezTo>
                    <a:pt x="21292" y="938"/>
                    <a:pt x="21047" y="1154"/>
                    <a:pt x="20760" y="1308"/>
                  </a:cubicBezTo>
                  <a:cubicBezTo>
                    <a:pt x="20474" y="1461"/>
                    <a:pt x="20147" y="1566"/>
                    <a:pt x="19645" y="1568"/>
                  </a:cubicBezTo>
                  <a:cubicBezTo>
                    <a:pt x="19199" y="1567"/>
                    <a:pt x="18891" y="1483"/>
                    <a:pt x="18627" y="1358"/>
                  </a:cubicBezTo>
                  <a:cubicBezTo>
                    <a:pt x="18430" y="1263"/>
                    <a:pt x="18255" y="1142"/>
                    <a:pt x="18076" y="1004"/>
                  </a:cubicBezTo>
                  <a:cubicBezTo>
                    <a:pt x="17807" y="797"/>
                    <a:pt x="17532" y="550"/>
                    <a:pt x="17158" y="347"/>
                  </a:cubicBezTo>
                  <a:cubicBezTo>
                    <a:pt x="16786" y="145"/>
                    <a:pt x="16322" y="3"/>
                    <a:pt x="15722" y="3"/>
                  </a:cubicBezTo>
                  <a:cubicBezTo>
                    <a:pt x="15720" y="3"/>
                    <a:pt x="15718" y="3"/>
                    <a:pt x="15715" y="3"/>
                  </a:cubicBezTo>
                  <a:cubicBezTo>
                    <a:pt x="15713" y="3"/>
                    <a:pt x="15711" y="3"/>
                    <a:pt x="15708" y="3"/>
                  </a:cubicBezTo>
                  <a:cubicBezTo>
                    <a:pt x="15175" y="3"/>
                    <a:pt x="14748" y="115"/>
                    <a:pt x="14400" y="282"/>
                  </a:cubicBezTo>
                  <a:cubicBezTo>
                    <a:pt x="14137" y="408"/>
                    <a:pt x="13920" y="563"/>
                    <a:pt x="13725" y="714"/>
                  </a:cubicBezTo>
                  <a:cubicBezTo>
                    <a:pt x="13433" y="941"/>
                    <a:pt x="13187" y="1157"/>
                    <a:pt x="12901" y="1310"/>
                  </a:cubicBezTo>
                  <a:cubicBezTo>
                    <a:pt x="12614" y="1463"/>
                    <a:pt x="12288" y="1568"/>
                    <a:pt x="11786" y="1571"/>
                  </a:cubicBezTo>
                  <a:cubicBezTo>
                    <a:pt x="11340" y="1570"/>
                    <a:pt x="11032" y="1485"/>
                    <a:pt x="10769" y="1360"/>
                  </a:cubicBezTo>
                  <a:cubicBezTo>
                    <a:pt x="10571" y="1266"/>
                    <a:pt x="10397" y="1144"/>
                    <a:pt x="10217" y="1007"/>
                  </a:cubicBezTo>
                  <a:cubicBezTo>
                    <a:pt x="9949" y="801"/>
                    <a:pt x="9672" y="553"/>
                    <a:pt x="9300" y="349"/>
                  </a:cubicBezTo>
                  <a:cubicBezTo>
                    <a:pt x="8928" y="148"/>
                    <a:pt x="8463" y="7"/>
                    <a:pt x="7864" y="7"/>
                  </a:cubicBezTo>
                  <a:cubicBezTo>
                    <a:pt x="7862" y="7"/>
                    <a:pt x="7859" y="7"/>
                    <a:pt x="7857" y="7"/>
                  </a:cubicBezTo>
                  <a:cubicBezTo>
                    <a:pt x="7855" y="7"/>
                    <a:pt x="7852" y="7"/>
                    <a:pt x="7850" y="7"/>
                  </a:cubicBezTo>
                  <a:cubicBezTo>
                    <a:pt x="7316" y="7"/>
                    <a:pt x="6890" y="117"/>
                    <a:pt x="6542" y="285"/>
                  </a:cubicBezTo>
                  <a:cubicBezTo>
                    <a:pt x="6279" y="410"/>
                    <a:pt x="6062" y="565"/>
                    <a:pt x="5867" y="716"/>
                  </a:cubicBezTo>
                  <a:cubicBezTo>
                    <a:pt x="5573" y="943"/>
                    <a:pt x="5329" y="1159"/>
                    <a:pt x="5042" y="1313"/>
                  </a:cubicBezTo>
                  <a:cubicBezTo>
                    <a:pt x="4756" y="1467"/>
                    <a:pt x="4429" y="1571"/>
                    <a:pt x="3929" y="1573"/>
                  </a:cubicBezTo>
                  <a:cubicBezTo>
                    <a:pt x="3484" y="1572"/>
                    <a:pt x="3175" y="1488"/>
                    <a:pt x="2912" y="1363"/>
                  </a:cubicBezTo>
                  <a:cubicBezTo>
                    <a:pt x="2714" y="1268"/>
                    <a:pt x="2540" y="1147"/>
                    <a:pt x="2360" y="1009"/>
                  </a:cubicBezTo>
                  <a:cubicBezTo>
                    <a:pt x="2092" y="803"/>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5"/>
                  </a:cubicBezTo>
                  <a:cubicBezTo>
                    <a:pt x="6215" y="1328"/>
                    <a:pt x="6459" y="1112"/>
                    <a:pt x="6744" y="959"/>
                  </a:cubicBezTo>
                  <a:cubicBezTo>
                    <a:pt x="7031" y="806"/>
                    <a:pt x="7358" y="700"/>
                    <a:pt x="7858" y="698"/>
                  </a:cubicBezTo>
                  <a:cubicBezTo>
                    <a:pt x="8303" y="699"/>
                    <a:pt x="8612" y="783"/>
                    <a:pt x="8875" y="909"/>
                  </a:cubicBezTo>
                  <a:cubicBezTo>
                    <a:pt x="9072" y="1003"/>
                    <a:pt x="9247" y="1124"/>
                    <a:pt x="9427" y="1262"/>
                  </a:cubicBezTo>
                  <a:cubicBezTo>
                    <a:pt x="9695" y="1469"/>
                    <a:pt x="9971" y="1716"/>
                    <a:pt x="10343" y="1919"/>
                  </a:cubicBezTo>
                  <a:cubicBezTo>
                    <a:pt x="10716" y="2121"/>
                    <a:pt x="11181" y="2263"/>
                    <a:pt x="11780" y="2263"/>
                  </a:cubicBezTo>
                  <a:cubicBezTo>
                    <a:pt x="11782" y="2263"/>
                    <a:pt x="11785" y="2263"/>
                    <a:pt x="11787" y="2263"/>
                  </a:cubicBezTo>
                  <a:cubicBezTo>
                    <a:pt x="11789" y="2263"/>
                    <a:pt x="11792" y="2263"/>
                    <a:pt x="11794" y="2263"/>
                  </a:cubicBezTo>
                  <a:cubicBezTo>
                    <a:pt x="12328" y="2263"/>
                    <a:pt x="12754" y="2152"/>
                    <a:pt x="13102" y="1984"/>
                  </a:cubicBezTo>
                  <a:cubicBezTo>
                    <a:pt x="13366" y="1859"/>
                    <a:pt x="13582" y="1704"/>
                    <a:pt x="13776" y="1552"/>
                  </a:cubicBezTo>
                  <a:cubicBezTo>
                    <a:pt x="14070" y="1325"/>
                    <a:pt x="14315" y="1110"/>
                    <a:pt x="14601" y="956"/>
                  </a:cubicBezTo>
                  <a:cubicBezTo>
                    <a:pt x="14888" y="803"/>
                    <a:pt x="15215" y="698"/>
                    <a:pt x="15716" y="695"/>
                  </a:cubicBezTo>
                  <a:cubicBezTo>
                    <a:pt x="16161" y="696"/>
                    <a:pt x="16470" y="781"/>
                    <a:pt x="16733" y="906"/>
                  </a:cubicBezTo>
                  <a:cubicBezTo>
                    <a:pt x="16931" y="1000"/>
                    <a:pt x="17105" y="1122"/>
                    <a:pt x="17285" y="1260"/>
                  </a:cubicBezTo>
                  <a:cubicBezTo>
                    <a:pt x="17553" y="1467"/>
                    <a:pt x="17829" y="1714"/>
                    <a:pt x="18203" y="1917"/>
                  </a:cubicBezTo>
                  <a:cubicBezTo>
                    <a:pt x="18573" y="2118"/>
                    <a:pt x="19035" y="2259"/>
                    <a:pt x="19633" y="2259"/>
                  </a:cubicBezTo>
                  <a:cubicBezTo>
                    <a:pt x="19637" y="2259"/>
                    <a:pt x="19642" y="2259"/>
                    <a:pt x="19646" y="2259"/>
                  </a:cubicBezTo>
                  <a:cubicBezTo>
                    <a:pt x="19649" y="2259"/>
                    <a:pt x="19651" y="2259"/>
                    <a:pt x="19654" y="2259"/>
                  </a:cubicBezTo>
                  <a:cubicBezTo>
                    <a:pt x="20187" y="2259"/>
                    <a:pt x="20613" y="2149"/>
                    <a:pt x="20961" y="1981"/>
                  </a:cubicBezTo>
                  <a:cubicBezTo>
                    <a:pt x="21225" y="1856"/>
                    <a:pt x="21442" y="1701"/>
                    <a:pt x="21637" y="1551"/>
                  </a:cubicBezTo>
                  <a:cubicBezTo>
                    <a:pt x="21930" y="1324"/>
                    <a:pt x="22175" y="1108"/>
                    <a:pt x="22462" y="955"/>
                  </a:cubicBezTo>
                  <a:cubicBezTo>
                    <a:pt x="22748" y="802"/>
                    <a:pt x="23074" y="697"/>
                    <a:pt x="23577" y="694"/>
                  </a:cubicBezTo>
                  <a:cubicBezTo>
                    <a:pt x="24022" y="695"/>
                    <a:pt x="24330" y="780"/>
                    <a:pt x="24594" y="905"/>
                  </a:cubicBezTo>
                  <a:cubicBezTo>
                    <a:pt x="24791" y="999"/>
                    <a:pt x="24965" y="1121"/>
                    <a:pt x="25144" y="1258"/>
                  </a:cubicBezTo>
                  <a:cubicBezTo>
                    <a:pt x="25412" y="1464"/>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1"/>
                    <a:pt x="30934" y="695"/>
                    <a:pt x="31436" y="693"/>
                  </a:cubicBezTo>
                  <a:cubicBezTo>
                    <a:pt x="31883" y="694"/>
                    <a:pt x="32190" y="778"/>
                    <a:pt x="32454" y="904"/>
                  </a:cubicBezTo>
                  <a:cubicBezTo>
                    <a:pt x="32652" y="998"/>
                    <a:pt x="32826" y="1119"/>
                    <a:pt x="33005" y="1257"/>
                  </a:cubicBezTo>
                  <a:cubicBezTo>
                    <a:pt x="33274" y="1463"/>
                    <a:pt x="33550" y="1711"/>
                    <a:pt x="33923" y="1914"/>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9"/>
                  </a:cubicBezTo>
                  <a:cubicBezTo>
                    <a:pt x="36947" y="1854"/>
                    <a:pt x="37164" y="1699"/>
                    <a:pt x="37358" y="1549"/>
                  </a:cubicBezTo>
                  <a:cubicBezTo>
                    <a:pt x="37651" y="1322"/>
                    <a:pt x="37898" y="1106"/>
                    <a:pt x="38183" y="952"/>
                  </a:cubicBezTo>
                  <a:cubicBezTo>
                    <a:pt x="38470" y="799"/>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4683900" y="883625"/>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1"/>
                    <a:pt x="36483" y="1304"/>
                  </a:cubicBezTo>
                  <a:cubicBezTo>
                    <a:pt x="36196" y="1458"/>
                    <a:pt x="35869" y="1562"/>
                    <a:pt x="35368" y="1565"/>
                  </a:cubicBezTo>
                  <a:cubicBezTo>
                    <a:pt x="34922" y="1564"/>
                    <a:pt x="34614" y="1480"/>
                    <a:pt x="34349" y="1355"/>
                  </a:cubicBezTo>
                  <a:cubicBezTo>
                    <a:pt x="34151" y="1261"/>
                    <a:pt x="33977" y="1139"/>
                    <a:pt x="33798" y="1002"/>
                  </a:cubicBezTo>
                  <a:cubicBezTo>
                    <a:pt x="33530" y="795"/>
                    <a:pt x="33253" y="547"/>
                    <a:pt x="32880" y="344"/>
                  </a:cubicBezTo>
                  <a:cubicBezTo>
                    <a:pt x="32509" y="142"/>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2"/>
                    <a:pt x="28621" y="1306"/>
                  </a:cubicBezTo>
                  <a:cubicBezTo>
                    <a:pt x="28334" y="1459"/>
                    <a:pt x="28008" y="1564"/>
                    <a:pt x="27506" y="1567"/>
                  </a:cubicBezTo>
                  <a:cubicBezTo>
                    <a:pt x="27059" y="1565"/>
                    <a:pt x="26753" y="1482"/>
                    <a:pt x="26488" y="1356"/>
                  </a:cubicBezTo>
                  <a:cubicBezTo>
                    <a:pt x="26290" y="1262"/>
                    <a:pt x="26117" y="1141"/>
                    <a:pt x="25937" y="1003"/>
                  </a:cubicBezTo>
                  <a:cubicBezTo>
                    <a:pt x="25669" y="797"/>
                    <a:pt x="25392" y="548"/>
                    <a:pt x="25019" y="346"/>
                  </a:cubicBezTo>
                  <a:cubicBezTo>
                    <a:pt x="24648" y="143"/>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3"/>
                  </a:cubicBezTo>
                  <a:cubicBezTo>
                    <a:pt x="21292" y="940"/>
                    <a:pt x="21047" y="1155"/>
                    <a:pt x="20760" y="1308"/>
                  </a:cubicBezTo>
                  <a:cubicBezTo>
                    <a:pt x="20474" y="1462"/>
                    <a:pt x="20147" y="1567"/>
                    <a:pt x="19645" y="1570"/>
                  </a:cubicBezTo>
                  <a:cubicBezTo>
                    <a:pt x="19199" y="1568"/>
                    <a:pt x="18891" y="1484"/>
                    <a:pt x="18627" y="1359"/>
                  </a:cubicBezTo>
                  <a:cubicBezTo>
                    <a:pt x="18430" y="1265"/>
                    <a:pt x="18255" y="1143"/>
                    <a:pt x="18076" y="1005"/>
                  </a:cubicBezTo>
                  <a:cubicBezTo>
                    <a:pt x="17807" y="800"/>
                    <a:pt x="17532" y="551"/>
                    <a:pt x="17158" y="348"/>
                  </a:cubicBezTo>
                  <a:cubicBezTo>
                    <a:pt x="16788" y="147"/>
                    <a:pt x="16325" y="5"/>
                    <a:pt x="15728" y="5"/>
                  </a:cubicBezTo>
                  <a:cubicBezTo>
                    <a:pt x="15724" y="5"/>
                    <a:pt x="15720" y="5"/>
                    <a:pt x="15715" y="5"/>
                  </a:cubicBezTo>
                  <a:cubicBezTo>
                    <a:pt x="15711" y="5"/>
                    <a:pt x="15706" y="5"/>
                    <a:pt x="15701" y="5"/>
                  </a:cubicBezTo>
                  <a:cubicBezTo>
                    <a:pt x="15171" y="5"/>
                    <a:pt x="14747" y="116"/>
                    <a:pt x="14400" y="284"/>
                  </a:cubicBezTo>
                  <a:cubicBezTo>
                    <a:pt x="14137" y="409"/>
                    <a:pt x="13920" y="564"/>
                    <a:pt x="13725" y="715"/>
                  </a:cubicBezTo>
                  <a:cubicBezTo>
                    <a:pt x="13433" y="942"/>
                    <a:pt x="13187" y="1158"/>
                    <a:pt x="12901" y="1312"/>
                  </a:cubicBezTo>
                  <a:cubicBezTo>
                    <a:pt x="12614" y="1464"/>
                    <a:pt x="12288" y="1570"/>
                    <a:pt x="11786" y="1572"/>
                  </a:cubicBezTo>
                  <a:cubicBezTo>
                    <a:pt x="11340" y="1571"/>
                    <a:pt x="11032" y="1487"/>
                    <a:pt x="10769" y="1361"/>
                  </a:cubicBezTo>
                  <a:cubicBezTo>
                    <a:pt x="10571" y="1267"/>
                    <a:pt x="10397" y="1146"/>
                    <a:pt x="10217" y="1008"/>
                  </a:cubicBezTo>
                  <a:cubicBezTo>
                    <a:pt x="9949" y="802"/>
                    <a:pt x="9672" y="554"/>
                    <a:pt x="9300" y="351"/>
                  </a:cubicBezTo>
                  <a:cubicBezTo>
                    <a:pt x="8928" y="149"/>
                    <a:pt x="8463" y="7"/>
                    <a:pt x="7864" y="7"/>
                  </a:cubicBezTo>
                  <a:cubicBezTo>
                    <a:pt x="7862" y="7"/>
                    <a:pt x="7859" y="7"/>
                    <a:pt x="7857" y="7"/>
                  </a:cubicBezTo>
                  <a:cubicBezTo>
                    <a:pt x="7855" y="7"/>
                    <a:pt x="7852" y="7"/>
                    <a:pt x="7850" y="7"/>
                  </a:cubicBezTo>
                  <a:cubicBezTo>
                    <a:pt x="7316" y="7"/>
                    <a:pt x="6890" y="118"/>
                    <a:pt x="6542" y="286"/>
                  </a:cubicBezTo>
                  <a:cubicBezTo>
                    <a:pt x="6279" y="411"/>
                    <a:pt x="6062" y="566"/>
                    <a:pt x="5867" y="716"/>
                  </a:cubicBezTo>
                  <a:cubicBezTo>
                    <a:pt x="5573" y="943"/>
                    <a:pt x="5329" y="1159"/>
                    <a:pt x="5042" y="1313"/>
                  </a:cubicBezTo>
                  <a:cubicBezTo>
                    <a:pt x="4756" y="1466"/>
                    <a:pt x="4429" y="1571"/>
                    <a:pt x="3929" y="1573"/>
                  </a:cubicBezTo>
                  <a:cubicBezTo>
                    <a:pt x="3484" y="1572"/>
                    <a:pt x="3175" y="1488"/>
                    <a:pt x="2912" y="1363"/>
                  </a:cubicBezTo>
                  <a:cubicBezTo>
                    <a:pt x="2714" y="1268"/>
                    <a:pt x="2540" y="1147"/>
                    <a:pt x="2360" y="1009"/>
                  </a:cubicBezTo>
                  <a:cubicBezTo>
                    <a:pt x="2092" y="804"/>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4"/>
                    <a:pt x="3931" y="2264"/>
                  </a:cubicBezTo>
                  <a:cubicBezTo>
                    <a:pt x="3936" y="2264"/>
                    <a:pt x="3941" y="2265"/>
                    <a:pt x="3945" y="2265"/>
                  </a:cubicBezTo>
                  <a:cubicBezTo>
                    <a:pt x="4475" y="2265"/>
                    <a:pt x="4899" y="2153"/>
                    <a:pt x="5246" y="1986"/>
                  </a:cubicBezTo>
                  <a:cubicBezTo>
                    <a:pt x="5509" y="1861"/>
                    <a:pt x="5726" y="1706"/>
                    <a:pt x="5921" y="1555"/>
                  </a:cubicBezTo>
                  <a:cubicBezTo>
                    <a:pt x="6215" y="1328"/>
                    <a:pt x="6459" y="1112"/>
                    <a:pt x="6744" y="958"/>
                  </a:cubicBezTo>
                  <a:cubicBezTo>
                    <a:pt x="7031" y="806"/>
                    <a:pt x="7358" y="700"/>
                    <a:pt x="7858" y="698"/>
                  </a:cubicBezTo>
                  <a:cubicBezTo>
                    <a:pt x="8303" y="699"/>
                    <a:pt x="8612" y="783"/>
                    <a:pt x="8875" y="909"/>
                  </a:cubicBezTo>
                  <a:cubicBezTo>
                    <a:pt x="9072" y="1003"/>
                    <a:pt x="9247" y="1124"/>
                    <a:pt x="9427" y="1262"/>
                  </a:cubicBezTo>
                  <a:cubicBezTo>
                    <a:pt x="9695" y="1468"/>
                    <a:pt x="9971" y="1716"/>
                    <a:pt x="10343" y="1919"/>
                  </a:cubicBezTo>
                  <a:cubicBezTo>
                    <a:pt x="10716" y="2121"/>
                    <a:pt x="11181" y="2262"/>
                    <a:pt x="11780" y="2262"/>
                  </a:cubicBezTo>
                  <a:cubicBezTo>
                    <a:pt x="11782" y="2262"/>
                    <a:pt x="11785" y="2262"/>
                    <a:pt x="11787" y="2262"/>
                  </a:cubicBezTo>
                  <a:cubicBezTo>
                    <a:pt x="11789" y="2262"/>
                    <a:pt x="11792" y="2262"/>
                    <a:pt x="11794" y="2262"/>
                  </a:cubicBezTo>
                  <a:cubicBezTo>
                    <a:pt x="12328" y="2262"/>
                    <a:pt x="12754" y="2152"/>
                    <a:pt x="13102" y="1984"/>
                  </a:cubicBezTo>
                  <a:cubicBezTo>
                    <a:pt x="13366" y="1859"/>
                    <a:pt x="13582" y="1704"/>
                    <a:pt x="13776" y="1552"/>
                  </a:cubicBezTo>
                  <a:cubicBezTo>
                    <a:pt x="14070" y="1325"/>
                    <a:pt x="14315" y="1110"/>
                    <a:pt x="14601" y="956"/>
                  </a:cubicBezTo>
                  <a:cubicBezTo>
                    <a:pt x="14888" y="802"/>
                    <a:pt x="15215" y="698"/>
                    <a:pt x="15716" y="695"/>
                  </a:cubicBezTo>
                  <a:cubicBezTo>
                    <a:pt x="16161" y="697"/>
                    <a:pt x="16470" y="781"/>
                    <a:pt x="16733" y="906"/>
                  </a:cubicBezTo>
                  <a:cubicBezTo>
                    <a:pt x="16931" y="1000"/>
                    <a:pt x="17105" y="1122"/>
                    <a:pt x="17285" y="1260"/>
                  </a:cubicBezTo>
                  <a:cubicBezTo>
                    <a:pt x="17553" y="1464"/>
                    <a:pt x="17829" y="1714"/>
                    <a:pt x="18203" y="1917"/>
                  </a:cubicBezTo>
                  <a:cubicBezTo>
                    <a:pt x="18573" y="2117"/>
                    <a:pt x="19035" y="2259"/>
                    <a:pt x="19633" y="2259"/>
                  </a:cubicBezTo>
                  <a:cubicBezTo>
                    <a:pt x="19637" y="2259"/>
                    <a:pt x="19642" y="2259"/>
                    <a:pt x="19646" y="2259"/>
                  </a:cubicBezTo>
                  <a:cubicBezTo>
                    <a:pt x="19651" y="2259"/>
                    <a:pt x="19656" y="2259"/>
                    <a:pt x="19661" y="2259"/>
                  </a:cubicBezTo>
                  <a:cubicBezTo>
                    <a:pt x="20191" y="2259"/>
                    <a:pt x="20615" y="2148"/>
                    <a:pt x="20961" y="1981"/>
                  </a:cubicBezTo>
                  <a:cubicBezTo>
                    <a:pt x="21225" y="1856"/>
                    <a:pt x="21442" y="1701"/>
                    <a:pt x="21637" y="1551"/>
                  </a:cubicBezTo>
                  <a:cubicBezTo>
                    <a:pt x="21930" y="1324"/>
                    <a:pt x="22175" y="1108"/>
                    <a:pt x="22462" y="955"/>
                  </a:cubicBezTo>
                  <a:cubicBezTo>
                    <a:pt x="22748" y="801"/>
                    <a:pt x="23074" y="697"/>
                    <a:pt x="23577" y="694"/>
                  </a:cubicBezTo>
                  <a:cubicBezTo>
                    <a:pt x="24022" y="695"/>
                    <a:pt x="24330" y="780"/>
                    <a:pt x="24594" y="905"/>
                  </a:cubicBezTo>
                  <a:cubicBezTo>
                    <a:pt x="24791" y="999"/>
                    <a:pt x="24965" y="1120"/>
                    <a:pt x="25144" y="1258"/>
                  </a:cubicBezTo>
                  <a:cubicBezTo>
                    <a:pt x="25412" y="1463"/>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0"/>
                    <a:pt x="30934" y="695"/>
                    <a:pt x="31436" y="693"/>
                  </a:cubicBezTo>
                  <a:cubicBezTo>
                    <a:pt x="31883" y="694"/>
                    <a:pt x="32190" y="778"/>
                    <a:pt x="32454" y="904"/>
                  </a:cubicBezTo>
                  <a:cubicBezTo>
                    <a:pt x="32652" y="998"/>
                    <a:pt x="32826" y="1118"/>
                    <a:pt x="33005" y="1257"/>
                  </a:cubicBezTo>
                  <a:cubicBezTo>
                    <a:pt x="33274" y="1463"/>
                    <a:pt x="33550" y="1711"/>
                    <a:pt x="33923" y="1913"/>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8"/>
                  </a:cubicBezTo>
                  <a:cubicBezTo>
                    <a:pt x="36947" y="1854"/>
                    <a:pt x="37164" y="1699"/>
                    <a:pt x="37358" y="1549"/>
                  </a:cubicBezTo>
                  <a:cubicBezTo>
                    <a:pt x="37651" y="1322"/>
                    <a:pt x="37898" y="1106"/>
                    <a:pt x="38183" y="952"/>
                  </a:cubicBezTo>
                  <a:cubicBezTo>
                    <a:pt x="38470" y="798"/>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a:off x="4683900" y="938075"/>
              <a:ext cx="982475" cy="56650"/>
            </a:xfrm>
            <a:custGeom>
              <a:avLst/>
              <a:gdLst/>
              <a:ahLst/>
              <a:cxnLst/>
              <a:rect l="l" t="t" r="r" b="b"/>
              <a:pathLst>
                <a:path w="39299" h="2266" extrusionOk="0">
                  <a:moveTo>
                    <a:pt x="39284" y="1"/>
                  </a:moveTo>
                  <a:cubicBezTo>
                    <a:pt x="38754" y="1"/>
                    <a:pt x="38330" y="112"/>
                    <a:pt x="37982" y="280"/>
                  </a:cubicBezTo>
                  <a:cubicBezTo>
                    <a:pt x="37719" y="404"/>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1"/>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1"/>
                  </a:cubicBezTo>
                  <a:cubicBezTo>
                    <a:pt x="29153" y="938"/>
                    <a:pt x="28907" y="1154"/>
                    <a:pt x="28621" y="1308"/>
                  </a:cubicBezTo>
                  <a:cubicBezTo>
                    <a:pt x="28334" y="1462"/>
                    <a:pt x="28008" y="1566"/>
                    <a:pt x="27506" y="1568"/>
                  </a:cubicBezTo>
                  <a:cubicBezTo>
                    <a:pt x="27059" y="1567"/>
                    <a:pt x="26753" y="1483"/>
                    <a:pt x="26488" y="1358"/>
                  </a:cubicBezTo>
                  <a:cubicBezTo>
                    <a:pt x="26290" y="1264"/>
                    <a:pt x="26117" y="1143"/>
                    <a:pt x="25937" y="1004"/>
                  </a:cubicBezTo>
                  <a:cubicBezTo>
                    <a:pt x="25669" y="798"/>
                    <a:pt x="25392" y="550"/>
                    <a:pt x="25019" y="348"/>
                  </a:cubicBezTo>
                  <a:cubicBezTo>
                    <a:pt x="24648" y="146"/>
                    <a:pt x="24182" y="4"/>
                    <a:pt x="23583" y="4"/>
                  </a:cubicBezTo>
                  <a:cubicBezTo>
                    <a:pt x="23581" y="4"/>
                    <a:pt x="23579" y="4"/>
                    <a:pt x="23577" y="4"/>
                  </a:cubicBezTo>
                  <a:cubicBezTo>
                    <a:pt x="23574" y="4"/>
                    <a:pt x="23572" y="4"/>
                    <a:pt x="23569" y="4"/>
                  </a:cubicBezTo>
                  <a:cubicBezTo>
                    <a:pt x="23036" y="4"/>
                    <a:pt x="22610" y="115"/>
                    <a:pt x="22260" y="283"/>
                  </a:cubicBezTo>
                  <a:cubicBezTo>
                    <a:pt x="21997" y="409"/>
                    <a:pt x="21780" y="563"/>
                    <a:pt x="21585" y="714"/>
                  </a:cubicBezTo>
                  <a:cubicBezTo>
                    <a:pt x="21292" y="941"/>
                    <a:pt x="21047" y="1157"/>
                    <a:pt x="20760" y="1310"/>
                  </a:cubicBezTo>
                  <a:cubicBezTo>
                    <a:pt x="20474" y="1464"/>
                    <a:pt x="20147" y="1568"/>
                    <a:pt x="19645" y="1571"/>
                  </a:cubicBezTo>
                  <a:cubicBezTo>
                    <a:pt x="19199" y="1570"/>
                    <a:pt x="18891" y="1485"/>
                    <a:pt x="18627" y="1361"/>
                  </a:cubicBezTo>
                  <a:cubicBezTo>
                    <a:pt x="18430" y="1267"/>
                    <a:pt x="18255" y="1145"/>
                    <a:pt x="18076" y="1007"/>
                  </a:cubicBezTo>
                  <a:cubicBezTo>
                    <a:pt x="17807" y="801"/>
                    <a:pt x="17532" y="553"/>
                    <a:pt x="17158" y="350"/>
                  </a:cubicBezTo>
                  <a:cubicBezTo>
                    <a:pt x="16786" y="148"/>
                    <a:pt x="16322" y="7"/>
                    <a:pt x="15722" y="7"/>
                  </a:cubicBezTo>
                  <a:cubicBezTo>
                    <a:pt x="15720" y="7"/>
                    <a:pt x="15718" y="7"/>
                    <a:pt x="15715" y="7"/>
                  </a:cubicBezTo>
                  <a:cubicBezTo>
                    <a:pt x="15713" y="7"/>
                    <a:pt x="15710" y="7"/>
                    <a:pt x="15708" y="7"/>
                  </a:cubicBezTo>
                  <a:cubicBezTo>
                    <a:pt x="15175" y="7"/>
                    <a:pt x="14748" y="117"/>
                    <a:pt x="14400" y="286"/>
                  </a:cubicBezTo>
                  <a:cubicBezTo>
                    <a:pt x="14137" y="411"/>
                    <a:pt x="13920" y="566"/>
                    <a:pt x="13725" y="715"/>
                  </a:cubicBezTo>
                  <a:cubicBezTo>
                    <a:pt x="13433" y="942"/>
                    <a:pt x="13187" y="1158"/>
                    <a:pt x="12901" y="1312"/>
                  </a:cubicBezTo>
                  <a:cubicBezTo>
                    <a:pt x="12614" y="1465"/>
                    <a:pt x="12288" y="1570"/>
                    <a:pt x="11786" y="1572"/>
                  </a:cubicBezTo>
                  <a:cubicBezTo>
                    <a:pt x="11340" y="1571"/>
                    <a:pt x="11032" y="1488"/>
                    <a:pt x="10769" y="1362"/>
                  </a:cubicBezTo>
                  <a:cubicBezTo>
                    <a:pt x="10571" y="1268"/>
                    <a:pt x="10397" y="1147"/>
                    <a:pt x="10217" y="1008"/>
                  </a:cubicBezTo>
                  <a:cubicBezTo>
                    <a:pt x="9949" y="803"/>
                    <a:pt x="9672" y="554"/>
                    <a:pt x="9300" y="352"/>
                  </a:cubicBezTo>
                  <a:cubicBezTo>
                    <a:pt x="8928" y="149"/>
                    <a:pt x="8463" y="8"/>
                    <a:pt x="7864" y="8"/>
                  </a:cubicBezTo>
                  <a:cubicBezTo>
                    <a:pt x="7862" y="8"/>
                    <a:pt x="7859" y="8"/>
                    <a:pt x="7857" y="8"/>
                  </a:cubicBezTo>
                  <a:cubicBezTo>
                    <a:pt x="7855" y="8"/>
                    <a:pt x="7852" y="8"/>
                    <a:pt x="7850" y="8"/>
                  </a:cubicBezTo>
                  <a:cubicBezTo>
                    <a:pt x="7316" y="8"/>
                    <a:pt x="6890" y="118"/>
                    <a:pt x="6542" y="287"/>
                  </a:cubicBezTo>
                  <a:cubicBezTo>
                    <a:pt x="6279" y="412"/>
                    <a:pt x="6062" y="567"/>
                    <a:pt x="5867" y="718"/>
                  </a:cubicBezTo>
                  <a:cubicBezTo>
                    <a:pt x="5573" y="946"/>
                    <a:pt x="5329" y="1160"/>
                    <a:pt x="5042" y="1314"/>
                  </a:cubicBezTo>
                  <a:cubicBezTo>
                    <a:pt x="4756" y="1468"/>
                    <a:pt x="4429" y="1572"/>
                    <a:pt x="3929" y="1575"/>
                  </a:cubicBezTo>
                  <a:cubicBezTo>
                    <a:pt x="3484" y="1573"/>
                    <a:pt x="3175" y="1490"/>
                    <a:pt x="2912" y="1365"/>
                  </a:cubicBezTo>
                  <a:cubicBezTo>
                    <a:pt x="2714" y="1270"/>
                    <a:pt x="2540" y="1149"/>
                    <a:pt x="2360" y="1011"/>
                  </a:cubicBezTo>
                  <a:cubicBezTo>
                    <a:pt x="2092" y="805"/>
                    <a:pt x="1815" y="556"/>
                    <a:pt x="1442" y="354"/>
                  </a:cubicBezTo>
                  <a:cubicBezTo>
                    <a:pt x="1071" y="152"/>
                    <a:pt x="605" y="10"/>
                    <a:pt x="7" y="10"/>
                  </a:cubicBezTo>
                  <a:cubicBezTo>
                    <a:pt x="4" y="10"/>
                    <a:pt x="2" y="10"/>
                    <a:pt x="0" y="10"/>
                  </a:cubicBezTo>
                  <a:lnTo>
                    <a:pt x="0" y="701"/>
                  </a:lnTo>
                  <a:lnTo>
                    <a:pt x="2" y="701"/>
                  </a:lnTo>
                  <a:cubicBezTo>
                    <a:pt x="448" y="702"/>
                    <a:pt x="756" y="787"/>
                    <a:pt x="1019" y="911"/>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2"/>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5"/>
                    <a:pt x="14315" y="1111"/>
                    <a:pt x="14601" y="957"/>
                  </a:cubicBezTo>
                  <a:cubicBezTo>
                    <a:pt x="14888" y="803"/>
                    <a:pt x="15215" y="699"/>
                    <a:pt x="15716" y="696"/>
                  </a:cubicBezTo>
                  <a:cubicBezTo>
                    <a:pt x="16161" y="698"/>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4"/>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a:off x="4683900" y="992725"/>
              <a:ext cx="982475" cy="56675"/>
            </a:xfrm>
            <a:custGeom>
              <a:avLst/>
              <a:gdLst/>
              <a:ahLst/>
              <a:cxnLst/>
              <a:rect l="l" t="t" r="r" b="b"/>
              <a:pathLst>
                <a:path w="39299" h="2267" extrusionOk="0">
                  <a:moveTo>
                    <a:pt x="39291" y="1"/>
                  </a:moveTo>
                  <a:cubicBezTo>
                    <a:pt x="38757" y="1"/>
                    <a:pt x="38331" y="111"/>
                    <a:pt x="37982" y="279"/>
                  </a:cubicBezTo>
                  <a:cubicBezTo>
                    <a:pt x="37719" y="404"/>
                    <a:pt x="37502" y="559"/>
                    <a:pt x="37307" y="709"/>
                  </a:cubicBezTo>
                  <a:cubicBezTo>
                    <a:pt x="37014" y="936"/>
                    <a:pt x="36768" y="1152"/>
                    <a:pt x="36483" y="1306"/>
                  </a:cubicBezTo>
                  <a:cubicBezTo>
                    <a:pt x="36196" y="1459"/>
                    <a:pt x="35869" y="1564"/>
                    <a:pt x="35368" y="1566"/>
                  </a:cubicBezTo>
                  <a:cubicBezTo>
                    <a:pt x="34922" y="1565"/>
                    <a:pt x="34614" y="1481"/>
                    <a:pt x="34349" y="1356"/>
                  </a:cubicBezTo>
                  <a:cubicBezTo>
                    <a:pt x="34151" y="1261"/>
                    <a:pt x="33977" y="1140"/>
                    <a:pt x="33798" y="1002"/>
                  </a:cubicBezTo>
                  <a:cubicBezTo>
                    <a:pt x="33530" y="796"/>
                    <a:pt x="33253" y="548"/>
                    <a:pt x="32880" y="345"/>
                  </a:cubicBezTo>
                  <a:cubicBezTo>
                    <a:pt x="32509" y="144"/>
                    <a:pt x="32043" y="2"/>
                    <a:pt x="31442" y="2"/>
                  </a:cubicBezTo>
                  <a:cubicBezTo>
                    <a:pt x="31440" y="2"/>
                    <a:pt x="31438" y="2"/>
                    <a:pt x="31436" y="2"/>
                  </a:cubicBezTo>
                  <a:cubicBezTo>
                    <a:pt x="31433" y="2"/>
                    <a:pt x="31431" y="2"/>
                    <a:pt x="31429" y="2"/>
                  </a:cubicBezTo>
                  <a:cubicBezTo>
                    <a:pt x="30895" y="2"/>
                    <a:pt x="30469" y="113"/>
                    <a:pt x="30121" y="280"/>
                  </a:cubicBezTo>
                  <a:cubicBezTo>
                    <a:pt x="29857" y="406"/>
                    <a:pt x="29640" y="561"/>
                    <a:pt x="29446" y="711"/>
                  </a:cubicBezTo>
                  <a:cubicBezTo>
                    <a:pt x="29153" y="938"/>
                    <a:pt x="28907" y="1153"/>
                    <a:pt x="28621" y="1307"/>
                  </a:cubicBezTo>
                  <a:cubicBezTo>
                    <a:pt x="28334" y="1460"/>
                    <a:pt x="28008" y="1565"/>
                    <a:pt x="27506" y="1568"/>
                  </a:cubicBezTo>
                  <a:cubicBezTo>
                    <a:pt x="27059" y="1566"/>
                    <a:pt x="26753" y="1482"/>
                    <a:pt x="26488" y="1357"/>
                  </a:cubicBezTo>
                  <a:cubicBezTo>
                    <a:pt x="26290" y="1263"/>
                    <a:pt x="26117" y="1141"/>
                    <a:pt x="25937" y="1003"/>
                  </a:cubicBezTo>
                  <a:cubicBezTo>
                    <a:pt x="25669" y="797"/>
                    <a:pt x="25392" y="549"/>
                    <a:pt x="25019" y="346"/>
                  </a:cubicBezTo>
                  <a:cubicBezTo>
                    <a:pt x="24649" y="146"/>
                    <a:pt x="24185" y="4"/>
                    <a:pt x="23590" y="4"/>
                  </a:cubicBezTo>
                  <a:cubicBezTo>
                    <a:pt x="23585" y="4"/>
                    <a:pt x="23581" y="4"/>
                    <a:pt x="23577" y="4"/>
                  </a:cubicBezTo>
                  <a:cubicBezTo>
                    <a:pt x="23572" y="4"/>
                    <a:pt x="23567" y="4"/>
                    <a:pt x="23562" y="4"/>
                  </a:cubicBezTo>
                  <a:cubicBezTo>
                    <a:pt x="23032" y="4"/>
                    <a:pt x="22608" y="115"/>
                    <a:pt x="22260" y="282"/>
                  </a:cubicBezTo>
                  <a:cubicBezTo>
                    <a:pt x="21997" y="407"/>
                    <a:pt x="21780" y="562"/>
                    <a:pt x="21585" y="712"/>
                  </a:cubicBezTo>
                  <a:cubicBezTo>
                    <a:pt x="21292" y="939"/>
                    <a:pt x="21047" y="1155"/>
                    <a:pt x="20760" y="1308"/>
                  </a:cubicBezTo>
                  <a:cubicBezTo>
                    <a:pt x="20474" y="1462"/>
                    <a:pt x="20147" y="1566"/>
                    <a:pt x="19645" y="1569"/>
                  </a:cubicBezTo>
                  <a:cubicBezTo>
                    <a:pt x="19199" y="1568"/>
                    <a:pt x="18891" y="1483"/>
                    <a:pt x="18627" y="1358"/>
                  </a:cubicBezTo>
                  <a:cubicBezTo>
                    <a:pt x="18430" y="1264"/>
                    <a:pt x="18255" y="1142"/>
                    <a:pt x="18076" y="1005"/>
                  </a:cubicBezTo>
                  <a:cubicBezTo>
                    <a:pt x="17807" y="799"/>
                    <a:pt x="17532" y="551"/>
                    <a:pt x="17158" y="347"/>
                  </a:cubicBezTo>
                  <a:cubicBezTo>
                    <a:pt x="16786" y="146"/>
                    <a:pt x="16322" y="5"/>
                    <a:pt x="15722" y="5"/>
                  </a:cubicBezTo>
                  <a:cubicBezTo>
                    <a:pt x="15720" y="5"/>
                    <a:pt x="15718" y="5"/>
                    <a:pt x="15715" y="5"/>
                  </a:cubicBezTo>
                  <a:cubicBezTo>
                    <a:pt x="15713" y="5"/>
                    <a:pt x="15710" y="5"/>
                    <a:pt x="15708" y="5"/>
                  </a:cubicBezTo>
                  <a:cubicBezTo>
                    <a:pt x="15175" y="5"/>
                    <a:pt x="14748" y="115"/>
                    <a:pt x="14400" y="283"/>
                  </a:cubicBezTo>
                  <a:cubicBezTo>
                    <a:pt x="14137" y="408"/>
                    <a:pt x="13920" y="563"/>
                    <a:pt x="13725" y="713"/>
                  </a:cubicBezTo>
                  <a:cubicBezTo>
                    <a:pt x="13433" y="940"/>
                    <a:pt x="13187" y="1156"/>
                    <a:pt x="12901" y="1310"/>
                  </a:cubicBezTo>
                  <a:cubicBezTo>
                    <a:pt x="12614" y="1463"/>
                    <a:pt x="12288" y="1568"/>
                    <a:pt x="11786" y="1570"/>
                  </a:cubicBezTo>
                  <a:cubicBezTo>
                    <a:pt x="11340" y="1569"/>
                    <a:pt x="11032" y="1485"/>
                    <a:pt x="10769" y="1359"/>
                  </a:cubicBezTo>
                  <a:cubicBezTo>
                    <a:pt x="10571" y="1265"/>
                    <a:pt x="10397" y="1145"/>
                    <a:pt x="10217" y="1006"/>
                  </a:cubicBezTo>
                  <a:cubicBezTo>
                    <a:pt x="9949" y="801"/>
                    <a:pt x="9672" y="552"/>
                    <a:pt x="9300" y="350"/>
                  </a:cubicBezTo>
                  <a:cubicBezTo>
                    <a:pt x="8928" y="147"/>
                    <a:pt x="8463" y="6"/>
                    <a:pt x="7864" y="6"/>
                  </a:cubicBezTo>
                  <a:cubicBezTo>
                    <a:pt x="7862" y="6"/>
                    <a:pt x="7859" y="6"/>
                    <a:pt x="7857" y="6"/>
                  </a:cubicBezTo>
                  <a:cubicBezTo>
                    <a:pt x="7855" y="6"/>
                    <a:pt x="7852" y="6"/>
                    <a:pt x="7850" y="6"/>
                  </a:cubicBezTo>
                  <a:cubicBezTo>
                    <a:pt x="7316" y="6"/>
                    <a:pt x="6890" y="116"/>
                    <a:pt x="6542" y="284"/>
                  </a:cubicBezTo>
                  <a:cubicBezTo>
                    <a:pt x="6279" y="409"/>
                    <a:pt x="6062" y="564"/>
                    <a:pt x="5867" y="716"/>
                  </a:cubicBezTo>
                  <a:cubicBezTo>
                    <a:pt x="5573" y="943"/>
                    <a:pt x="5329" y="1158"/>
                    <a:pt x="5042" y="1312"/>
                  </a:cubicBezTo>
                  <a:cubicBezTo>
                    <a:pt x="4756" y="1466"/>
                    <a:pt x="4429" y="1570"/>
                    <a:pt x="3929" y="1573"/>
                  </a:cubicBezTo>
                  <a:cubicBezTo>
                    <a:pt x="3484" y="1571"/>
                    <a:pt x="3175" y="1487"/>
                    <a:pt x="2912" y="1362"/>
                  </a:cubicBezTo>
                  <a:cubicBezTo>
                    <a:pt x="2714" y="1268"/>
                    <a:pt x="2540" y="1147"/>
                    <a:pt x="2360" y="1008"/>
                  </a:cubicBezTo>
                  <a:cubicBezTo>
                    <a:pt x="2092" y="804"/>
                    <a:pt x="1815" y="554"/>
                    <a:pt x="1442" y="352"/>
                  </a:cubicBezTo>
                  <a:cubicBezTo>
                    <a:pt x="1072" y="151"/>
                    <a:pt x="609" y="9"/>
                    <a:pt x="13" y="9"/>
                  </a:cubicBezTo>
                  <a:cubicBezTo>
                    <a:pt x="9" y="9"/>
                    <a:pt x="4" y="9"/>
                    <a:pt x="0" y="9"/>
                  </a:cubicBezTo>
                  <a:lnTo>
                    <a:pt x="0" y="703"/>
                  </a:lnTo>
                  <a:lnTo>
                    <a:pt x="2" y="703"/>
                  </a:lnTo>
                  <a:cubicBezTo>
                    <a:pt x="448" y="704"/>
                    <a:pt x="756" y="787"/>
                    <a:pt x="1019" y="913"/>
                  </a:cubicBezTo>
                  <a:cubicBezTo>
                    <a:pt x="1216" y="1007"/>
                    <a:pt x="1391" y="1128"/>
                    <a:pt x="1570" y="1266"/>
                  </a:cubicBezTo>
                  <a:cubicBezTo>
                    <a:pt x="1839" y="1472"/>
                    <a:pt x="2116" y="1721"/>
                    <a:pt x="2488" y="1924"/>
                  </a:cubicBezTo>
                  <a:cubicBezTo>
                    <a:pt x="2860" y="2126"/>
                    <a:pt x="3325" y="2267"/>
                    <a:pt x="3924" y="2267"/>
                  </a:cubicBezTo>
                  <a:cubicBezTo>
                    <a:pt x="3926" y="2267"/>
                    <a:pt x="3929" y="2267"/>
                    <a:pt x="3931" y="2267"/>
                  </a:cubicBezTo>
                  <a:cubicBezTo>
                    <a:pt x="3933" y="2267"/>
                    <a:pt x="3936" y="2267"/>
                    <a:pt x="3938" y="2267"/>
                  </a:cubicBezTo>
                  <a:cubicBezTo>
                    <a:pt x="4472" y="2267"/>
                    <a:pt x="4898" y="2157"/>
                    <a:pt x="5246" y="1988"/>
                  </a:cubicBezTo>
                  <a:cubicBezTo>
                    <a:pt x="5509" y="1863"/>
                    <a:pt x="5726" y="1708"/>
                    <a:pt x="5921" y="1558"/>
                  </a:cubicBezTo>
                  <a:cubicBezTo>
                    <a:pt x="6215" y="1330"/>
                    <a:pt x="6459" y="1115"/>
                    <a:pt x="6744" y="961"/>
                  </a:cubicBezTo>
                  <a:cubicBezTo>
                    <a:pt x="7031" y="807"/>
                    <a:pt x="7358" y="703"/>
                    <a:pt x="7858" y="701"/>
                  </a:cubicBezTo>
                  <a:cubicBezTo>
                    <a:pt x="8303" y="702"/>
                    <a:pt x="8612" y="785"/>
                    <a:pt x="8875" y="910"/>
                  </a:cubicBezTo>
                  <a:cubicBezTo>
                    <a:pt x="9072" y="1005"/>
                    <a:pt x="9247" y="1126"/>
                    <a:pt x="9427" y="1264"/>
                  </a:cubicBezTo>
                  <a:cubicBezTo>
                    <a:pt x="9695" y="1470"/>
                    <a:pt x="9971" y="1719"/>
                    <a:pt x="10343" y="1921"/>
                  </a:cubicBezTo>
                  <a:cubicBezTo>
                    <a:pt x="10716" y="2123"/>
                    <a:pt x="11181" y="2265"/>
                    <a:pt x="11780" y="2265"/>
                  </a:cubicBezTo>
                  <a:cubicBezTo>
                    <a:pt x="11783" y="2265"/>
                    <a:pt x="11785" y="2265"/>
                    <a:pt x="11787" y="2265"/>
                  </a:cubicBezTo>
                  <a:cubicBezTo>
                    <a:pt x="11789" y="2265"/>
                    <a:pt x="11792" y="2265"/>
                    <a:pt x="11794" y="2265"/>
                  </a:cubicBezTo>
                  <a:cubicBezTo>
                    <a:pt x="12328" y="2265"/>
                    <a:pt x="12754" y="2154"/>
                    <a:pt x="13102" y="1986"/>
                  </a:cubicBezTo>
                  <a:cubicBezTo>
                    <a:pt x="13366" y="1860"/>
                    <a:pt x="13582" y="1705"/>
                    <a:pt x="13776" y="1555"/>
                  </a:cubicBezTo>
                  <a:cubicBezTo>
                    <a:pt x="14070" y="1328"/>
                    <a:pt x="14315" y="1114"/>
                    <a:pt x="14601" y="960"/>
                  </a:cubicBezTo>
                  <a:cubicBezTo>
                    <a:pt x="14888" y="806"/>
                    <a:pt x="15215" y="702"/>
                    <a:pt x="15716" y="699"/>
                  </a:cubicBezTo>
                  <a:cubicBezTo>
                    <a:pt x="16161" y="701"/>
                    <a:pt x="16470" y="784"/>
                    <a:pt x="16733" y="909"/>
                  </a:cubicBezTo>
                  <a:cubicBezTo>
                    <a:pt x="16931" y="1003"/>
                    <a:pt x="17105" y="1125"/>
                    <a:pt x="17285" y="1263"/>
                  </a:cubicBezTo>
                  <a:cubicBezTo>
                    <a:pt x="17553" y="1470"/>
                    <a:pt x="17829" y="1718"/>
                    <a:pt x="18203" y="1920"/>
                  </a:cubicBezTo>
                  <a:cubicBezTo>
                    <a:pt x="18573" y="2121"/>
                    <a:pt x="19035" y="2263"/>
                    <a:pt x="19633" y="2263"/>
                  </a:cubicBezTo>
                  <a:cubicBezTo>
                    <a:pt x="19637" y="2263"/>
                    <a:pt x="19642" y="2263"/>
                    <a:pt x="19646" y="2263"/>
                  </a:cubicBezTo>
                  <a:cubicBezTo>
                    <a:pt x="19651" y="2263"/>
                    <a:pt x="19656" y="2263"/>
                    <a:pt x="19661" y="2263"/>
                  </a:cubicBezTo>
                  <a:cubicBezTo>
                    <a:pt x="20191" y="2263"/>
                    <a:pt x="20615" y="2152"/>
                    <a:pt x="20961" y="1984"/>
                  </a:cubicBezTo>
                  <a:cubicBezTo>
                    <a:pt x="21225" y="1859"/>
                    <a:pt x="21442" y="1704"/>
                    <a:pt x="21637" y="1553"/>
                  </a:cubicBezTo>
                  <a:cubicBezTo>
                    <a:pt x="21930" y="1326"/>
                    <a:pt x="22175" y="1110"/>
                    <a:pt x="22462" y="957"/>
                  </a:cubicBezTo>
                  <a:cubicBezTo>
                    <a:pt x="22748" y="804"/>
                    <a:pt x="23074" y="699"/>
                    <a:pt x="23577" y="696"/>
                  </a:cubicBezTo>
                  <a:cubicBezTo>
                    <a:pt x="24022" y="697"/>
                    <a:pt x="24330" y="781"/>
                    <a:pt x="24594" y="907"/>
                  </a:cubicBezTo>
                  <a:cubicBezTo>
                    <a:pt x="24791" y="1001"/>
                    <a:pt x="24965" y="1122"/>
                    <a:pt x="25144" y="1260"/>
                  </a:cubicBezTo>
                  <a:cubicBezTo>
                    <a:pt x="25412" y="1467"/>
                    <a:pt x="25689" y="1714"/>
                    <a:pt x="26062" y="1917"/>
                  </a:cubicBezTo>
                  <a:cubicBezTo>
                    <a:pt x="26433" y="2119"/>
                    <a:pt x="26899" y="2261"/>
                    <a:pt x="27500" y="2261"/>
                  </a:cubicBezTo>
                  <a:cubicBezTo>
                    <a:pt x="27502" y="2261"/>
                    <a:pt x="27504" y="2261"/>
                    <a:pt x="27506" y="2261"/>
                  </a:cubicBezTo>
                  <a:cubicBezTo>
                    <a:pt x="27509" y="2261"/>
                    <a:pt x="27511" y="2261"/>
                    <a:pt x="27514" y="2261"/>
                  </a:cubicBezTo>
                  <a:cubicBezTo>
                    <a:pt x="28047" y="2261"/>
                    <a:pt x="28473" y="2150"/>
                    <a:pt x="28822" y="1982"/>
                  </a:cubicBezTo>
                  <a:cubicBezTo>
                    <a:pt x="29085" y="1857"/>
                    <a:pt x="29302" y="1702"/>
                    <a:pt x="29496" y="1550"/>
                  </a:cubicBezTo>
                  <a:cubicBezTo>
                    <a:pt x="29789" y="1323"/>
                    <a:pt x="30035" y="1108"/>
                    <a:pt x="30321" y="955"/>
                  </a:cubicBezTo>
                  <a:cubicBezTo>
                    <a:pt x="30608" y="801"/>
                    <a:pt x="30934" y="696"/>
                    <a:pt x="31436" y="693"/>
                  </a:cubicBezTo>
                  <a:cubicBezTo>
                    <a:pt x="31883" y="695"/>
                    <a:pt x="32190" y="779"/>
                    <a:pt x="32454" y="904"/>
                  </a:cubicBezTo>
                  <a:cubicBezTo>
                    <a:pt x="32652" y="998"/>
                    <a:pt x="32826" y="1120"/>
                    <a:pt x="33005" y="1258"/>
                  </a:cubicBezTo>
                  <a:cubicBezTo>
                    <a:pt x="33274" y="1465"/>
                    <a:pt x="33550" y="1712"/>
                    <a:pt x="33923" y="1915"/>
                  </a:cubicBezTo>
                  <a:cubicBezTo>
                    <a:pt x="34293" y="2116"/>
                    <a:pt x="34757" y="2258"/>
                    <a:pt x="35355" y="2258"/>
                  </a:cubicBezTo>
                  <a:cubicBezTo>
                    <a:pt x="35359" y="2258"/>
                    <a:pt x="35363" y="2258"/>
                    <a:pt x="35368" y="2258"/>
                  </a:cubicBezTo>
                  <a:cubicBezTo>
                    <a:pt x="35373" y="2258"/>
                    <a:pt x="35377" y="2258"/>
                    <a:pt x="35382" y="2258"/>
                  </a:cubicBezTo>
                  <a:cubicBezTo>
                    <a:pt x="35912" y="2258"/>
                    <a:pt x="36336" y="2147"/>
                    <a:pt x="36684" y="1979"/>
                  </a:cubicBezTo>
                  <a:cubicBezTo>
                    <a:pt x="36947" y="1854"/>
                    <a:pt x="37164" y="1699"/>
                    <a:pt x="37358" y="1549"/>
                  </a:cubicBezTo>
                  <a:cubicBezTo>
                    <a:pt x="37651" y="1322"/>
                    <a:pt x="37898" y="1106"/>
                    <a:pt x="38183" y="954"/>
                  </a:cubicBezTo>
                  <a:cubicBezTo>
                    <a:pt x="38470" y="800"/>
                    <a:pt x="38796" y="695"/>
                    <a:pt x="39298" y="692"/>
                  </a:cubicBezTo>
                  <a:lnTo>
                    <a:pt x="39298" y="1"/>
                  </a:lnTo>
                  <a:cubicBezTo>
                    <a:pt x="39296" y="1"/>
                    <a:pt x="39293" y="1"/>
                    <a:pt x="392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4683900" y="1047200"/>
              <a:ext cx="982475" cy="56675"/>
            </a:xfrm>
            <a:custGeom>
              <a:avLst/>
              <a:gdLst/>
              <a:ahLst/>
              <a:cxnLst/>
              <a:rect l="l" t="t" r="r" b="b"/>
              <a:pathLst>
                <a:path w="39299" h="2267" extrusionOk="0">
                  <a:moveTo>
                    <a:pt x="39291" y="0"/>
                  </a:moveTo>
                  <a:cubicBezTo>
                    <a:pt x="38757" y="0"/>
                    <a:pt x="38331" y="110"/>
                    <a:pt x="37982" y="279"/>
                  </a:cubicBezTo>
                  <a:cubicBezTo>
                    <a:pt x="37719" y="404"/>
                    <a:pt x="37502" y="559"/>
                    <a:pt x="37307" y="708"/>
                  </a:cubicBezTo>
                  <a:cubicBezTo>
                    <a:pt x="37014" y="936"/>
                    <a:pt x="36768" y="1151"/>
                    <a:pt x="36483" y="1305"/>
                  </a:cubicBezTo>
                  <a:cubicBezTo>
                    <a:pt x="36196" y="1459"/>
                    <a:pt x="35869" y="1563"/>
                    <a:pt x="35368" y="1565"/>
                  </a:cubicBezTo>
                  <a:cubicBezTo>
                    <a:pt x="34922" y="1564"/>
                    <a:pt x="34614" y="1481"/>
                    <a:pt x="34349" y="1356"/>
                  </a:cubicBezTo>
                  <a:cubicBezTo>
                    <a:pt x="34151" y="1261"/>
                    <a:pt x="33977" y="1140"/>
                    <a:pt x="33798" y="1002"/>
                  </a:cubicBezTo>
                  <a:cubicBezTo>
                    <a:pt x="33530" y="795"/>
                    <a:pt x="33253" y="547"/>
                    <a:pt x="32880" y="345"/>
                  </a:cubicBezTo>
                  <a:cubicBezTo>
                    <a:pt x="32509" y="143"/>
                    <a:pt x="32043" y="1"/>
                    <a:pt x="31442" y="1"/>
                  </a:cubicBezTo>
                  <a:cubicBezTo>
                    <a:pt x="31440" y="1"/>
                    <a:pt x="31438" y="1"/>
                    <a:pt x="31436" y="1"/>
                  </a:cubicBezTo>
                  <a:cubicBezTo>
                    <a:pt x="31433" y="1"/>
                    <a:pt x="31431" y="1"/>
                    <a:pt x="31429" y="1"/>
                  </a:cubicBezTo>
                  <a:cubicBezTo>
                    <a:pt x="30895" y="1"/>
                    <a:pt x="30469" y="112"/>
                    <a:pt x="30121" y="280"/>
                  </a:cubicBezTo>
                  <a:cubicBezTo>
                    <a:pt x="29857" y="406"/>
                    <a:pt x="29640" y="561"/>
                    <a:pt x="29446" y="710"/>
                  </a:cubicBezTo>
                  <a:cubicBezTo>
                    <a:pt x="29153" y="938"/>
                    <a:pt x="28907" y="1152"/>
                    <a:pt x="28621" y="1306"/>
                  </a:cubicBezTo>
                  <a:cubicBezTo>
                    <a:pt x="28334" y="1460"/>
                    <a:pt x="28008" y="1564"/>
                    <a:pt x="27506" y="1567"/>
                  </a:cubicBezTo>
                  <a:cubicBezTo>
                    <a:pt x="27059" y="1565"/>
                    <a:pt x="26753" y="1482"/>
                    <a:pt x="26488" y="1357"/>
                  </a:cubicBezTo>
                  <a:cubicBezTo>
                    <a:pt x="26290" y="1263"/>
                    <a:pt x="26117" y="1141"/>
                    <a:pt x="25937" y="1003"/>
                  </a:cubicBezTo>
                  <a:cubicBezTo>
                    <a:pt x="25669" y="798"/>
                    <a:pt x="25392" y="548"/>
                    <a:pt x="25019" y="346"/>
                  </a:cubicBezTo>
                  <a:cubicBezTo>
                    <a:pt x="24649" y="145"/>
                    <a:pt x="24185" y="3"/>
                    <a:pt x="23590" y="3"/>
                  </a:cubicBezTo>
                  <a:cubicBezTo>
                    <a:pt x="23585" y="3"/>
                    <a:pt x="23581" y="3"/>
                    <a:pt x="23577" y="3"/>
                  </a:cubicBezTo>
                  <a:cubicBezTo>
                    <a:pt x="23572" y="3"/>
                    <a:pt x="23567" y="3"/>
                    <a:pt x="23562" y="3"/>
                  </a:cubicBezTo>
                  <a:cubicBezTo>
                    <a:pt x="23032" y="3"/>
                    <a:pt x="22608" y="114"/>
                    <a:pt x="22260" y="282"/>
                  </a:cubicBezTo>
                  <a:cubicBezTo>
                    <a:pt x="21997" y="407"/>
                    <a:pt x="21780" y="562"/>
                    <a:pt x="21585" y="712"/>
                  </a:cubicBezTo>
                  <a:cubicBezTo>
                    <a:pt x="21292" y="940"/>
                    <a:pt x="21047" y="1155"/>
                    <a:pt x="20760" y="1309"/>
                  </a:cubicBezTo>
                  <a:cubicBezTo>
                    <a:pt x="20474" y="1462"/>
                    <a:pt x="20147" y="1567"/>
                    <a:pt x="19645" y="1569"/>
                  </a:cubicBezTo>
                  <a:cubicBezTo>
                    <a:pt x="19199" y="1568"/>
                    <a:pt x="18891" y="1485"/>
                    <a:pt x="18627" y="1359"/>
                  </a:cubicBezTo>
                  <a:cubicBezTo>
                    <a:pt x="18430" y="1265"/>
                    <a:pt x="18255" y="1144"/>
                    <a:pt x="18076" y="1006"/>
                  </a:cubicBezTo>
                  <a:cubicBezTo>
                    <a:pt x="17807" y="800"/>
                    <a:pt x="17532" y="551"/>
                    <a:pt x="17158" y="349"/>
                  </a:cubicBezTo>
                  <a:cubicBezTo>
                    <a:pt x="16786" y="146"/>
                    <a:pt x="16322" y="5"/>
                    <a:pt x="15722" y="5"/>
                  </a:cubicBezTo>
                  <a:cubicBezTo>
                    <a:pt x="15720" y="5"/>
                    <a:pt x="15718" y="5"/>
                    <a:pt x="15715" y="5"/>
                  </a:cubicBezTo>
                  <a:cubicBezTo>
                    <a:pt x="15713" y="5"/>
                    <a:pt x="15710" y="5"/>
                    <a:pt x="15708" y="5"/>
                  </a:cubicBezTo>
                  <a:cubicBezTo>
                    <a:pt x="15175" y="5"/>
                    <a:pt x="14748" y="115"/>
                    <a:pt x="14400" y="284"/>
                  </a:cubicBezTo>
                  <a:cubicBezTo>
                    <a:pt x="14137" y="409"/>
                    <a:pt x="13920" y="564"/>
                    <a:pt x="13725" y="714"/>
                  </a:cubicBezTo>
                  <a:cubicBezTo>
                    <a:pt x="13433" y="941"/>
                    <a:pt x="13187" y="1156"/>
                    <a:pt x="12901" y="1310"/>
                  </a:cubicBezTo>
                  <a:cubicBezTo>
                    <a:pt x="12614" y="1464"/>
                    <a:pt x="12288" y="1568"/>
                    <a:pt x="11786" y="1570"/>
                  </a:cubicBezTo>
                  <a:cubicBezTo>
                    <a:pt x="11340" y="1569"/>
                    <a:pt x="11032" y="1486"/>
                    <a:pt x="10769" y="1361"/>
                  </a:cubicBezTo>
                  <a:cubicBezTo>
                    <a:pt x="10571" y="1266"/>
                    <a:pt x="10397" y="1145"/>
                    <a:pt x="10217" y="1007"/>
                  </a:cubicBezTo>
                  <a:cubicBezTo>
                    <a:pt x="9949" y="801"/>
                    <a:pt x="9672" y="552"/>
                    <a:pt x="9300" y="350"/>
                  </a:cubicBezTo>
                  <a:cubicBezTo>
                    <a:pt x="8928" y="148"/>
                    <a:pt x="8463" y="6"/>
                    <a:pt x="7864" y="6"/>
                  </a:cubicBezTo>
                  <a:cubicBezTo>
                    <a:pt x="7862" y="6"/>
                    <a:pt x="7859" y="6"/>
                    <a:pt x="7857" y="6"/>
                  </a:cubicBezTo>
                  <a:cubicBezTo>
                    <a:pt x="7855" y="6"/>
                    <a:pt x="7852" y="6"/>
                    <a:pt x="7850" y="6"/>
                  </a:cubicBezTo>
                  <a:cubicBezTo>
                    <a:pt x="7316" y="6"/>
                    <a:pt x="6890" y="118"/>
                    <a:pt x="6542" y="285"/>
                  </a:cubicBezTo>
                  <a:cubicBezTo>
                    <a:pt x="6279" y="411"/>
                    <a:pt x="6062" y="566"/>
                    <a:pt x="5867" y="717"/>
                  </a:cubicBezTo>
                  <a:cubicBezTo>
                    <a:pt x="5573" y="944"/>
                    <a:pt x="5329" y="1160"/>
                    <a:pt x="5042" y="1312"/>
                  </a:cubicBezTo>
                  <a:cubicBezTo>
                    <a:pt x="4756" y="1466"/>
                    <a:pt x="4429" y="1570"/>
                    <a:pt x="3929" y="1574"/>
                  </a:cubicBezTo>
                  <a:cubicBezTo>
                    <a:pt x="3484" y="1573"/>
                    <a:pt x="3175" y="1488"/>
                    <a:pt x="2912" y="1363"/>
                  </a:cubicBezTo>
                  <a:cubicBezTo>
                    <a:pt x="2714" y="1269"/>
                    <a:pt x="2540" y="1147"/>
                    <a:pt x="2360" y="1010"/>
                  </a:cubicBezTo>
                  <a:cubicBezTo>
                    <a:pt x="2092" y="804"/>
                    <a:pt x="1815" y="556"/>
                    <a:pt x="1442" y="352"/>
                  </a:cubicBezTo>
                  <a:cubicBezTo>
                    <a:pt x="1071" y="151"/>
                    <a:pt x="605" y="9"/>
                    <a:pt x="7" y="9"/>
                  </a:cubicBezTo>
                  <a:cubicBezTo>
                    <a:pt x="4" y="9"/>
                    <a:pt x="2" y="9"/>
                    <a:pt x="0" y="9"/>
                  </a:cubicBezTo>
                  <a:lnTo>
                    <a:pt x="0" y="702"/>
                  </a:lnTo>
                  <a:lnTo>
                    <a:pt x="2" y="702"/>
                  </a:lnTo>
                  <a:cubicBezTo>
                    <a:pt x="448" y="703"/>
                    <a:pt x="756" y="788"/>
                    <a:pt x="1019" y="913"/>
                  </a:cubicBezTo>
                  <a:cubicBezTo>
                    <a:pt x="1216" y="1007"/>
                    <a:pt x="1391" y="1129"/>
                    <a:pt x="1570" y="1266"/>
                  </a:cubicBezTo>
                  <a:cubicBezTo>
                    <a:pt x="1839" y="1471"/>
                    <a:pt x="2116" y="1720"/>
                    <a:pt x="2488" y="1924"/>
                  </a:cubicBezTo>
                  <a:cubicBezTo>
                    <a:pt x="2860" y="2125"/>
                    <a:pt x="3325" y="2266"/>
                    <a:pt x="3924" y="2266"/>
                  </a:cubicBezTo>
                  <a:cubicBezTo>
                    <a:pt x="3926" y="2266"/>
                    <a:pt x="3929" y="2266"/>
                    <a:pt x="3931" y="2266"/>
                  </a:cubicBezTo>
                  <a:cubicBezTo>
                    <a:pt x="3933" y="2266"/>
                    <a:pt x="3936" y="2266"/>
                    <a:pt x="3938" y="2266"/>
                  </a:cubicBezTo>
                  <a:cubicBezTo>
                    <a:pt x="4472" y="2266"/>
                    <a:pt x="4898" y="2156"/>
                    <a:pt x="5246" y="1988"/>
                  </a:cubicBezTo>
                  <a:cubicBezTo>
                    <a:pt x="5509" y="1863"/>
                    <a:pt x="5726" y="1708"/>
                    <a:pt x="5921" y="1557"/>
                  </a:cubicBezTo>
                  <a:cubicBezTo>
                    <a:pt x="6215" y="1330"/>
                    <a:pt x="6459" y="1114"/>
                    <a:pt x="6744" y="960"/>
                  </a:cubicBezTo>
                  <a:cubicBezTo>
                    <a:pt x="7031" y="806"/>
                    <a:pt x="7358" y="702"/>
                    <a:pt x="7858" y="700"/>
                  </a:cubicBezTo>
                  <a:cubicBezTo>
                    <a:pt x="8303" y="701"/>
                    <a:pt x="8612" y="785"/>
                    <a:pt x="8875" y="910"/>
                  </a:cubicBezTo>
                  <a:cubicBezTo>
                    <a:pt x="9072" y="1005"/>
                    <a:pt x="9247" y="1125"/>
                    <a:pt x="9427" y="1264"/>
                  </a:cubicBezTo>
                  <a:cubicBezTo>
                    <a:pt x="9695" y="1469"/>
                    <a:pt x="9971" y="1718"/>
                    <a:pt x="10343" y="1920"/>
                  </a:cubicBezTo>
                  <a:cubicBezTo>
                    <a:pt x="10716" y="2122"/>
                    <a:pt x="11181" y="2264"/>
                    <a:pt x="11780" y="2264"/>
                  </a:cubicBezTo>
                  <a:cubicBezTo>
                    <a:pt x="11783" y="2264"/>
                    <a:pt x="11785" y="2264"/>
                    <a:pt x="11787" y="2264"/>
                  </a:cubicBezTo>
                  <a:cubicBezTo>
                    <a:pt x="11789" y="2264"/>
                    <a:pt x="11792" y="2264"/>
                    <a:pt x="11794" y="2264"/>
                  </a:cubicBezTo>
                  <a:cubicBezTo>
                    <a:pt x="12328" y="2264"/>
                    <a:pt x="12754" y="2153"/>
                    <a:pt x="13102" y="1986"/>
                  </a:cubicBezTo>
                  <a:cubicBezTo>
                    <a:pt x="13366" y="1860"/>
                    <a:pt x="13582" y="1705"/>
                    <a:pt x="13776" y="1554"/>
                  </a:cubicBezTo>
                  <a:cubicBezTo>
                    <a:pt x="14070" y="1327"/>
                    <a:pt x="14315" y="1111"/>
                    <a:pt x="14601" y="958"/>
                  </a:cubicBezTo>
                  <a:cubicBezTo>
                    <a:pt x="14888" y="804"/>
                    <a:pt x="15215" y="700"/>
                    <a:pt x="15716" y="697"/>
                  </a:cubicBezTo>
                  <a:cubicBezTo>
                    <a:pt x="16161" y="698"/>
                    <a:pt x="16470" y="783"/>
                    <a:pt x="16733" y="908"/>
                  </a:cubicBezTo>
                  <a:cubicBezTo>
                    <a:pt x="16931" y="1002"/>
                    <a:pt x="17105" y="1123"/>
                    <a:pt x="17285" y="1261"/>
                  </a:cubicBezTo>
                  <a:cubicBezTo>
                    <a:pt x="17553" y="1467"/>
                    <a:pt x="17829" y="1715"/>
                    <a:pt x="18203" y="1918"/>
                  </a:cubicBezTo>
                  <a:cubicBezTo>
                    <a:pt x="18574" y="2120"/>
                    <a:pt x="19039" y="2261"/>
                    <a:pt x="19640" y="2261"/>
                  </a:cubicBezTo>
                  <a:cubicBezTo>
                    <a:pt x="19642" y="2261"/>
                    <a:pt x="19644" y="2261"/>
                    <a:pt x="19646" y="2261"/>
                  </a:cubicBezTo>
                  <a:cubicBezTo>
                    <a:pt x="19649" y="2261"/>
                    <a:pt x="19651" y="2261"/>
                    <a:pt x="19654" y="2261"/>
                  </a:cubicBezTo>
                  <a:cubicBezTo>
                    <a:pt x="20187" y="2261"/>
                    <a:pt x="20613" y="2151"/>
                    <a:pt x="20961" y="1982"/>
                  </a:cubicBezTo>
                  <a:cubicBezTo>
                    <a:pt x="21225" y="1858"/>
                    <a:pt x="21442" y="1703"/>
                    <a:pt x="21637" y="1553"/>
                  </a:cubicBezTo>
                  <a:cubicBezTo>
                    <a:pt x="21930" y="1326"/>
                    <a:pt x="22175" y="1110"/>
                    <a:pt x="22462" y="956"/>
                  </a:cubicBezTo>
                  <a:cubicBezTo>
                    <a:pt x="22748" y="803"/>
                    <a:pt x="23074" y="698"/>
                    <a:pt x="23577" y="696"/>
                  </a:cubicBezTo>
                  <a:cubicBezTo>
                    <a:pt x="24022" y="697"/>
                    <a:pt x="24330" y="781"/>
                    <a:pt x="24594" y="907"/>
                  </a:cubicBezTo>
                  <a:cubicBezTo>
                    <a:pt x="24791" y="1001"/>
                    <a:pt x="24965" y="1121"/>
                    <a:pt x="25144" y="1260"/>
                  </a:cubicBezTo>
                  <a:cubicBezTo>
                    <a:pt x="25412" y="1466"/>
                    <a:pt x="25689" y="1714"/>
                    <a:pt x="26062" y="1916"/>
                  </a:cubicBezTo>
                  <a:cubicBezTo>
                    <a:pt x="26433" y="2119"/>
                    <a:pt x="26899" y="2260"/>
                    <a:pt x="27500" y="2260"/>
                  </a:cubicBezTo>
                  <a:cubicBezTo>
                    <a:pt x="27502" y="2260"/>
                    <a:pt x="27504" y="2260"/>
                    <a:pt x="27506" y="2260"/>
                  </a:cubicBezTo>
                  <a:cubicBezTo>
                    <a:pt x="27509" y="2260"/>
                    <a:pt x="27511" y="2260"/>
                    <a:pt x="27514" y="2260"/>
                  </a:cubicBezTo>
                  <a:cubicBezTo>
                    <a:pt x="28047" y="2260"/>
                    <a:pt x="28473" y="2150"/>
                    <a:pt x="28822" y="1981"/>
                  </a:cubicBezTo>
                  <a:cubicBezTo>
                    <a:pt x="29085" y="1856"/>
                    <a:pt x="29302" y="1702"/>
                    <a:pt x="29496" y="1552"/>
                  </a:cubicBezTo>
                  <a:cubicBezTo>
                    <a:pt x="29789" y="1325"/>
                    <a:pt x="30035" y="1109"/>
                    <a:pt x="30321" y="955"/>
                  </a:cubicBezTo>
                  <a:cubicBezTo>
                    <a:pt x="30608" y="801"/>
                    <a:pt x="30934" y="697"/>
                    <a:pt x="31436" y="695"/>
                  </a:cubicBezTo>
                  <a:cubicBezTo>
                    <a:pt x="31883" y="696"/>
                    <a:pt x="32190" y="780"/>
                    <a:pt x="32454" y="905"/>
                  </a:cubicBezTo>
                  <a:cubicBezTo>
                    <a:pt x="32652" y="1000"/>
                    <a:pt x="32826" y="1120"/>
                    <a:pt x="33005" y="1259"/>
                  </a:cubicBezTo>
                  <a:cubicBezTo>
                    <a:pt x="33274" y="1464"/>
                    <a:pt x="33550" y="1713"/>
                    <a:pt x="33923" y="1915"/>
                  </a:cubicBezTo>
                  <a:cubicBezTo>
                    <a:pt x="34295" y="2117"/>
                    <a:pt x="34760" y="2259"/>
                    <a:pt x="35361" y="2259"/>
                  </a:cubicBezTo>
                  <a:cubicBezTo>
                    <a:pt x="35363" y="2259"/>
                    <a:pt x="35365" y="2259"/>
                    <a:pt x="35368" y="2259"/>
                  </a:cubicBezTo>
                  <a:cubicBezTo>
                    <a:pt x="35370" y="2259"/>
                    <a:pt x="35373" y="2259"/>
                    <a:pt x="35375" y="2259"/>
                  </a:cubicBezTo>
                  <a:cubicBezTo>
                    <a:pt x="35908" y="2259"/>
                    <a:pt x="36335" y="2148"/>
                    <a:pt x="36684" y="1980"/>
                  </a:cubicBezTo>
                  <a:cubicBezTo>
                    <a:pt x="36947" y="1854"/>
                    <a:pt x="37164" y="1700"/>
                    <a:pt x="37358" y="1549"/>
                  </a:cubicBezTo>
                  <a:cubicBezTo>
                    <a:pt x="37651" y="1322"/>
                    <a:pt x="37898" y="1106"/>
                    <a:pt x="38183" y="953"/>
                  </a:cubicBezTo>
                  <a:cubicBezTo>
                    <a:pt x="38470" y="799"/>
                    <a:pt x="38796" y="695"/>
                    <a:pt x="39298" y="692"/>
                  </a:cubicBezTo>
                  <a:lnTo>
                    <a:pt x="39298" y="0"/>
                  </a:lnTo>
                  <a:cubicBezTo>
                    <a:pt x="39296" y="0"/>
                    <a:pt x="39293" y="0"/>
                    <a:pt x="39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85"/>
        <p:cNvGrpSpPr/>
        <p:nvPr/>
      </p:nvGrpSpPr>
      <p:grpSpPr>
        <a:xfrm>
          <a:off x="0" y="0"/>
          <a:ext cx="0" cy="0"/>
          <a:chOff x="0" y="0"/>
          <a:chExt cx="0" cy="0"/>
        </a:xfrm>
      </p:grpSpPr>
      <p:sp>
        <p:nvSpPr>
          <p:cNvPr id="586" name="Google Shape;58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7" name="Google Shape;587;p25"/>
          <p:cNvSpPr txBox="1">
            <a:spLocks noGrp="1"/>
          </p:cNvSpPr>
          <p:nvPr>
            <p:ph type="subTitle" idx="1"/>
          </p:nvPr>
        </p:nvSpPr>
        <p:spPr>
          <a:xfrm>
            <a:off x="1109155" y="2253355"/>
            <a:ext cx="1986000" cy="4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8" name="Google Shape;588;p25"/>
          <p:cNvSpPr txBox="1">
            <a:spLocks noGrp="1"/>
          </p:cNvSpPr>
          <p:nvPr>
            <p:ph type="subTitle" idx="2"/>
          </p:nvPr>
        </p:nvSpPr>
        <p:spPr>
          <a:xfrm>
            <a:off x="3579000" y="2253388"/>
            <a:ext cx="1986000" cy="4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9" name="Google Shape;589;p25"/>
          <p:cNvSpPr txBox="1">
            <a:spLocks noGrp="1"/>
          </p:cNvSpPr>
          <p:nvPr>
            <p:ph type="subTitle" idx="3"/>
          </p:nvPr>
        </p:nvSpPr>
        <p:spPr>
          <a:xfrm>
            <a:off x="1109155" y="4018291"/>
            <a:ext cx="19860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0" name="Google Shape;590;p25"/>
          <p:cNvSpPr txBox="1">
            <a:spLocks noGrp="1"/>
          </p:cNvSpPr>
          <p:nvPr>
            <p:ph type="subTitle" idx="4"/>
          </p:nvPr>
        </p:nvSpPr>
        <p:spPr>
          <a:xfrm>
            <a:off x="3579000" y="4018291"/>
            <a:ext cx="19860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1" name="Google Shape;591;p25"/>
          <p:cNvSpPr txBox="1">
            <a:spLocks noGrp="1"/>
          </p:cNvSpPr>
          <p:nvPr>
            <p:ph type="subTitle" idx="5"/>
          </p:nvPr>
        </p:nvSpPr>
        <p:spPr>
          <a:xfrm>
            <a:off x="6048845" y="2253388"/>
            <a:ext cx="1986000" cy="4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2" name="Google Shape;592;p25"/>
          <p:cNvSpPr txBox="1">
            <a:spLocks noGrp="1"/>
          </p:cNvSpPr>
          <p:nvPr>
            <p:ph type="subTitle" idx="6"/>
          </p:nvPr>
        </p:nvSpPr>
        <p:spPr>
          <a:xfrm>
            <a:off x="6048845" y="4018291"/>
            <a:ext cx="19860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3" name="Google Shape;593;p25"/>
          <p:cNvSpPr txBox="1">
            <a:spLocks noGrp="1"/>
          </p:cNvSpPr>
          <p:nvPr>
            <p:ph type="subTitle" idx="7"/>
          </p:nvPr>
        </p:nvSpPr>
        <p:spPr>
          <a:xfrm>
            <a:off x="1113055" y="2049225"/>
            <a:ext cx="1984200" cy="371100"/>
          </a:xfrm>
          <a:prstGeom prst="rect">
            <a:avLst/>
          </a:prstGeom>
          <a:effectLst>
            <a:outerShdw dist="19050" dir="5400000" algn="bl" rotWithShape="0">
              <a:schemeClr val="lt1">
                <a:alpha val="6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4" name="Google Shape;594;p25"/>
          <p:cNvSpPr txBox="1">
            <a:spLocks noGrp="1"/>
          </p:cNvSpPr>
          <p:nvPr>
            <p:ph type="subTitle" idx="8"/>
          </p:nvPr>
        </p:nvSpPr>
        <p:spPr>
          <a:xfrm>
            <a:off x="3582900" y="2049251"/>
            <a:ext cx="1984200" cy="371100"/>
          </a:xfrm>
          <a:prstGeom prst="rect">
            <a:avLst/>
          </a:prstGeom>
          <a:effectLst>
            <a:outerShdw dist="19050" dir="5400000" algn="bl" rotWithShape="0">
              <a:schemeClr val="lt1">
                <a:alpha val="6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5" name="Google Shape;595;p25"/>
          <p:cNvSpPr txBox="1">
            <a:spLocks noGrp="1"/>
          </p:cNvSpPr>
          <p:nvPr>
            <p:ph type="subTitle" idx="9"/>
          </p:nvPr>
        </p:nvSpPr>
        <p:spPr>
          <a:xfrm>
            <a:off x="6052745" y="2049251"/>
            <a:ext cx="1984200" cy="371100"/>
          </a:xfrm>
          <a:prstGeom prst="rect">
            <a:avLst/>
          </a:prstGeom>
          <a:effectLst>
            <a:outerShdw dist="19050" dir="5400000" algn="bl" rotWithShape="0">
              <a:schemeClr val="lt1">
                <a:alpha val="6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6" name="Google Shape;596;p25"/>
          <p:cNvSpPr txBox="1">
            <a:spLocks noGrp="1"/>
          </p:cNvSpPr>
          <p:nvPr>
            <p:ph type="subTitle" idx="13"/>
          </p:nvPr>
        </p:nvSpPr>
        <p:spPr>
          <a:xfrm>
            <a:off x="1113055" y="3809766"/>
            <a:ext cx="1984200" cy="377100"/>
          </a:xfrm>
          <a:prstGeom prst="rect">
            <a:avLst/>
          </a:prstGeom>
          <a:effectLst>
            <a:outerShdw dist="19050" dir="5400000" algn="bl" rotWithShape="0">
              <a:schemeClr val="lt1">
                <a:alpha val="6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7" name="Google Shape;597;p25"/>
          <p:cNvSpPr txBox="1">
            <a:spLocks noGrp="1"/>
          </p:cNvSpPr>
          <p:nvPr>
            <p:ph type="subTitle" idx="14"/>
          </p:nvPr>
        </p:nvSpPr>
        <p:spPr>
          <a:xfrm>
            <a:off x="3582900" y="3809766"/>
            <a:ext cx="1984200" cy="377100"/>
          </a:xfrm>
          <a:prstGeom prst="rect">
            <a:avLst/>
          </a:prstGeom>
          <a:effectLst>
            <a:outerShdw dist="19050" dir="5400000" algn="bl" rotWithShape="0">
              <a:schemeClr val="lt1">
                <a:alpha val="6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8" name="Google Shape;598;p25"/>
          <p:cNvSpPr txBox="1">
            <a:spLocks noGrp="1"/>
          </p:cNvSpPr>
          <p:nvPr>
            <p:ph type="subTitle" idx="15"/>
          </p:nvPr>
        </p:nvSpPr>
        <p:spPr>
          <a:xfrm>
            <a:off x="6052745" y="3809766"/>
            <a:ext cx="1984200" cy="377100"/>
          </a:xfrm>
          <a:prstGeom prst="rect">
            <a:avLst/>
          </a:prstGeom>
          <a:effectLst>
            <a:outerShdw dist="19050" dir="5400000" algn="bl" rotWithShape="0">
              <a:schemeClr val="lt1">
                <a:alpha val="6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99" name="Google Shape;599;p25"/>
          <p:cNvGrpSpPr/>
          <p:nvPr/>
        </p:nvGrpSpPr>
        <p:grpSpPr>
          <a:xfrm>
            <a:off x="645900" y="115050"/>
            <a:ext cx="134650" cy="134525"/>
            <a:chOff x="1756475" y="1781050"/>
            <a:chExt cx="134650" cy="134525"/>
          </a:xfrm>
        </p:grpSpPr>
        <p:sp>
          <p:nvSpPr>
            <p:cNvPr id="600" name="Google Shape;600;p25"/>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5"/>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25"/>
          <p:cNvGrpSpPr/>
          <p:nvPr/>
        </p:nvGrpSpPr>
        <p:grpSpPr>
          <a:xfrm>
            <a:off x="8727550" y="4794300"/>
            <a:ext cx="134650" cy="134525"/>
            <a:chOff x="1756475" y="1781050"/>
            <a:chExt cx="134650" cy="134525"/>
          </a:xfrm>
        </p:grpSpPr>
        <p:sp>
          <p:nvSpPr>
            <p:cNvPr id="603" name="Google Shape;603;p25"/>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5"/>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25"/>
          <p:cNvGrpSpPr/>
          <p:nvPr/>
        </p:nvGrpSpPr>
        <p:grpSpPr>
          <a:xfrm>
            <a:off x="645900" y="2980025"/>
            <a:ext cx="134650" cy="134525"/>
            <a:chOff x="1756475" y="1781050"/>
            <a:chExt cx="134650" cy="134525"/>
          </a:xfrm>
        </p:grpSpPr>
        <p:sp>
          <p:nvSpPr>
            <p:cNvPr id="606" name="Google Shape;606;p25"/>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5"/>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25"/>
          <p:cNvGrpSpPr/>
          <p:nvPr/>
        </p:nvGrpSpPr>
        <p:grpSpPr>
          <a:xfrm>
            <a:off x="8363450" y="175750"/>
            <a:ext cx="134650" cy="134525"/>
            <a:chOff x="1756475" y="1781050"/>
            <a:chExt cx="134650" cy="134525"/>
          </a:xfrm>
        </p:grpSpPr>
        <p:sp>
          <p:nvSpPr>
            <p:cNvPr id="609" name="Google Shape;609;p25"/>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5"/>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25"/>
          <p:cNvSpPr/>
          <p:nvPr/>
        </p:nvSpPr>
        <p:spPr>
          <a:xfrm rot="5400000">
            <a:off x="-514949" y="2462351"/>
            <a:ext cx="2059874" cy="1029970"/>
          </a:xfrm>
          <a:custGeom>
            <a:avLst/>
            <a:gdLst/>
            <a:ahLst/>
            <a:cxnLst/>
            <a:rect l="l" t="t" r="r" b="b"/>
            <a:pathLst>
              <a:path w="31575" h="15788" extrusionOk="0">
                <a:moveTo>
                  <a:pt x="15787" y="1"/>
                </a:moveTo>
                <a:cubicBezTo>
                  <a:pt x="7069" y="1"/>
                  <a:pt x="0" y="7069"/>
                  <a:pt x="0" y="15787"/>
                </a:cubicBezTo>
                <a:lnTo>
                  <a:pt x="31575" y="15787"/>
                </a:lnTo>
                <a:cubicBezTo>
                  <a:pt x="31575" y="7069"/>
                  <a:pt x="24506" y="1"/>
                  <a:pt x="15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rot="5400000">
            <a:off x="-933333" y="1216717"/>
            <a:ext cx="2026811" cy="820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lt2"/>
        </a:solidFill>
        <a:effectLst/>
      </p:bgPr>
    </p:bg>
    <p:spTree>
      <p:nvGrpSpPr>
        <p:cNvPr id="1" name="Shape 772"/>
        <p:cNvGrpSpPr/>
        <p:nvPr/>
      </p:nvGrpSpPr>
      <p:grpSpPr>
        <a:xfrm>
          <a:off x="0" y="0"/>
          <a:ext cx="0" cy="0"/>
          <a:chOff x="0" y="0"/>
          <a:chExt cx="0" cy="0"/>
        </a:xfrm>
      </p:grpSpPr>
      <p:grpSp>
        <p:nvGrpSpPr>
          <p:cNvPr id="773" name="Google Shape;773;p30"/>
          <p:cNvGrpSpPr/>
          <p:nvPr/>
        </p:nvGrpSpPr>
        <p:grpSpPr>
          <a:xfrm>
            <a:off x="270300" y="4820650"/>
            <a:ext cx="134650" cy="134525"/>
            <a:chOff x="1756475" y="1781050"/>
            <a:chExt cx="134650" cy="134525"/>
          </a:xfrm>
        </p:grpSpPr>
        <p:sp>
          <p:nvSpPr>
            <p:cNvPr id="774" name="Google Shape;774;p30"/>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30"/>
          <p:cNvGrpSpPr/>
          <p:nvPr/>
        </p:nvGrpSpPr>
        <p:grpSpPr>
          <a:xfrm>
            <a:off x="8714200" y="185175"/>
            <a:ext cx="134650" cy="134525"/>
            <a:chOff x="1756475" y="1781050"/>
            <a:chExt cx="134650" cy="134525"/>
          </a:xfrm>
        </p:grpSpPr>
        <p:sp>
          <p:nvSpPr>
            <p:cNvPr id="777" name="Google Shape;777;p30"/>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30"/>
          <p:cNvGrpSpPr/>
          <p:nvPr/>
        </p:nvGrpSpPr>
        <p:grpSpPr>
          <a:xfrm>
            <a:off x="645900" y="2504488"/>
            <a:ext cx="134650" cy="134525"/>
            <a:chOff x="1756475" y="1781050"/>
            <a:chExt cx="134650" cy="134525"/>
          </a:xfrm>
        </p:grpSpPr>
        <p:sp>
          <p:nvSpPr>
            <p:cNvPr id="780" name="Google Shape;780;p30"/>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30"/>
          <p:cNvGrpSpPr/>
          <p:nvPr/>
        </p:nvGrpSpPr>
        <p:grpSpPr>
          <a:xfrm>
            <a:off x="225325" y="185163"/>
            <a:ext cx="134650" cy="134525"/>
            <a:chOff x="1756475" y="1781050"/>
            <a:chExt cx="134650" cy="134525"/>
          </a:xfrm>
        </p:grpSpPr>
        <p:sp>
          <p:nvSpPr>
            <p:cNvPr id="783" name="Google Shape;783;p30"/>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30"/>
          <p:cNvGrpSpPr/>
          <p:nvPr/>
        </p:nvGrpSpPr>
        <p:grpSpPr>
          <a:xfrm>
            <a:off x="8363450" y="2504488"/>
            <a:ext cx="134650" cy="134525"/>
            <a:chOff x="1756475" y="1781050"/>
            <a:chExt cx="134650" cy="134525"/>
          </a:xfrm>
        </p:grpSpPr>
        <p:sp>
          <p:nvSpPr>
            <p:cNvPr id="786" name="Google Shape;786;p30"/>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30"/>
          <p:cNvSpPr/>
          <p:nvPr/>
        </p:nvSpPr>
        <p:spPr>
          <a:xfrm>
            <a:off x="713218" y="211405"/>
            <a:ext cx="2026811" cy="820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flipH="1">
            <a:off x="6623910" y="4005588"/>
            <a:ext cx="1646100" cy="164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30"/>
          <p:cNvGrpSpPr/>
          <p:nvPr/>
        </p:nvGrpSpPr>
        <p:grpSpPr>
          <a:xfrm flipH="1">
            <a:off x="7391641" y="4739041"/>
            <a:ext cx="2662409" cy="892777"/>
            <a:chOff x="4683900" y="774425"/>
            <a:chExt cx="982475" cy="329450"/>
          </a:xfrm>
        </p:grpSpPr>
        <p:sp>
          <p:nvSpPr>
            <p:cNvPr id="791" name="Google Shape;791;p30"/>
            <p:cNvSpPr/>
            <p:nvPr/>
          </p:nvSpPr>
          <p:spPr>
            <a:xfrm>
              <a:off x="4683900" y="774425"/>
              <a:ext cx="982475" cy="56650"/>
            </a:xfrm>
            <a:custGeom>
              <a:avLst/>
              <a:gdLst/>
              <a:ahLst/>
              <a:cxnLst/>
              <a:rect l="l" t="t" r="r" b="b"/>
              <a:pathLst>
                <a:path w="39299" h="2266" extrusionOk="0">
                  <a:moveTo>
                    <a:pt x="39284" y="1"/>
                  </a:moveTo>
                  <a:cubicBezTo>
                    <a:pt x="38754" y="1"/>
                    <a:pt x="38330" y="112"/>
                    <a:pt x="37982" y="280"/>
                  </a:cubicBezTo>
                  <a:cubicBezTo>
                    <a:pt x="37719" y="405"/>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2"/>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0"/>
                  </a:cubicBezTo>
                  <a:cubicBezTo>
                    <a:pt x="29153" y="937"/>
                    <a:pt x="28907" y="1153"/>
                    <a:pt x="28621" y="1307"/>
                  </a:cubicBezTo>
                  <a:cubicBezTo>
                    <a:pt x="28334" y="1460"/>
                    <a:pt x="28008" y="1565"/>
                    <a:pt x="27506" y="1567"/>
                  </a:cubicBezTo>
                  <a:cubicBezTo>
                    <a:pt x="27059" y="1566"/>
                    <a:pt x="26753" y="1482"/>
                    <a:pt x="26488" y="1357"/>
                  </a:cubicBezTo>
                  <a:cubicBezTo>
                    <a:pt x="26290" y="1263"/>
                    <a:pt x="26117" y="1142"/>
                    <a:pt x="25937" y="1003"/>
                  </a:cubicBezTo>
                  <a:cubicBezTo>
                    <a:pt x="25669" y="797"/>
                    <a:pt x="25392" y="549"/>
                    <a:pt x="25019" y="347"/>
                  </a:cubicBezTo>
                  <a:cubicBezTo>
                    <a:pt x="24648" y="144"/>
                    <a:pt x="24182" y="3"/>
                    <a:pt x="23583" y="3"/>
                  </a:cubicBezTo>
                  <a:cubicBezTo>
                    <a:pt x="23581" y="3"/>
                    <a:pt x="23579" y="3"/>
                    <a:pt x="23577" y="3"/>
                  </a:cubicBezTo>
                  <a:cubicBezTo>
                    <a:pt x="23574" y="3"/>
                    <a:pt x="23572" y="3"/>
                    <a:pt x="23569" y="3"/>
                  </a:cubicBezTo>
                  <a:cubicBezTo>
                    <a:pt x="23036" y="3"/>
                    <a:pt x="22610" y="113"/>
                    <a:pt x="22260" y="282"/>
                  </a:cubicBezTo>
                  <a:cubicBezTo>
                    <a:pt x="21997" y="407"/>
                    <a:pt x="21780" y="561"/>
                    <a:pt x="21585" y="711"/>
                  </a:cubicBezTo>
                  <a:cubicBezTo>
                    <a:pt x="21292" y="938"/>
                    <a:pt x="21047" y="1154"/>
                    <a:pt x="20760" y="1308"/>
                  </a:cubicBezTo>
                  <a:cubicBezTo>
                    <a:pt x="20474" y="1462"/>
                    <a:pt x="20147" y="1566"/>
                    <a:pt x="19645" y="1568"/>
                  </a:cubicBezTo>
                  <a:cubicBezTo>
                    <a:pt x="19199" y="1567"/>
                    <a:pt x="18891" y="1484"/>
                    <a:pt x="18627" y="1359"/>
                  </a:cubicBezTo>
                  <a:cubicBezTo>
                    <a:pt x="18430" y="1264"/>
                    <a:pt x="18255" y="1143"/>
                    <a:pt x="18076" y="1004"/>
                  </a:cubicBezTo>
                  <a:cubicBezTo>
                    <a:pt x="17807" y="798"/>
                    <a:pt x="17532" y="550"/>
                    <a:pt x="17158" y="348"/>
                  </a:cubicBezTo>
                  <a:cubicBezTo>
                    <a:pt x="16786" y="146"/>
                    <a:pt x="16322" y="4"/>
                    <a:pt x="15722" y="4"/>
                  </a:cubicBezTo>
                  <a:cubicBezTo>
                    <a:pt x="15720" y="4"/>
                    <a:pt x="15718" y="4"/>
                    <a:pt x="15715" y="4"/>
                  </a:cubicBezTo>
                  <a:cubicBezTo>
                    <a:pt x="15713" y="4"/>
                    <a:pt x="15711" y="4"/>
                    <a:pt x="15708" y="4"/>
                  </a:cubicBezTo>
                  <a:cubicBezTo>
                    <a:pt x="15175" y="4"/>
                    <a:pt x="14748" y="115"/>
                    <a:pt x="14400" y="283"/>
                  </a:cubicBezTo>
                  <a:cubicBezTo>
                    <a:pt x="14137" y="409"/>
                    <a:pt x="13920" y="564"/>
                    <a:pt x="13725" y="714"/>
                  </a:cubicBezTo>
                  <a:cubicBezTo>
                    <a:pt x="13433" y="941"/>
                    <a:pt x="13187" y="1157"/>
                    <a:pt x="12901" y="1310"/>
                  </a:cubicBezTo>
                  <a:cubicBezTo>
                    <a:pt x="12614" y="1464"/>
                    <a:pt x="12288" y="1568"/>
                    <a:pt x="11786" y="1571"/>
                  </a:cubicBezTo>
                  <a:cubicBezTo>
                    <a:pt x="11340" y="1570"/>
                    <a:pt x="11032" y="1486"/>
                    <a:pt x="10769" y="1361"/>
                  </a:cubicBezTo>
                  <a:cubicBezTo>
                    <a:pt x="10571" y="1267"/>
                    <a:pt x="10397" y="1145"/>
                    <a:pt x="10217" y="1008"/>
                  </a:cubicBezTo>
                  <a:cubicBezTo>
                    <a:pt x="9949" y="801"/>
                    <a:pt x="9672" y="553"/>
                    <a:pt x="9300" y="350"/>
                  </a:cubicBezTo>
                  <a:cubicBezTo>
                    <a:pt x="8928" y="148"/>
                    <a:pt x="8463" y="7"/>
                    <a:pt x="7864" y="7"/>
                  </a:cubicBezTo>
                  <a:cubicBezTo>
                    <a:pt x="7862" y="7"/>
                    <a:pt x="7859" y="7"/>
                    <a:pt x="7857" y="7"/>
                  </a:cubicBezTo>
                  <a:cubicBezTo>
                    <a:pt x="7855" y="7"/>
                    <a:pt x="7852" y="7"/>
                    <a:pt x="7850" y="7"/>
                  </a:cubicBezTo>
                  <a:cubicBezTo>
                    <a:pt x="7316" y="7"/>
                    <a:pt x="6890" y="117"/>
                    <a:pt x="6542" y="286"/>
                  </a:cubicBezTo>
                  <a:cubicBezTo>
                    <a:pt x="6279" y="411"/>
                    <a:pt x="6062" y="566"/>
                    <a:pt x="5867" y="716"/>
                  </a:cubicBezTo>
                  <a:cubicBezTo>
                    <a:pt x="5573" y="944"/>
                    <a:pt x="5329" y="1159"/>
                    <a:pt x="5042" y="1313"/>
                  </a:cubicBezTo>
                  <a:cubicBezTo>
                    <a:pt x="4756" y="1467"/>
                    <a:pt x="4429" y="1571"/>
                    <a:pt x="3929" y="1573"/>
                  </a:cubicBezTo>
                  <a:cubicBezTo>
                    <a:pt x="3484" y="1572"/>
                    <a:pt x="3175" y="1489"/>
                    <a:pt x="2912" y="1364"/>
                  </a:cubicBezTo>
                  <a:cubicBezTo>
                    <a:pt x="2714" y="1269"/>
                    <a:pt x="2540" y="1148"/>
                    <a:pt x="2360" y="1010"/>
                  </a:cubicBezTo>
                  <a:cubicBezTo>
                    <a:pt x="2092" y="803"/>
                    <a:pt x="1815" y="555"/>
                    <a:pt x="1442" y="353"/>
                  </a:cubicBezTo>
                  <a:cubicBezTo>
                    <a:pt x="1071" y="151"/>
                    <a:pt x="605" y="9"/>
                    <a:pt x="7" y="9"/>
                  </a:cubicBezTo>
                  <a:cubicBezTo>
                    <a:pt x="4" y="9"/>
                    <a:pt x="2" y="9"/>
                    <a:pt x="0" y="9"/>
                  </a:cubicBezTo>
                  <a:lnTo>
                    <a:pt x="0" y="701"/>
                  </a:lnTo>
                  <a:lnTo>
                    <a:pt x="2" y="701"/>
                  </a:lnTo>
                  <a:cubicBezTo>
                    <a:pt x="448" y="703"/>
                    <a:pt x="756" y="787"/>
                    <a:pt x="1019" y="912"/>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7"/>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3"/>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6"/>
                    <a:pt x="14315" y="1111"/>
                    <a:pt x="14601" y="957"/>
                  </a:cubicBezTo>
                  <a:cubicBezTo>
                    <a:pt x="14888" y="803"/>
                    <a:pt x="15215" y="699"/>
                    <a:pt x="15716" y="696"/>
                  </a:cubicBezTo>
                  <a:cubicBezTo>
                    <a:pt x="16161" y="697"/>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5"/>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4683900" y="828900"/>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2"/>
                    <a:pt x="36483" y="1304"/>
                  </a:cubicBezTo>
                  <a:cubicBezTo>
                    <a:pt x="36196" y="1458"/>
                    <a:pt x="35869" y="1563"/>
                    <a:pt x="35368" y="1566"/>
                  </a:cubicBezTo>
                  <a:cubicBezTo>
                    <a:pt x="34922" y="1565"/>
                    <a:pt x="34614" y="1480"/>
                    <a:pt x="34349" y="1355"/>
                  </a:cubicBezTo>
                  <a:cubicBezTo>
                    <a:pt x="34151" y="1261"/>
                    <a:pt x="33977" y="1139"/>
                    <a:pt x="33798" y="1002"/>
                  </a:cubicBezTo>
                  <a:cubicBezTo>
                    <a:pt x="33530" y="795"/>
                    <a:pt x="33253" y="548"/>
                    <a:pt x="32880" y="344"/>
                  </a:cubicBezTo>
                  <a:cubicBezTo>
                    <a:pt x="32509" y="143"/>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3"/>
                    <a:pt x="28621" y="1306"/>
                  </a:cubicBezTo>
                  <a:cubicBezTo>
                    <a:pt x="28334" y="1459"/>
                    <a:pt x="28008" y="1565"/>
                    <a:pt x="27506" y="1567"/>
                  </a:cubicBezTo>
                  <a:cubicBezTo>
                    <a:pt x="27059" y="1566"/>
                    <a:pt x="26753" y="1482"/>
                    <a:pt x="26488" y="1356"/>
                  </a:cubicBezTo>
                  <a:cubicBezTo>
                    <a:pt x="26290" y="1262"/>
                    <a:pt x="26117" y="1141"/>
                    <a:pt x="25937" y="1003"/>
                  </a:cubicBezTo>
                  <a:cubicBezTo>
                    <a:pt x="25669" y="796"/>
                    <a:pt x="25392" y="549"/>
                    <a:pt x="25019" y="346"/>
                  </a:cubicBezTo>
                  <a:cubicBezTo>
                    <a:pt x="24648" y="144"/>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1"/>
                  </a:cubicBezTo>
                  <a:cubicBezTo>
                    <a:pt x="21292" y="938"/>
                    <a:pt x="21047" y="1154"/>
                    <a:pt x="20760" y="1308"/>
                  </a:cubicBezTo>
                  <a:cubicBezTo>
                    <a:pt x="20474" y="1461"/>
                    <a:pt x="20147" y="1566"/>
                    <a:pt x="19645" y="1568"/>
                  </a:cubicBezTo>
                  <a:cubicBezTo>
                    <a:pt x="19199" y="1567"/>
                    <a:pt x="18891" y="1483"/>
                    <a:pt x="18627" y="1358"/>
                  </a:cubicBezTo>
                  <a:cubicBezTo>
                    <a:pt x="18430" y="1263"/>
                    <a:pt x="18255" y="1142"/>
                    <a:pt x="18076" y="1004"/>
                  </a:cubicBezTo>
                  <a:cubicBezTo>
                    <a:pt x="17807" y="797"/>
                    <a:pt x="17532" y="550"/>
                    <a:pt x="17158" y="347"/>
                  </a:cubicBezTo>
                  <a:cubicBezTo>
                    <a:pt x="16786" y="145"/>
                    <a:pt x="16322" y="3"/>
                    <a:pt x="15722" y="3"/>
                  </a:cubicBezTo>
                  <a:cubicBezTo>
                    <a:pt x="15720" y="3"/>
                    <a:pt x="15718" y="3"/>
                    <a:pt x="15715" y="3"/>
                  </a:cubicBezTo>
                  <a:cubicBezTo>
                    <a:pt x="15713" y="3"/>
                    <a:pt x="15711" y="3"/>
                    <a:pt x="15708" y="3"/>
                  </a:cubicBezTo>
                  <a:cubicBezTo>
                    <a:pt x="15175" y="3"/>
                    <a:pt x="14748" y="115"/>
                    <a:pt x="14400" y="282"/>
                  </a:cubicBezTo>
                  <a:cubicBezTo>
                    <a:pt x="14137" y="408"/>
                    <a:pt x="13920" y="563"/>
                    <a:pt x="13725" y="714"/>
                  </a:cubicBezTo>
                  <a:cubicBezTo>
                    <a:pt x="13433" y="941"/>
                    <a:pt x="13187" y="1157"/>
                    <a:pt x="12901" y="1310"/>
                  </a:cubicBezTo>
                  <a:cubicBezTo>
                    <a:pt x="12614" y="1463"/>
                    <a:pt x="12288" y="1568"/>
                    <a:pt x="11786" y="1571"/>
                  </a:cubicBezTo>
                  <a:cubicBezTo>
                    <a:pt x="11340" y="1570"/>
                    <a:pt x="11032" y="1485"/>
                    <a:pt x="10769" y="1360"/>
                  </a:cubicBezTo>
                  <a:cubicBezTo>
                    <a:pt x="10571" y="1266"/>
                    <a:pt x="10397" y="1144"/>
                    <a:pt x="10217" y="1007"/>
                  </a:cubicBezTo>
                  <a:cubicBezTo>
                    <a:pt x="9949" y="801"/>
                    <a:pt x="9672" y="553"/>
                    <a:pt x="9300" y="349"/>
                  </a:cubicBezTo>
                  <a:cubicBezTo>
                    <a:pt x="8928" y="148"/>
                    <a:pt x="8463" y="7"/>
                    <a:pt x="7864" y="7"/>
                  </a:cubicBezTo>
                  <a:cubicBezTo>
                    <a:pt x="7862" y="7"/>
                    <a:pt x="7859" y="7"/>
                    <a:pt x="7857" y="7"/>
                  </a:cubicBezTo>
                  <a:cubicBezTo>
                    <a:pt x="7855" y="7"/>
                    <a:pt x="7852" y="7"/>
                    <a:pt x="7850" y="7"/>
                  </a:cubicBezTo>
                  <a:cubicBezTo>
                    <a:pt x="7316" y="7"/>
                    <a:pt x="6890" y="117"/>
                    <a:pt x="6542" y="285"/>
                  </a:cubicBezTo>
                  <a:cubicBezTo>
                    <a:pt x="6279" y="410"/>
                    <a:pt x="6062" y="565"/>
                    <a:pt x="5867" y="716"/>
                  </a:cubicBezTo>
                  <a:cubicBezTo>
                    <a:pt x="5573" y="943"/>
                    <a:pt x="5329" y="1159"/>
                    <a:pt x="5042" y="1313"/>
                  </a:cubicBezTo>
                  <a:cubicBezTo>
                    <a:pt x="4756" y="1467"/>
                    <a:pt x="4429" y="1571"/>
                    <a:pt x="3929" y="1573"/>
                  </a:cubicBezTo>
                  <a:cubicBezTo>
                    <a:pt x="3484" y="1572"/>
                    <a:pt x="3175" y="1488"/>
                    <a:pt x="2912" y="1363"/>
                  </a:cubicBezTo>
                  <a:cubicBezTo>
                    <a:pt x="2714" y="1268"/>
                    <a:pt x="2540" y="1147"/>
                    <a:pt x="2360" y="1009"/>
                  </a:cubicBezTo>
                  <a:cubicBezTo>
                    <a:pt x="2092" y="803"/>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5"/>
                  </a:cubicBezTo>
                  <a:cubicBezTo>
                    <a:pt x="6215" y="1328"/>
                    <a:pt x="6459" y="1112"/>
                    <a:pt x="6744" y="959"/>
                  </a:cubicBezTo>
                  <a:cubicBezTo>
                    <a:pt x="7031" y="806"/>
                    <a:pt x="7358" y="700"/>
                    <a:pt x="7858" y="698"/>
                  </a:cubicBezTo>
                  <a:cubicBezTo>
                    <a:pt x="8303" y="699"/>
                    <a:pt x="8612" y="783"/>
                    <a:pt x="8875" y="909"/>
                  </a:cubicBezTo>
                  <a:cubicBezTo>
                    <a:pt x="9072" y="1003"/>
                    <a:pt x="9247" y="1124"/>
                    <a:pt x="9427" y="1262"/>
                  </a:cubicBezTo>
                  <a:cubicBezTo>
                    <a:pt x="9695" y="1469"/>
                    <a:pt x="9971" y="1716"/>
                    <a:pt x="10343" y="1919"/>
                  </a:cubicBezTo>
                  <a:cubicBezTo>
                    <a:pt x="10716" y="2121"/>
                    <a:pt x="11181" y="2263"/>
                    <a:pt x="11780" y="2263"/>
                  </a:cubicBezTo>
                  <a:cubicBezTo>
                    <a:pt x="11782" y="2263"/>
                    <a:pt x="11785" y="2263"/>
                    <a:pt x="11787" y="2263"/>
                  </a:cubicBezTo>
                  <a:cubicBezTo>
                    <a:pt x="11789" y="2263"/>
                    <a:pt x="11792" y="2263"/>
                    <a:pt x="11794" y="2263"/>
                  </a:cubicBezTo>
                  <a:cubicBezTo>
                    <a:pt x="12328" y="2263"/>
                    <a:pt x="12754" y="2152"/>
                    <a:pt x="13102" y="1984"/>
                  </a:cubicBezTo>
                  <a:cubicBezTo>
                    <a:pt x="13366" y="1859"/>
                    <a:pt x="13582" y="1704"/>
                    <a:pt x="13776" y="1552"/>
                  </a:cubicBezTo>
                  <a:cubicBezTo>
                    <a:pt x="14070" y="1325"/>
                    <a:pt x="14315" y="1110"/>
                    <a:pt x="14601" y="956"/>
                  </a:cubicBezTo>
                  <a:cubicBezTo>
                    <a:pt x="14888" y="803"/>
                    <a:pt x="15215" y="698"/>
                    <a:pt x="15716" y="695"/>
                  </a:cubicBezTo>
                  <a:cubicBezTo>
                    <a:pt x="16161" y="696"/>
                    <a:pt x="16470" y="781"/>
                    <a:pt x="16733" y="906"/>
                  </a:cubicBezTo>
                  <a:cubicBezTo>
                    <a:pt x="16931" y="1000"/>
                    <a:pt x="17105" y="1122"/>
                    <a:pt x="17285" y="1260"/>
                  </a:cubicBezTo>
                  <a:cubicBezTo>
                    <a:pt x="17553" y="1467"/>
                    <a:pt x="17829" y="1714"/>
                    <a:pt x="18203" y="1917"/>
                  </a:cubicBezTo>
                  <a:cubicBezTo>
                    <a:pt x="18573" y="2118"/>
                    <a:pt x="19035" y="2259"/>
                    <a:pt x="19633" y="2259"/>
                  </a:cubicBezTo>
                  <a:cubicBezTo>
                    <a:pt x="19637" y="2259"/>
                    <a:pt x="19642" y="2259"/>
                    <a:pt x="19646" y="2259"/>
                  </a:cubicBezTo>
                  <a:cubicBezTo>
                    <a:pt x="19649" y="2259"/>
                    <a:pt x="19651" y="2259"/>
                    <a:pt x="19654" y="2259"/>
                  </a:cubicBezTo>
                  <a:cubicBezTo>
                    <a:pt x="20187" y="2259"/>
                    <a:pt x="20613" y="2149"/>
                    <a:pt x="20961" y="1981"/>
                  </a:cubicBezTo>
                  <a:cubicBezTo>
                    <a:pt x="21225" y="1856"/>
                    <a:pt x="21442" y="1701"/>
                    <a:pt x="21637" y="1551"/>
                  </a:cubicBezTo>
                  <a:cubicBezTo>
                    <a:pt x="21930" y="1324"/>
                    <a:pt x="22175" y="1108"/>
                    <a:pt x="22462" y="955"/>
                  </a:cubicBezTo>
                  <a:cubicBezTo>
                    <a:pt x="22748" y="802"/>
                    <a:pt x="23074" y="697"/>
                    <a:pt x="23577" y="694"/>
                  </a:cubicBezTo>
                  <a:cubicBezTo>
                    <a:pt x="24022" y="695"/>
                    <a:pt x="24330" y="780"/>
                    <a:pt x="24594" y="905"/>
                  </a:cubicBezTo>
                  <a:cubicBezTo>
                    <a:pt x="24791" y="999"/>
                    <a:pt x="24965" y="1121"/>
                    <a:pt x="25144" y="1258"/>
                  </a:cubicBezTo>
                  <a:cubicBezTo>
                    <a:pt x="25412" y="1464"/>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1"/>
                    <a:pt x="30934" y="695"/>
                    <a:pt x="31436" y="693"/>
                  </a:cubicBezTo>
                  <a:cubicBezTo>
                    <a:pt x="31883" y="694"/>
                    <a:pt x="32190" y="778"/>
                    <a:pt x="32454" y="904"/>
                  </a:cubicBezTo>
                  <a:cubicBezTo>
                    <a:pt x="32652" y="998"/>
                    <a:pt x="32826" y="1119"/>
                    <a:pt x="33005" y="1257"/>
                  </a:cubicBezTo>
                  <a:cubicBezTo>
                    <a:pt x="33274" y="1463"/>
                    <a:pt x="33550" y="1711"/>
                    <a:pt x="33923" y="1914"/>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9"/>
                  </a:cubicBezTo>
                  <a:cubicBezTo>
                    <a:pt x="36947" y="1854"/>
                    <a:pt x="37164" y="1699"/>
                    <a:pt x="37358" y="1549"/>
                  </a:cubicBezTo>
                  <a:cubicBezTo>
                    <a:pt x="37651" y="1322"/>
                    <a:pt x="37898" y="1106"/>
                    <a:pt x="38183" y="952"/>
                  </a:cubicBezTo>
                  <a:cubicBezTo>
                    <a:pt x="38470" y="799"/>
                    <a:pt x="38796" y="694"/>
                    <a:pt x="39298" y="692"/>
                  </a:cubicBezTo>
                  <a:lnTo>
                    <a:pt x="39298" y="0"/>
                  </a:lnTo>
                  <a:cubicBezTo>
                    <a:pt x="39293" y="0"/>
                    <a:pt x="39288" y="0"/>
                    <a:pt x="392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4683900" y="883625"/>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1"/>
                    <a:pt x="36483" y="1304"/>
                  </a:cubicBezTo>
                  <a:cubicBezTo>
                    <a:pt x="36196" y="1458"/>
                    <a:pt x="35869" y="1562"/>
                    <a:pt x="35368" y="1565"/>
                  </a:cubicBezTo>
                  <a:cubicBezTo>
                    <a:pt x="34922" y="1564"/>
                    <a:pt x="34614" y="1480"/>
                    <a:pt x="34349" y="1355"/>
                  </a:cubicBezTo>
                  <a:cubicBezTo>
                    <a:pt x="34151" y="1261"/>
                    <a:pt x="33977" y="1139"/>
                    <a:pt x="33798" y="1002"/>
                  </a:cubicBezTo>
                  <a:cubicBezTo>
                    <a:pt x="33530" y="795"/>
                    <a:pt x="33253" y="547"/>
                    <a:pt x="32880" y="344"/>
                  </a:cubicBezTo>
                  <a:cubicBezTo>
                    <a:pt x="32509" y="142"/>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2"/>
                    <a:pt x="28621" y="1306"/>
                  </a:cubicBezTo>
                  <a:cubicBezTo>
                    <a:pt x="28334" y="1459"/>
                    <a:pt x="28008" y="1564"/>
                    <a:pt x="27506" y="1567"/>
                  </a:cubicBezTo>
                  <a:cubicBezTo>
                    <a:pt x="27059" y="1565"/>
                    <a:pt x="26753" y="1482"/>
                    <a:pt x="26488" y="1356"/>
                  </a:cubicBezTo>
                  <a:cubicBezTo>
                    <a:pt x="26290" y="1262"/>
                    <a:pt x="26117" y="1141"/>
                    <a:pt x="25937" y="1003"/>
                  </a:cubicBezTo>
                  <a:cubicBezTo>
                    <a:pt x="25669" y="797"/>
                    <a:pt x="25392" y="548"/>
                    <a:pt x="25019" y="346"/>
                  </a:cubicBezTo>
                  <a:cubicBezTo>
                    <a:pt x="24648" y="143"/>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3"/>
                  </a:cubicBezTo>
                  <a:cubicBezTo>
                    <a:pt x="21292" y="940"/>
                    <a:pt x="21047" y="1155"/>
                    <a:pt x="20760" y="1308"/>
                  </a:cubicBezTo>
                  <a:cubicBezTo>
                    <a:pt x="20474" y="1462"/>
                    <a:pt x="20147" y="1567"/>
                    <a:pt x="19645" y="1570"/>
                  </a:cubicBezTo>
                  <a:cubicBezTo>
                    <a:pt x="19199" y="1568"/>
                    <a:pt x="18891" y="1484"/>
                    <a:pt x="18627" y="1359"/>
                  </a:cubicBezTo>
                  <a:cubicBezTo>
                    <a:pt x="18430" y="1265"/>
                    <a:pt x="18255" y="1143"/>
                    <a:pt x="18076" y="1005"/>
                  </a:cubicBezTo>
                  <a:cubicBezTo>
                    <a:pt x="17807" y="800"/>
                    <a:pt x="17532" y="551"/>
                    <a:pt x="17158" y="348"/>
                  </a:cubicBezTo>
                  <a:cubicBezTo>
                    <a:pt x="16788" y="147"/>
                    <a:pt x="16325" y="5"/>
                    <a:pt x="15728" y="5"/>
                  </a:cubicBezTo>
                  <a:cubicBezTo>
                    <a:pt x="15724" y="5"/>
                    <a:pt x="15720" y="5"/>
                    <a:pt x="15715" y="5"/>
                  </a:cubicBezTo>
                  <a:cubicBezTo>
                    <a:pt x="15711" y="5"/>
                    <a:pt x="15706" y="5"/>
                    <a:pt x="15701" y="5"/>
                  </a:cubicBezTo>
                  <a:cubicBezTo>
                    <a:pt x="15171" y="5"/>
                    <a:pt x="14747" y="116"/>
                    <a:pt x="14400" y="284"/>
                  </a:cubicBezTo>
                  <a:cubicBezTo>
                    <a:pt x="14137" y="409"/>
                    <a:pt x="13920" y="564"/>
                    <a:pt x="13725" y="715"/>
                  </a:cubicBezTo>
                  <a:cubicBezTo>
                    <a:pt x="13433" y="942"/>
                    <a:pt x="13187" y="1158"/>
                    <a:pt x="12901" y="1312"/>
                  </a:cubicBezTo>
                  <a:cubicBezTo>
                    <a:pt x="12614" y="1464"/>
                    <a:pt x="12288" y="1570"/>
                    <a:pt x="11786" y="1572"/>
                  </a:cubicBezTo>
                  <a:cubicBezTo>
                    <a:pt x="11340" y="1571"/>
                    <a:pt x="11032" y="1487"/>
                    <a:pt x="10769" y="1361"/>
                  </a:cubicBezTo>
                  <a:cubicBezTo>
                    <a:pt x="10571" y="1267"/>
                    <a:pt x="10397" y="1146"/>
                    <a:pt x="10217" y="1008"/>
                  </a:cubicBezTo>
                  <a:cubicBezTo>
                    <a:pt x="9949" y="802"/>
                    <a:pt x="9672" y="554"/>
                    <a:pt x="9300" y="351"/>
                  </a:cubicBezTo>
                  <a:cubicBezTo>
                    <a:pt x="8928" y="149"/>
                    <a:pt x="8463" y="7"/>
                    <a:pt x="7864" y="7"/>
                  </a:cubicBezTo>
                  <a:cubicBezTo>
                    <a:pt x="7862" y="7"/>
                    <a:pt x="7859" y="7"/>
                    <a:pt x="7857" y="7"/>
                  </a:cubicBezTo>
                  <a:cubicBezTo>
                    <a:pt x="7855" y="7"/>
                    <a:pt x="7852" y="7"/>
                    <a:pt x="7850" y="7"/>
                  </a:cubicBezTo>
                  <a:cubicBezTo>
                    <a:pt x="7316" y="7"/>
                    <a:pt x="6890" y="118"/>
                    <a:pt x="6542" y="286"/>
                  </a:cubicBezTo>
                  <a:cubicBezTo>
                    <a:pt x="6279" y="411"/>
                    <a:pt x="6062" y="566"/>
                    <a:pt x="5867" y="716"/>
                  </a:cubicBezTo>
                  <a:cubicBezTo>
                    <a:pt x="5573" y="943"/>
                    <a:pt x="5329" y="1159"/>
                    <a:pt x="5042" y="1313"/>
                  </a:cubicBezTo>
                  <a:cubicBezTo>
                    <a:pt x="4756" y="1466"/>
                    <a:pt x="4429" y="1571"/>
                    <a:pt x="3929" y="1573"/>
                  </a:cubicBezTo>
                  <a:cubicBezTo>
                    <a:pt x="3484" y="1572"/>
                    <a:pt x="3175" y="1488"/>
                    <a:pt x="2912" y="1363"/>
                  </a:cubicBezTo>
                  <a:cubicBezTo>
                    <a:pt x="2714" y="1268"/>
                    <a:pt x="2540" y="1147"/>
                    <a:pt x="2360" y="1009"/>
                  </a:cubicBezTo>
                  <a:cubicBezTo>
                    <a:pt x="2092" y="804"/>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4"/>
                    <a:pt x="3931" y="2264"/>
                  </a:cubicBezTo>
                  <a:cubicBezTo>
                    <a:pt x="3936" y="2264"/>
                    <a:pt x="3941" y="2265"/>
                    <a:pt x="3945" y="2265"/>
                  </a:cubicBezTo>
                  <a:cubicBezTo>
                    <a:pt x="4475" y="2265"/>
                    <a:pt x="4899" y="2153"/>
                    <a:pt x="5246" y="1986"/>
                  </a:cubicBezTo>
                  <a:cubicBezTo>
                    <a:pt x="5509" y="1861"/>
                    <a:pt x="5726" y="1706"/>
                    <a:pt x="5921" y="1555"/>
                  </a:cubicBezTo>
                  <a:cubicBezTo>
                    <a:pt x="6215" y="1328"/>
                    <a:pt x="6459" y="1112"/>
                    <a:pt x="6744" y="958"/>
                  </a:cubicBezTo>
                  <a:cubicBezTo>
                    <a:pt x="7031" y="806"/>
                    <a:pt x="7358" y="700"/>
                    <a:pt x="7858" y="698"/>
                  </a:cubicBezTo>
                  <a:cubicBezTo>
                    <a:pt x="8303" y="699"/>
                    <a:pt x="8612" y="783"/>
                    <a:pt x="8875" y="909"/>
                  </a:cubicBezTo>
                  <a:cubicBezTo>
                    <a:pt x="9072" y="1003"/>
                    <a:pt x="9247" y="1124"/>
                    <a:pt x="9427" y="1262"/>
                  </a:cubicBezTo>
                  <a:cubicBezTo>
                    <a:pt x="9695" y="1468"/>
                    <a:pt x="9971" y="1716"/>
                    <a:pt x="10343" y="1919"/>
                  </a:cubicBezTo>
                  <a:cubicBezTo>
                    <a:pt x="10716" y="2121"/>
                    <a:pt x="11181" y="2262"/>
                    <a:pt x="11780" y="2262"/>
                  </a:cubicBezTo>
                  <a:cubicBezTo>
                    <a:pt x="11782" y="2262"/>
                    <a:pt x="11785" y="2262"/>
                    <a:pt x="11787" y="2262"/>
                  </a:cubicBezTo>
                  <a:cubicBezTo>
                    <a:pt x="11789" y="2262"/>
                    <a:pt x="11792" y="2262"/>
                    <a:pt x="11794" y="2262"/>
                  </a:cubicBezTo>
                  <a:cubicBezTo>
                    <a:pt x="12328" y="2262"/>
                    <a:pt x="12754" y="2152"/>
                    <a:pt x="13102" y="1984"/>
                  </a:cubicBezTo>
                  <a:cubicBezTo>
                    <a:pt x="13366" y="1859"/>
                    <a:pt x="13582" y="1704"/>
                    <a:pt x="13776" y="1552"/>
                  </a:cubicBezTo>
                  <a:cubicBezTo>
                    <a:pt x="14070" y="1325"/>
                    <a:pt x="14315" y="1110"/>
                    <a:pt x="14601" y="956"/>
                  </a:cubicBezTo>
                  <a:cubicBezTo>
                    <a:pt x="14888" y="802"/>
                    <a:pt x="15215" y="698"/>
                    <a:pt x="15716" y="695"/>
                  </a:cubicBezTo>
                  <a:cubicBezTo>
                    <a:pt x="16161" y="697"/>
                    <a:pt x="16470" y="781"/>
                    <a:pt x="16733" y="906"/>
                  </a:cubicBezTo>
                  <a:cubicBezTo>
                    <a:pt x="16931" y="1000"/>
                    <a:pt x="17105" y="1122"/>
                    <a:pt x="17285" y="1260"/>
                  </a:cubicBezTo>
                  <a:cubicBezTo>
                    <a:pt x="17553" y="1464"/>
                    <a:pt x="17829" y="1714"/>
                    <a:pt x="18203" y="1917"/>
                  </a:cubicBezTo>
                  <a:cubicBezTo>
                    <a:pt x="18573" y="2117"/>
                    <a:pt x="19035" y="2259"/>
                    <a:pt x="19633" y="2259"/>
                  </a:cubicBezTo>
                  <a:cubicBezTo>
                    <a:pt x="19637" y="2259"/>
                    <a:pt x="19642" y="2259"/>
                    <a:pt x="19646" y="2259"/>
                  </a:cubicBezTo>
                  <a:cubicBezTo>
                    <a:pt x="19651" y="2259"/>
                    <a:pt x="19656" y="2259"/>
                    <a:pt x="19661" y="2259"/>
                  </a:cubicBezTo>
                  <a:cubicBezTo>
                    <a:pt x="20191" y="2259"/>
                    <a:pt x="20615" y="2148"/>
                    <a:pt x="20961" y="1981"/>
                  </a:cubicBezTo>
                  <a:cubicBezTo>
                    <a:pt x="21225" y="1856"/>
                    <a:pt x="21442" y="1701"/>
                    <a:pt x="21637" y="1551"/>
                  </a:cubicBezTo>
                  <a:cubicBezTo>
                    <a:pt x="21930" y="1324"/>
                    <a:pt x="22175" y="1108"/>
                    <a:pt x="22462" y="955"/>
                  </a:cubicBezTo>
                  <a:cubicBezTo>
                    <a:pt x="22748" y="801"/>
                    <a:pt x="23074" y="697"/>
                    <a:pt x="23577" y="694"/>
                  </a:cubicBezTo>
                  <a:cubicBezTo>
                    <a:pt x="24022" y="695"/>
                    <a:pt x="24330" y="780"/>
                    <a:pt x="24594" y="905"/>
                  </a:cubicBezTo>
                  <a:cubicBezTo>
                    <a:pt x="24791" y="999"/>
                    <a:pt x="24965" y="1120"/>
                    <a:pt x="25144" y="1258"/>
                  </a:cubicBezTo>
                  <a:cubicBezTo>
                    <a:pt x="25412" y="1463"/>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0"/>
                    <a:pt x="30934" y="695"/>
                    <a:pt x="31436" y="693"/>
                  </a:cubicBezTo>
                  <a:cubicBezTo>
                    <a:pt x="31883" y="694"/>
                    <a:pt x="32190" y="778"/>
                    <a:pt x="32454" y="904"/>
                  </a:cubicBezTo>
                  <a:cubicBezTo>
                    <a:pt x="32652" y="998"/>
                    <a:pt x="32826" y="1118"/>
                    <a:pt x="33005" y="1257"/>
                  </a:cubicBezTo>
                  <a:cubicBezTo>
                    <a:pt x="33274" y="1463"/>
                    <a:pt x="33550" y="1711"/>
                    <a:pt x="33923" y="1913"/>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8"/>
                  </a:cubicBezTo>
                  <a:cubicBezTo>
                    <a:pt x="36947" y="1854"/>
                    <a:pt x="37164" y="1699"/>
                    <a:pt x="37358" y="1549"/>
                  </a:cubicBezTo>
                  <a:cubicBezTo>
                    <a:pt x="37651" y="1322"/>
                    <a:pt x="37898" y="1106"/>
                    <a:pt x="38183" y="952"/>
                  </a:cubicBezTo>
                  <a:cubicBezTo>
                    <a:pt x="38470" y="798"/>
                    <a:pt x="38796" y="694"/>
                    <a:pt x="39298" y="692"/>
                  </a:cubicBezTo>
                  <a:lnTo>
                    <a:pt x="39298" y="0"/>
                  </a:lnTo>
                  <a:cubicBezTo>
                    <a:pt x="39293" y="0"/>
                    <a:pt x="39288" y="0"/>
                    <a:pt x="392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4683900" y="938075"/>
              <a:ext cx="982475" cy="56650"/>
            </a:xfrm>
            <a:custGeom>
              <a:avLst/>
              <a:gdLst/>
              <a:ahLst/>
              <a:cxnLst/>
              <a:rect l="l" t="t" r="r" b="b"/>
              <a:pathLst>
                <a:path w="39299" h="2266" extrusionOk="0">
                  <a:moveTo>
                    <a:pt x="39284" y="1"/>
                  </a:moveTo>
                  <a:cubicBezTo>
                    <a:pt x="38754" y="1"/>
                    <a:pt x="38330" y="112"/>
                    <a:pt x="37982" y="280"/>
                  </a:cubicBezTo>
                  <a:cubicBezTo>
                    <a:pt x="37719" y="404"/>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1"/>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1"/>
                  </a:cubicBezTo>
                  <a:cubicBezTo>
                    <a:pt x="29153" y="938"/>
                    <a:pt x="28907" y="1154"/>
                    <a:pt x="28621" y="1308"/>
                  </a:cubicBezTo>
                  <a:cubicBezTo>
                    <a:pt x="28334" y="1462"/>
                    <a:pt x="28008" y="1566"/>
                    <a:pt x="27506" y="1568"/>
                  </a:cubicBezTo>
                  <a:cubicBezTo>
                    <a:pt x="27059" y="1567"/>
                    <a:pt x="26753" y="1483"/>
                    <a:pt x="26488" y="1358"/>
                  </a:cubicBezTo>
                  <a:cubicBezTo>
                    <a:pt x="26290" y="1264"/>
                    <a:pt x="26117" y="1143"/>
                    <a:pt x="25937" y="1004"/>
                  </a:cubicBezTo>
                  <a:cubicBezTo>
                    <a:pt x="25669" y="798"/>
                    <a:pt x="25392" y="550"/>
                    <a:pt x="25019" y="348"/>
                  </a:cubicBezTo>
                  <a:cubicBezTo>
                    <a:pt x="24648" y="146"/>
                    <a:pt x="24182" y="4"/>
                    <a:pt x="23583" y="4"/>
                  </a:cubicBezTo>
                  <a:cubicBezTo>
                    <a:pt x="23581" y="4"/>
                    <a:pt x="23579" y="4"/>
                    <a:pt x="23577" y="4"/>
                  </a:cubicBezTo>
                  <a:cubicBezTo>
                    <a:pt x="23574" y="4"/>
                    <a:pt x="23572" y="4"/>
                    <a:pt x="23569" y="4"/>
                  </a:cubicBezTo>
                  <a:cubicBezTo>
                    <a:pt x="23036" y="4"/>
                    <a:pt x="22610" y="115"/>
                    <a:pt x="22260" y="283"/>
                  </a:cubicBezTo>
                  <a:cubicBezTo>
                    <a:pt x="21997" y="409"/>
                    <a:pt x="21780" y="563"/>
                    <a:pt x="21585" y="714"/>
                  </a:cubicBezTo>
                  <a:cubicBezTo>
                    <a:pt x="21292" y="941"/>
                    <a:pt x="21047" y="1157"/>
                    <a:pt x="20760" y="1310"/>
                  </a:cubicBezTo>
                  <a:cubicBezTo>
                    <a:pt x="20474" y="1464"/>
                    <a:pt x="20147" y="1568"/>
                    <a:pt x="19645" y="1571"/>
                  </a:cubicBezTo>
                  <a:cubicBezTo>
                    <a:pt x="19199" y="1570"/>
                    <a:pt x="18891" y="1485"/>
                    <a:pt x="18627" y="1361"/>
                  </a:cubicBezTo>
                  <a:cubicBezTo>
                    <a:pt x="18430" y="1267"/>
                    <a:pt x="18255" y="1145"/>
                    <a:pt x="18076" y="1007"/>
                  </a:cubicBezTo>
                  <a:cubicBezTo>
                    <a:pt x="17807" y="801"/>
                    <a:pt x="17532" y="553"/>
                    <a:pt x="17158" y="350"/>
                  </a:cubicBezTo>
                  <a:cubicBezTo>
                    <a:pt x="16786" y="148"/>
                    <a:pt x="16322" y="7"/>
                    <a:pt x="15722" y="7"/>
                  </a:cubicBezTo>
                  <a:cubicBezTo>
                    <a:pt x="15720" y="7"/>
                    <a:pt x="15718" y="7"/>
                    <a:pt x="15715" y="7"/>
                  </a:cubicBezTo>
                  <a:cubicBezTo>
                    <a:pt x="15713" y="7"/>
                    <a:pt x="15710" y="7"/>
                    <a:pt x="15708" y="7"/>
                  </a:cubicBezTo>
                  <a:cubicBezTo>
                    <a:pt x="15175" y="7"/>
                    <a:pt x="14748" y="117"/>
                    <a:pt x="14400" y="286"/>
                  </a:cubicBezTo>
                  <a:cubicBezTo>
                    <a:pt x="14137" y="411"/>
                    <a:pt x="13920" y="566"/>
                    <a:pt x="13725" y="715"/>
                  </a:cubicBezTo>
                  <a:cubicBezTo>
                    <a:pt x="13433" y="942"/>
                    <a:pt x="13187" y="1158"/>
                    <a:pt x="12901" y="1312"/>
                  </a:cubicBezTo>
                  <a:cubicBezTo>
                    <a:pt x="12614" y="1465"/>
                    <a:pt x="12288" y="1570"/>
                    <a:pt x="11786" y="1572"/>
                  </a:cubicBezTo>
                  <a:cubicBezTo>
                    <a:pt x="11340" y="1571"/>
                    <a:pt x="11032" y="1488"/>
                    <a:pt x="10769" y="1362"/>
                  </a:cubicBezTo>
                  <a:cubicBezTo>
                    <a:pt x="10571" y="1268"/>
                    <a:pt x="10397" y="1147"/>
                    <a:pt x="10217" y="1008"/>
                  </a:cubicBezTo>
                  <a:cubicBezTo>
                    <a:pt x="9949" y="803"/>
                    <a:pt x="9672" y="554"/>
                    <a:pt x="9300" y="352"/>
                  </a:cubicBezTo>
                  <a:cubicBezTo>
                    <a:pt x="8928" y="149"/>
                    <a:pt x="8463" y="8"/>
                    <a:pt x="7864" y="8"/>
                  </a:cubicBezTo>
                  <a:cubicBezTo>
                    <a:pt x="7862" y="8"/>
                    <a:pt x="7859" y="8"/>
                    <a:pt x="7857" y="8"/>
                  </a:cubicBezTo>
                  <a:cubicBezTo>
                    <a:pt x="7855" y="8"/>
                    <a:pt x="7852" y="8"/>
                    <a:pt x="7850" y="8"/>
                  </a:cubicBezTo>
                  <a:cubicBezTo>
                    <a:pt x="7316" y="8"/>
                    <a:pt x="6890" y="118"/>
                    <a:pt x="6542" y="287"/>
                  </a:cubicBezTo>
                  <a:cubicBezTo>
                    <a:pt x="6279" y="412"/>
                    <a:pt x="6062" y="567"/>
                    <a:pt x="5867" y="718"/>
                  </a:cubicBezTo>
                  <a:cubicBezTo>
                    <a:pt x="5573" y="946"/>
                    <a:pt x="5329" y="1160"/>
                    <a:pt x="5042" y="1314"/>
                  </a:cubicBezTo>
                  <a:cubicBezTo>
                    <a:pt x="4756" y="1468"/>
                    <a:pt x="4429" y="1572"/>
                    <a:pt x="3929" y="1575"/>
                  </a:cubicBezTo>
                  <a:cubicBezTo>
                    <a:pt x="3484" y="1573"/>
                    <a:pt x="3175" y="1490"/>
                    <a:pt x="2912" y="1365"/>
                  </a:cubicBezTo>
                  <a:cubicBezTo>
                    <a:pt x="2714" y="1270"/>
                    <a:pt x="2540" y="1149"/>
                    <a:pt x="2360" y="1011"/>
                  </a:cubicBezTo>
                  <a:cubicBezTo>
                    <a:pt x="2092" y="805"/>
                    <a:pt x="1815" y="556"/>
                    <a:pt x="1442" y="354"/>
                  </a:cubicBezTo>
                  <a:cubicBezTo>
                    <a:pt x="1071" y="152"/>
                    <a:pt x="605" y="10"/>
                    <a:pt x="7" y="10"/>
                  </a:cubicBezTo>
                  <a:cubicBezTo>
                    <a:pt x="4" y="10"/>
                    <a:pt x="2" y="10"/>
                    <a:pt x="0" y="10"/>
                  </a:cubicBezTo>
                  <a:lnTo>
                    <a:pt x="0" y="701"/>
                  </a:lnTo>
                  <a:lnTo>
                    <a:pt x="2" y="701"/>
                  </a:lnTo>
                  <a:cubicBezTo>
                    <a:pt x="448" y="702"/>
                    <a:pt x="756" y="787"/>
                    <a:pt x="1019" y="911"/>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2"/>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5"/>
                    <a:pt x="14315" y="1111"/>
                    <a:pt x="14601" y="957"/>
                  </a:cubicBezTo>
                  <a:cubicBezTo>
                    <a:pt x="14888" y="803"/>
                    <a:pt x="15215" y="699"/>
                    <a:pt x="15716" y="696"/>
                  </a:cubicBezTo>
                  <a:cubicBezTo>
                    <a:pt x="16161" y="698"/>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4"/>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4683900" y="992725"/>
              <a:ext cx="982475" cy="56675"/>
            </a:xfrm>
            <a:custGeom>
              <a:avLst/>
              <a:gdLst/>
              <a:ahLst/>
              <a:cxnLst/>
              <a:rect l="l" t="t" r="r" b="b"/>
              <a:pathLst>
                <a:path w="39299" h="2267" extrusionOk="0">
                  <a:moveTo>
                    <a:pt x="39291" y="1"/>
                  </a:moveTo>
                  <a:cubicBezTo>
                    <a:pt x="38757" y="1"/>
                    <a:pt x="38331" y="111"/>
                    <a:pt x="37982" y="279"/>
                  </a:cubicBezTo>
                  <a:cubicBezTo>
                    <a:pt x="37719" y="404"/>
                    <a:pt x="37502" y="559"/>
                    <a:pt x="37307" y="709"/>
                  </a:cubicBezTo>
                  <a:cubicBezTo>
                    <a:pt x="37014" y="936"/>
                    <a:pt x="36768" y="1152"/>
                    <a:pt x="36483" y="1306"/>
                  </a:cubicBezTo>
                  <a:cubicBezTo>
                    <a:pt x="36196" y="1459"/>
                    <a:pt x="35869" y="1564"/>
                    <a:pt x="35368" y="1566"/>
                  </a:cubicBezTo>
                  <a:cubicBezTo>
                    <a:pt x="34922" y="1565"/>
                    <a:pt x="34614" y="1481"/>
                    <a:pt x="34349" y="1356"/>
                  </a:cubicBezTo>
                  <a:cubicBezTo>
                    <a:pt x="34151" y="1261"/>
                    <a:pt x="33977" y="1140"/>
                    <a:pt x="33798" y="1002"/>
                  </a:cubicBezTo>
                  <a:cubicBezTo>
                    <a:pt x="33530" y="796"/>
                    <a:pt x="33253" y="548"/>
                    <a:pt x="32880" y="345"/>
                  </a:cubicBezTo>
                  <a:cubicBezTo>
                    <a:pt x="32509" y="144"/>
                    <a:pt x="32043" y="2"/>
                    <a:pt x="31442" y="2"/>
                  </a:cubicBezTo>
                  <a:cubicBezTo>
                    <a:pt x="31440" y="2"/>
                    <a:pt x="31438" y="2"/>
                    <a:pt x="31436" y="2"/>
                  </a:cubicBezTo>
                  <a:cubicBezTo>
                    <a:pt x="31433" y="2"/>
                    <a:pt x="31431" y="2"/>
                    <a:pt x="31429" y="2"/>
                  </a:cubicBezTo>
                  <a:cubicBezTo>
                    <a:pt x="30895" y="2"/>
                    <a:pt x="30469" y="113"/>
                    <a:pt x="30121" y="280"/>
                  </a:cubicBezTo>
                  <a:cubicBezTo>
                    <a:pt x="29857" y="406"/>
                    <a:pt x="29640" y="561"/>
                    <a:pt x="29446" y="711"/>
                  </a:cubicBezTo>
                  <a:cubicBezTo>
                    <a:pt x="29153" y="938"/>
                    <a:pt x="28907" y="1153"/>
                    <a:pt x="28621" y="1307"/>
                  </a:cubicBezTo>
                  <a:cubicBezTo>
                    <a:pt x="28334" y="1460"/>
                    <a:pt x="28008" y="1565"/>
                    <a:pt x="27506" y="1568"/>
                  </a:cubicBezTo>
                  <a:cubicBezTo>
                    <a:pt x="27059" y="1566"/>
                    <a:pt x="26753" y="1482"/>
                    <a:pt x="26488" y="1357"/>
                  </a:cubicBezTo>
                  <a:cubicBezTo>
                    <a:pt x="26290" y="1263"/>
                    <a:pt x="26117" y="1141"/>
                    <a:pt x="25937" y="1003"/>
                  </a:cubicBezTo>
                  <a:cubicBezTo>
                    <a:pt x="25669" y="797"/>
                    <a:pt x="25392" y="549"/>
                    <a:pt x="25019" y="346"/>
                  </a:cubicBezTo>
                  <a:cubicBezTo>
                    <a:pt x="24649" y="146"/>
                    <a:pt x="24185" y="4"/>
                    <a:pt x="23590" y="4"/>
                  </a:cubicBezTo>
                  <a:cubicBezTo>
                    <a:pt x="23585" y="4"/>
                    <a:pt x="23581" y="4"/>
                    <a:pt x="23577" y="4"/>
                  </a:cubicBezTo>
                  <a:cubicBezTo>
                    <a:pt x="23572" y="4"/>
                    <a:pt x="23567" y="4"/>
                    <a:pt x="23562" y="4"/>
                  </a:cubicBezTo>
                  <a:cubicBezTo>
                    <a:pt x="23032" y="4"/>
                    <a:pt x="22608" y="115"/>
                    <a:pt x="22260" y="282"/>
                  </a:cubicBezTo>
                  <a:cubicBezTo>
                    <a:pt x="21997" y="407"/>
                    <a:pt x="21780" y="562"/>
                    <a:pt x="21585" y="712"/>
                  </a:cubicBezTo>
                  <a:cubicBezTo>
                    <a:pt x="21292" y="939"/>
                    <a:pt x="21047" y="1155"/>
                    <a:pt x="20760" y="1308"/>
                  </a:cubicBezTo>
                  <a:cubicBezTo>
                    <a:pt x="20474" y="1462"/>
                    <a:pt x="20147" y="1566"/>
                    <a:pt x="19645" y="1569"/>
                  </a:cubicBezTo>
                  <a:cubicBezTo>
                    <a:pt x="19199" y="1568"/>
                    <a:pt x="18891" y="1483"/>
                    <a:pt x="18627" y="1358"/>
                  </a:cubicBezTo>
                  <a:cubicBezTo>
                    <a:pt x="18430" y="1264"/>
                    <a:pt x="18255" y="1142"/>
                    <a:pt x="18076" y="1005"/>
                  </a:cubicBezTo>
                  <a:cubicBezTo>
                    <a:pt x="17807" y="799"/>
                    <a:pt x="17532" y="551"/>
                    <a:pt x="17158" y="347"/>
                  </a:cubicBezTo>
                  <a:cubicBezTo>
                    <a:pt x="16786" y="146"/>
                    <a:pt x="16322" y="5"/>
                    <a:pt x="15722" y="5"/>
                  </a:cubicBezTo>
                  <a:cubicBezTo>
                    <a:pt x="15720" y="5"/>
                    <a:pt x="15718" y="5"/>
                    <a:pt x="15715" y="5"/>
                  </a:cubicBezTo>
                  <a:cubicBezTo>
                    <a:pt x="15713" y="5"/>
                    <a:pt x="15710" y="5"/>
                    <a:pt x="15708" y="5"/>
                  </a:cubicBezTo>
                  <a:cubicBezTo>
                    <a:pt x="15175" y="5"/>
                    <a:pt x="14748" y="115"/>
                    <a:pt x="14400" y="283"/>
                  </a:cubicBezTo>
                  <a:cubicBezTo>
                    <a:pt x="14137" y="408"/>
                    <a:pt x="13920" y="563"/>
                    <a:pt x="13725" y="713"/>
                  </a:cubicBezTo>
                  <a:cubicBezTo>
                    <a:pt x="13433" y="940"/>
                    <a:pt x="13187" y="1156"/>
                    <a:pt x="12901" y="1310"/>
                  </a:cubicBezTo>
                  <a:cubicBezTo>
                    <a:pt x="12614" y="1463"/>
                    <a:pt x="12288" y="1568"/>
                    <a:pt x="11786" y="1570"/>
                  </a:cubicBezTo>
                  <a:cubicBezTo>
                    <a:pt x="11340" y="1569"/>
                    <a:pt x="11032" y="1485"/>
                    <a:pt x="10769" y="1359"/>
                  </a:cubicBezTo>
                  <a:cubicBezTo>
                    <a:pt x="10571" y="1265"/>
                    <a:pt x="10397" y="1145"/>
                    <a:pt x="10217" y="1006"/>
                  </a:cubicBezTo>
                  <a:cubicBezTo>
                    <a:pt x="9949" y="801"/>
                    <a:pt x="9672" y="552"/>
                    <a:pt x="9300" y="350"/>
                  </a:cubicBezTo>
                  <a:cubicBezTo>
                    <a:pt x="8928" y="147"/>
                    <a:pt x="8463" y="6"/>
                    <a:pt x="7864" y="6"/>
                  </a:cubicBezTo>
                  <a:cubicBezTo>
                    <a:pt x="7862" y="6"/>
                    <a:pt x="7859" y="6"/>
                    <a:pt x="7857" y="6"/>
                  </a:cubicBezTo>
                  <a:cubicBezTo>
                    <a:pt x="7855" y="6"/>
                    <a:pt x="7852" y="6"/>
                    <a:pt x="7850" y="6"/>
                  </a:cubicBezTo>
                  <a:cubicBezTo>
                    <a:pt x="7316" y="6"/>
                    <a:pt x="6890" y="116"/>
                    <a:pt x="6542" y="284"/>
                  </a:cubicBezTo>
                  <a:cubicBezTo>
                    <a:pt x="6279" y="409"/>
                    <a:pt x="6062" y="564"/>
                    <a:pt x="5867" y="716"/>
                  </a:cubicBezTo>
                  <a:cubicBezTo>
                    <a:pt x="5573" y="943"/>
                    <a:pt x="5329" y="1158"/>
                    <a:pt x="5042" y="1312"/>
                  </a:cubicBezTo>
                  <a:cubicBezTo>
                    <a:pt x="4756" y="1466"/>
                    <a:pt x="4429" y="1570"/>
                    <a:pt x="3929" y="1573"/>
                  </a:cubicBezTo>
                  <a:cubicBezTo>
                    <a:pt x="3484" y="1571"/>
                    <a:pt x="3175" y="1487"/>
                    <a:pt x="2912" y="1362"/>
                  </a:cubicBezTo>
                  <a:cubicBezTo>
                    <a:pt x="2714" y="1268"/>
                    <a:pt x="2540" y="1147"/>
                    <a:pt x="2360" y="1008"/>
                  </a:cubicBezTo>
                  <a:cubicBezTo>
                    <a:pt x="2092" y="804"/>
                    <a:pt x="1815" y="554"/>
                    <a:pt x="1442" y="352"/>
                  </a:cubicBezTo>
                  <a:cubicBezTo>
                    <a:pt x="1072" y="151"/>
                    <a:pt x="609" y="9"/>
                    <a:pt x="13" y="9"/>
                  </a:cubicBezTo>
                  <a:cubicBezTo>
                    <a:pt x="9" y="9"/>
                    <a:pt x="4" y="9"/>
                    <a:pt x="0" y="9"/>
                  </a:cubicBezTo>
                  <a:lnTo>
                    <a:pt x="0" y="703"/>
                  </a:lnTo>
                  <a:lnTo>
                    <a:pt x="2" y="703"/>
                  </a:lnTo>
                  <a:cubicBezTo>
                    <a:pt x="448" y="704"/>
                    <a:pt x="756" y="787"/>
                    <a:pt x="1019" y="913"/>
                  </a:cubicBezTo>
                  <a:cubicBezTo>
                    <a:pt x="1216" y="1007"/>
                    <a:pt x="1391" y="1128"/>
                    <a:pt x="1570" y="1266"/>
                  </a:cubicBezTo>
                  <a:cubicBezTo>
                    <a:pt x="1839" y="1472"/>
                    <a:pt x="2116" y="1721"/>
                    <a:pt x="2488" y="1924"/>
                  </a:cubicBezTo>
                  <a:cubicBezTo>
                    <a:pt x="2860" y="2126"/>
                    <a:pt x="3325" y="2267"/>
                    <a:pt x="3924" y="2267"/>
                  </a:cubicBezTo>
                  <a:cubicBezTo>
                    <a:pt x="3926" y="2267"/>
                    <a:pt x="3929" y="2267"/>
                    <a:pt x="3931" y="2267"/>
                  </a:cubicBezTo>
                  <a:cubicBezTo>
                    <a:pt x="3933" y="2267"/>
                    <a:pt x="3936" y="2267"/>
                    <a:pt x="3938" y="2267"/>
                  </a:cubicBezTo>
                  <a:cubicBezTo>
                    <a:pt x="4472" y="2267"/>
                    <a:pt x="4898" y="2157"/>
                    <a:pt x="5246" y="1988"/>
                  </a:cubicBezTo>
                  <a:cubicBezTo>
                    <a:pt x="5509" y="1863"/>
                    <a:pt x="5726" y="1708"/>
                    <a:pt x="5921" y="1558"/>
                  </a:cubicBezTo>
                  <a:cubicBezTo>
                    <a:pt x="6215" y="1330"/>
                    <a:pt x="6459" y="1115"/>
                    <a:pt x="6744" y="961"/>
                  </a:cubicBezTo>
                  <a:cubicBezTo>
                    <a:pt x="7031" y="807"/>
                    <a:pt x="7358" y="703"/>
                    <a:pt x="7858" y="701"/>
                  </a:cubicBezTo>
                  <a:cubicBezTo>
                    <a:pt x="8303" y="702"/>
                    <a:pt x="8612" y="785"/>
                    <a:pt x="8875" y="910"/>
                  </a:cubicBezTo>
                  <a:cubicBezTo>
                    <a:pt x="9072" y="1005"/>
                    <a:pt x="9247" y="1126"/>
                    <a:pt x="9427" y="1264"/>
                  </a:cubicBezTo>
                  <a:cubicBezTo>
                    <a:pt x="9695" y="1470"/>
                    <a:pt x="9971" y="1719"/>
                    <a:pt x="10343" y="1921"/>
                  </a:cubicBezTo>
                  <a:cubicBezTo>
                    <a:pt x="10716" y="2123"/>
                    <a:pt x="11181" y="2265"/>
                    <a:pt x="11780" y="2265"/>
                  </a:cubicBezTo>
                  <a:cubicBezTo>
                    <a:pt x="11783" y="2265"/>
                    <a:pt x="11785" y="2265"/>
                    <a:pt x="11787" y="2265"/>
                  </a:cubicBezTo>
                  <a:cubicBezTo>
                    <a:pt x="11789" y="2265"/>
                    <a:pt x="11792" y="2265"/>
                    <a:pt x="11794" y="2265"/>
                  </a:cubicBezTo>
                  <a:cubicBezTo>
                    <a:pt x="12328" y="2265"/>
                    <a:pt x="12754" y="2154"/>
                    <a:pt x="13102" y="1986"/>
                  </a:cubicBezTo>
                  <a:cubicBezTo>
                    <a:pt x="13366" y="1860"/>
                    <a:pt x="13582" y="1705"/>
                    <a:pt x="13776" y="1555"/>
                  </a:cubicBezTo>
                  <a:cubicBezTo>
                    <a:pt x="14070" y="1328"/>
                    <a:pt x="14315" y="1114"/>
                    <a:pt x="14601" y="960"/>
                  </a:cubicBezTo>
                  <a:cubicBezTo>
                    <a:pt x="14888" y="806"/>
                    <a:pt x="15215" y="702"/>
                    <a:pt x="15716" y="699"/>
                  </a:cubicBezTo>
                  <a:cubicBezTo>
                    <a:pt x="16161" y="701"/>
                    <a:pt x="16470" y="784"/>
                    <a:pt x="16733" y="909"/>
                  </a:cubicBezTo>
                  <a:cubicBezTo>
                    <a:pt x="16931" y="1003"/>
                    <a:pt x="17105" y="1125"/>
                    <a:pt x="17285" y="1263"/>
                  </a:cubicBezTo>
                  <a:cubicBezTo>
                    <a:pt x="17553" y="1470"/>
                    <a:pt x="17829" y="1718"/>
                    <a:pt x="18203" y="1920"/>
                  </a:cubicBezTo>
                  <a:cubicBezTo>
                    <a:pt x="18573" y="2121"/>
                    <a:pt x="19035" y="2263"/>
                    <a:pt x="19633" y="2263"/>
                  </a:cubicBezTo>
                  <a:cubicBezTo>
                    <a:pt x="19637" y="2263"/>
                    <a:pt x="19642" y="2263"/>
                    <a:pt x="19646" y="2263"/>
                  </a:cubicBezTo>
                  <a:cubicBezTo>
                    <a:pt x="19651" y="2263"/>
                    <a:pt x="19656" y="2263"/>
                    <a:pt x="19661" y="2263"/>
                  </a:cubicBezTo>
                  <a:cubicBezTo>
                    <a:pt x="20191" y="2263"/>
                    <a:pt x="20615" y="2152"/>
                    <a:pt x="20961" y="1984"/>
                  </a:cubicBezTo>
                  <a:cubicBezTo>
                    <a:pt x="21225" y="1859"/>
                    <a:pt x="21442" y="1704"/>
                    <a:pt x="21637" y="1553"/>
                  </a:cubicBezTo>
                  <a:cubicBezTo>
                    <a:pt x="21930" y="1326"/>
                    <a:pt x="22175" y="1110"/>
                    <a:pt x="22462" y="957"/>
                  </a:cubicBezTo>
                  <a:cubicBezTo>
                    <a:pt x="22748" y="804"/>
                    <a:pt x="23074" y="699"/>
                    <a:pt x="23577" y="696"/>
                  </a:cubicBezTo>
                  <a:cubicBezTo>
                    <a:pt x="24022" y="697"/>
                    <a:pt x="24330" y="781"/>
                    <a:pt x="24594" y="907"/>
                  </a:cubicBezTo>
                  <a:cubicBezTo>
                    <a:pt x="24791" y="1001"/>
                    <a:pt x="24965" y="1122"/>
                    <a:pt x="25144" y="1260"/>
                  </a:cubicBezTo>
                  <a:cubicBezTo>
                    <a:pt x="25412" y="1467"/>
                    <a:pt x="25689" y="1714"/>
                    <a:pt x="26062" y="1917"/>
                  </a:cubicBezTo>
                  <a:cubicBezTo>
                    <a:pt x="26433" y="2119"/>
                    <a:pt x="26899" y="2261"/>
                    <a:pt x="27500" y="2261"/>
                  </a:cubicBezTo>
                  <a:cubicBezTo>
                    <a:pt x="27502" y="2261"/>
                    <a:pt x="27504" y="2261"/>
                    <a:pt x="27506" y="2261"/>
                  </a:cubicBezTo>
                  <a:cubicBezTo>
                    <a:pt x="27509" y="2261"/>
                    <a:pt x="27511" y="2261"/>
                    <a:pt x="27514" y="2261"/>
                  </a:cubicBezTo>
                  <a:cubicBezTo>
                    <a:pt x="28047" y="2261"/>
                    <a:pt x="28473" y="2150"/>
                    <a:pt x="28822" y="1982"/>
                  </a:cubicBezTo>
                  <a:cubicBezTo>
                    <a:pt x="29085" y="1857"/>
                    <a:pt x="29302" y="1702"/>
                    <a:pt x="29496" y="1550"/>
                  </a:cubicBezTo>
                  <a:cubicBezTo>
                    <a:pt x="29789" y="1323"/>
                    <a:pt x="30035" y="1108"/>
                    <a:pt x="30321" y="955"/>
                  </a:cubicBezTo>
                  <a:cubicBezTo>
                    <a:pt x="30608" y="801"/>
                    <a:pt x="30934" y="696"/>
                    <a:pt x="31436" y="693"/>
                  </a:cubicBezTo>
                  <a:cubicBezTo>
                    <a:pt x="31883" y="695"/>
                    <a:pt x="32190" y="779"/>
                    <a:pt x="32454" y="904"/>
                  </a:cubicBezTo>
                  <a:cubicBezTo>
                    <a:pt x="32652" y="998"/>
                    <a:pt x="32826" y="1120"/>
                    <a:pt x="33005" y="1258"/>
                  </a:cubicBezTo>
                  <a:cubicBezTo>
                    <a:pt x="33274" y="1465"/>
                    <a:pt x="33550" y="1712"/>
                    <a:pt x="33923" y="1915"/>
                  </a:cubicBezTo>
                  <a:cubicBezTo>
                    <a:pt x="34293" y="2116"/>
                    <a:pt x="34757" y="2258"/>
                    <a:pt x="35355" y="2258"/>
                  </a:cubicBezTo>
                  <a:cubicBezTo>
                    <a:pt x="35359" y="2258"/>
                    <a:pt x="35363" y="2258"/>
                    <a:pt x="35368" y="2258"/>
                  </a:cubicBezTo>
                  <a:cubicBezTo>
                    <a:pt x="35373" y="2258"/>
                    <a:pt x="35377" y="2258"/>
                    <a:pt x="35382" y="2258"/>
                  </a:cubicBezTo>
                  <a:cubicBezTo>
                    <a:pt x="35912" y="2258"/>
                    <a:pt x="36336" y="2147"/>
                    <a:pt x="36684" y="1979"/>
                  </a:cubicBezTo>
                  <a:cubicBezTo>
                    <a:pt x="36947" y="1854"/>
                    <a:pt x="37164" y="1699"/>
                    <a:pt x="37358" y="1549"/>
                  </a:cubicBezTo>
                  <a:cubicBezTo>
                    <a:pt x="37651" y="1322"/>
                    <a:pt x="37898" y="1106"/>
                    <a:pt x="38183" y="954"/>
                  </a:cubicBezTo>
                  <a:cubicBezTo>
                    <a:pt x="38470" y="800"/>
                    <a:pt x="38796" y="695"/>
                    <a:pt x="39298" y="692"/>
                  </a:cubicBezTo>
                  <a:lnTo>
                    <a:pt x="39298" y="1"/>
                  </a:lnTo>
                  <a:cubicBezTo>
                    <a:pt x="39296" y="1"/>
                    <a:pt x="39293" y="1"/>
                    <a:pt x="39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4683900" y="1047200"/>
              <a:ext cx="982475" cy="56675"/>
            </a:xfrm>
            <a:custGeom>
              <a:avLst/>
              <a:gdLst/>
              <a:ahLst/>
              <a:cxnLst/>
              <a:rect l="l" t="t" r="r" b="b"/>
              <a:pathLst>
                <a:path w="39299" h="2267" extrusionOk="0">
                  <a:moveTo>
                    <a:pt x="39291" y="0"/>
                  </a:moveTo>
                  <a:cubicBezTo>
                    <a:pt x="38757" y="0"/>
                    <a:pt x="38331" y="110"/>
                    <a:pt x="37982" y="279"/>
                  </a:cubicBezTo>
                  <a:cubicBezTo>
                    <a:pt x="37719" y="404"/>
                    <a:pt x="37502" y="559"/>
                    <a:pt x="37307" y="708"/>
                  </a:cubicBezTo>
                  <a:cubicBezTo>
                    <a:pt x="37014" y="936"/>
                    <a:pt x="36768" y="1151"/>
                    <a:pt x="36483" y="1305"/>
                  </a:cubicBezTo>
                  <a:cubicBezTo>
                    <a:pt x="36196" y="1459"/>
                    <a:pt x="35869" y="1563"/>
                    <a:pt x="35368" y="1565"/>
                  </a:cubicBezTo>
                  <a:cubicBezTo>
                    <a:pt x="34922" y="1564"/>
                    <a:pt x="34614" y="1481"/>
                    <a:pt x="34349" y="1356"/>
                  </a:cubicBezTo>
                  <a:cubicBezTo>
                    <a:pt x="34151" y="1261"/>
                    <a:pt x="33977" y="1140"/>
                    <a:pt x="33798" y="1002"/>
                  </a:cubicBezTo>
                  <a:cubicBezTo>
                    <a:pt x="33530" y="795"/>
                    <a:pt x="33253" y="547"/>
                    <a:pt x="32880" y="345"/>
                  </a:cubicBezTo>
                  <a:cubicBezTo>
                    <a:pt x="32509" y="143"/>
                    <a:pt x="32043" y="1"/>
                    <a:pt x="31442" y="1"/>
                  </a:cubicBezTo>
                  <a:cubicBezTo>
                    <a:pt x="31440" y="1"/>
                    <a:pt x="31438" y="1"/>
                    <a:pt x="31436" y="1"/>
                  </a:cubicBezTo>
                  <a:cubicBezTo>
                    <a:pt x="31433" y="1"/>
                    <a:pt x="31431" y="1"/>
                    <a:pt x="31429" y="1"/>
                  </a:cubicBezTo>
                  <a:cubicBezTo>
                    <a:pt x="30895" y="1"/>
                    <a:pt x="30469" y="112"/>
                    <a:pt x="30121" y="280"/>
                  </a:cubicBezTo>
                  <a:cubicBezTo>
                    <a:pt x="29857" y="406"/>
                    <a:pt x="29640" y="561"/>
                    <a:pt x="29446" y="710"/>
                  </a:cubicBezTo>
                  <a:cubicBezTo>
                    <a:pt x="29153" y="938"/>
                    <a:pt x="28907" y="1152"/>
                    <a:pt x="28621" y="1306"/>
                  </a:cubicBezTo>
                  <a:cubicBezTo>
                    <a:pt x="28334" y="1460"/>
                    <a:pt x="28008" y="1564"/>
                    <a:pt x="27506" y="1567"/>
                  </a:cubicBezTo>
                  <a:cubicBezTo>
                    <a:pt x="27059" y="1565"/>
                    <a:pt x="26753" y="1482"/>
                    <a:pt x="26488" y="1357"/>
                  </a:cubicBezTo>
                  <a:cubicBezTo>
                    <a:pt x="26290" y="1263"/>
                    <a:pt x="26117" y="1141"/>
                    <a:pt x="25937" y="1003"/>
                  </a:cubicBezTo>
                  <a:cubicBezTo>
                    <a:pt x="25669" y="798"/>
                    <a:pt x="25392" y="548"/>
                    <a:pt x="25019" y="346"/>
                  </a:cubicBezTo>
                  <a:cubicBezTo>
                    <a:pt x="24649" y="145"/>
                    <a:pt x="24185" y="3"/>
                    <a:pt x="23590" y="3"/>
                  </a:cubicBezTo>
                  <a:cubicBezTo>
                    <a:pt x="23585" y="3"/>
                    <a:pt x="23581" y="3"/>
                    <a:pt x="23577" y="3"/>
                  </a:cubicBezTo>
                  <a:cubicBezTo>
                    <a:pt x="23572" y="3"/>
                    <a:pt x="23567" y="3"/>
                    <a:pt x="23562" y="3"/>
                  </a:cubicBezTo>
                  <a:cubicBezTo>
                    <a:pt x="23032" y="3"/>
                    <a:pt x="22608" y="114"/>
                    <a:pt x="22260" y="282"/>
                  </a:cubicBezTo>
                  <a:cubicBezTo>
                    <a:pt x="21997" y="407"/>
                    <a:pt x="21780" y="562"/>
                    <a:pt x="21585" y="712"/>
                  </a:cubicBezTo>
                  <a:cubicBezTo>
                    <a:pt x="21292" y="940"/>
                    <a:pt x="21047" y="1155"/>
                    <a:pt x="20760" y="1309"/>
                  </a:cubicBezTo>
                  <a:cubicBezTo>
                    <a:pt x="20474" y="1462"/>
                    <a:pt x="20147" y="1567"/>
                    <a:pt x="19645" y="1569"/>
                  </a:cubicBezTo>
                  <a:cubicBezTo>
                    <a:pt x="19199" y="1568"/>
                    <a:pt x="18891" y="1485"/>
                    <a:pt x="18627" y="1359"/>
                  </a:cubicBezTo>
                  <a:cubicBezTo>
                    <a:pt x="18430" y="1265"/>
                    <a:pt x="18255" y="1144"/>
                    <a:pt x="18076" y="1006"/>
                  </a:cubicBezTo>
                  <a:cubicBezTo>
                    <a:pt x="17807" y="800"/>
                    <a:pt x="17532" y="551"/>
                    <a:pt x="17158" y="349"/>
                  </a:cubicBezTo>
                  <a:cubicBezTo>
                    <a:pt x="16786" y="146"/>
                    <a:pt x="16322" y="5"/>
                    <a:pt x="15722" y="5"/>
                  </a:cubicBezTo>
                  <a:cubicBezTo>
                    <a:pt x="15720" y="5"/>
                    <a:pt x="15718" y="5"/>
                    <a:pt x="15715" y="5"/>
                  </a:cubicBezTo>
                  <a:cubicBezTo>
                    <a:pt x="15713" y="5"/>
                    <a:pt x="15710" y="5"/>
                    <a:pt x="15708" y="5"/>
                  </a:cubicBezTo>
                  <a:cubicBezTo>
                    <a:pt x="15175" y="5"/>
                    <a:pt x="14748" y="115"/>
                    <a:pt x="14400" y="284"/>
                  </a:cubicBezTo>
                  <a:cubicBezTo>
                    <a:pt x="14137" y="409"/>
                    <a:pt x="13920" y="564"/>
                    <a:pt x="13725" y="714"/>
                  </a:cubicBezTo>
                  <a:cubicBezTo>
                    <a:pt x="13433" y="941"/>
                    <a:pt x="13187" y="1156"/>
                    <a:pt x="12901" y="1310"/>
                  </a:cubicBezTo>
                  <a:cubicBezTo>
                    <a:pt x="12614" y="1464"/>
                    <a:pt x="12288" y="1568"/>
                    <a:pt x="11786" y="1570"/>
                  </a:cubicBezTo>
                  <a:cubicBezTo>
                    <a:pt x="11340" y="1569"/>
                    <a:pt x="11032" y="1486"/>
                    <a:pt x="10769" y="1361"/>
                  </a:cubicBezTo>
                  <a:cubicBezTo>
                    <a:pt x="10571" y="1266"/>
                    <a:pt x="10397" y="1145"/>
                    <a:pt x="10217" y="1007"/>
                  </a:cubicBezTo>
                  <a:cubicBezTo>
                    <a:pt x="9949" y="801"/>
                    <a:pt x="9672" y="552"/>
                    <a:pt x="9300" y="350"/>
                  </a:cubicBezTo>
                  <a:cubicBezTo>
                    <a:pt x="8928" y="148"/>
                    <a:pt x="8463" y="6"/>
                    <a:pt x="7864" y="6"/>
                  </a:cubicBezTo>
                  <a:cubicBezTo>
                    <a:pt x="7862" y="6"/>
                    <a:pt x="7859" y="6"/>
                    <a:pt x="7857" y="6"/>
                  </a:cubicBezTo>
                  <a:cubicBezTo>
                    <a:pt x="7855" y="6"/>
                    <a:pt x="7852" y="6"/>
                    <a:pt x="7850" y="6"/>
                  </a:cubicBezTo>
                  <a:cubicBezTo>
                    <a:pt x="7316" y="6"/>
                    <a:pt x="6890" y="118"/>
                    <a:pt x="6542" y="285"/>
                  </a:cubicBezTo>
                  <a:cubicBezTo>
                    <a:pt x="6279" y="411"/>
                    <a:pt x="6062" y="566"/>
                    <a:pt x="5867" y="717"/>
                  </a:cubicBezTo>
                  <a:cubicBezTo>
                    <a:pt x="5573" y="944"/>
                    <a:pt x="5329" y="1160"/>
                    <a:pt x="5042" y="1312"/>
                  </a:cubicBezTo>
                  <a:cubicBezTo>
                    <a:pt x="4756" y="1466"/>
                    <a:pt x="4429" y="1570"/>
                    <a:pt x="3929" y="1574"/>
                  </a:cubicBezTo>
                  <a:cubicBezTo>
                    <a:pt x="3484" y="1573"/>
                    <a:pt x="3175" y="1488"/>
                    <a:pt x="2912" y="1363"/>
                  </a:cubicBezTo>
                  <a:cubicBezTo>
                    <a:pt x="2714" y="1269"/>
                    <a:pt x="2540" y="1147"/>
                    <a:pt x="2360" y="1010"/>
                  </a:cubicBezTo>
                  <a:cubicBezTo>
                    <a:pt x="2092" y="804"/>
                    <a:pt x="1815" y="556"/>
                    <a:pt x="1442" y="352"/>
                  </a:cubicBezTo>
                  <a:cubicBezTo>
                    <a:pt x="1071" y="151"/>
                    <a:pt x="605" y="9"/>
                    <a:pt x="7" y="9"/>
                  </a:cubicBezTo>
                  <a:cubicBezTo>
                    <a:pt x="4" y="9"/>
                    <a:pt x="2" y="9"/>
                    <a:pt x="0" y="9"/>
                  </a:cubicBezTo>
                  <a:lnTo>
                    <a:pt x="0" y="702"/>
                  </a:lnTo>
                  <a:lnTo>
                    <a:pt x="2" y="702"/>
                  </a:lnTo>
                  <a:cubicBezTo>
                    <a:pt x="448" y="703"/>
                    <a:pt x="756" y="788"/>
                    <a:pt x="1019" y="913"/>
                  </a:cubicBezTo>
                  <a:cubicBezTo>
                    <a:pt x="1216" y="1007"/>
                    <a:pt x="1391" y="1129"/>
                    <a:pt x="1570" y="1266"/>
                  </a:cubicBezTo>
                  <a:cubicBezTo>
                    <a:pt x="1839" y="1471"/>
                    <a:pt x="2116" y="1720"/>
                    <a:pt x="2488" y="1924"/>
                  </a:cubicBezTo>
                  <a:cubicBezTo>
                    <a:pt x="2860" y="2125"/>
                    <a:pt x="3325" y="2266"/>
                    <a:pt x="3924" y="2266"/>
                  </a:cubicBezTo>
                  <a:cubicBezTo>
                    <a:pt x="3926" y="2266"/>
                    <a:pt x="3929" y="2266"/>
                    <a:pt x="3931" y="2266"/>
                  </a:cubicBezTo>
                  <a:cubicBezTo>
                    <a:pt x="3933" y="2266"/>
                    <a:pt x="3936" y="2266"/>
                    <a:pt x="3938" y="2266"/>
                  </a:cubicBezTo>
                  <a:cubicBezTo>
                    <a:pt x="4472" y="2266"/>
                    <a:pt x="4898" y="2156"/>
                    <a:pt x="5246" y="1988"/>
                  </a:cubicBezTo>
                  <a:cubicBezTo>
                    <a:pt x="5509" y="1863"/>
                    <a:pt x="5726" y="1708"/>
                    <a:pt x="5921" y="1557"/>
                  </a:cubicBezTo>
                  <a:cubicBezTo>
                    <a:pt x="6215" y="1330"/>
                    <a:pt x="6459" y="1114"/>
                    <a:pt x="6744" y="960"/>
                  </a:cubicBezTo>
                  <a:cubicBezTo>
                    <a:pt x="7031" y="806"/>
                    <a:pt x="7358" y="702"/>
                    <a:pt x="7858" y="700"/>
                  </a:cubicBezTo>
                  <a:cubicBezTo>
                    <a:pt x="8303" y="701"/>
                    <a:pt x="8612" y="785"/>
                    <a:pt x="8875" y="910"/>
                  </a:cubicBezTo>
                  <a:cubicBezTo>
                    <a:pt x="9072" y="1005"/>
                    <a:pt x="9247" y="1125"/>
                    <a:pt x="9427" y="1264"/>
                  </a:cubicBezTo>
                  <a:cubicBezTo>
                    <a:pt x="9695" y="1469"/>
                    <a:pt x="9971" y="1718"/>
                    <a:pt x="10343" y="1920"/>
                  </a:cubicBezTo>
                  <a:cubicBezTo>
                    <a:pt x="10716" y="2122"/>
                    <a:pt x="11181" y="2264"/>
                    <a:pt x="11780" y="2264"/>
                  </a:cubicBezTo>
                  <a:cubicBezTo>
                    <a:pt x="11783" y="2264"/>
                    <a:pt x="11785" y="2264"/>
                    <a:pt x="11787" y="2264"/>
                  </a:cubicBezTo>
                  <a:cubicBezTo>
                    <a:pt x="11789" y="2264"/>
                    <a:pt x="11792" y="2264"/>
                    <a:pt x="11794" y="2264"/>
                  </a:cubicBezTo>
                  <a:cubicBezTo>
                    <a:pt x="12328" y="2264"/>
                    <a:pt x="12754" y="2153"/>
                    <a:pt x="13102" y="1986"/>
                  </a:cubicBezTo>
                  <a:cubicBezTo>
                    <a:pt x="13366" y="1860"/>
                    <a:pt x="13582" y="1705"/>
                    <a:pt x="13776" y="1554"/>
                  </a:cubicBezTo>
                  <a:cubicBezTo>
                    <a:pt x="14070" y="1327"/>
                    <a:pt x="14315" y="1111"/>
                    <a:pt x="14601" y="958"/>
                  </a:cubicBezTo>
                  <a:cubicBezTo>
                    <a:pt x="14888" y="804"/>
                    <a:pt x="15215" y="700"/>
                    <a:pt x="15716" y="697"/>
                  </a:cubicBezTo>
                  <a:cubicBezTo>
                    <a:pt x="16161" y="698"/>
                    <a:pt x="16470" y="783"/>
                    <a:pt x="16733" y="908"/>
                  </a:cubicBezTo>
                  <a:cubicBezTo>
                    <a:pt x="16931" y="1002"/>
                    <a:pt x="17105" y="1123"/>
                    <a:pt x="17285" y="1261"/>
                  </a:cubicBezTo>
                  <a:cubicBezTo>
                    <a:pt x="17553" y="1467"/>
                    <a:pt x="17829" y="1715"/>
                    <a:pt x="18203" y="1918"/>
                  </a:cubicBezTo>
                  <a:cubicBezTo>
                    <a:pt x="18574" y="2120"/>
                    <a:pt x="19039" y="2261"/>
                    <a:pt x="19640" y="2261"/>
                  </a:cubicBezTo>
                  <a:cubicBezTo>
                    <a:pt x="19642" y="2261"/>
                    <a:pt x="19644" y="2261"/>
                    <a:pt x="19646" y="2261"/>
                  </a:cubicBezTo>
                  <a:cubicBezTo>
                    <a:pt x="19649" y="2261"/>
                    <a:pt x="19651" y="2261"/>
                    <a:pt x="19654" y="2261"/>
                  </a:cubicBezTo>
                  <a:cubicBezTo>
                    <a:pt x="20187" y="2261"/>
                    <a:pt x="20613" y="2151"/>
                    <a:pt x="20961" y="1982"/>
                  </a:cubicBezTo>
                  <a:cubicBezTo>
                    <a:pt x="21225" y="1858"/>
                    <a:pt x="21442" y="1703"/>
                    <a:pt x="21637" y="1553"/>
                  </a:cubicBezTo>
                  <a:cubicBezTo>
                    <a:pt x="21930" y="1326"/>
                    <a:pt x="22175" y="1110"/>
                    <a:pt x="22462" y="956"/>
                  </a:cubicBezTo>
                  <a:cubicBezTo>
                    <a:pt x="22748" y="803"/>
                    <a:pt x="23074" y="698"/>
                    <a:pt x="23577" y="696"/>
                  </a:cubicBezTo>
                  <a:cubicBezTo>
                    <a:pt x="24022" y="697"/>
                    <a:pt x="24330" y="781"/>
                    <a:pt x="24594" y="907"/>
                  </a:cubicBezTo>
                  <a:cubicBezTo>
                    <a:pt x="24791" y="1001"/>
                    <a:pt x="24965" y="1121"/>
                    <a:pt x="25144" y="1260"/>
                  </a:cubicBezTo>
                  <a:cubicBezTo>
                    <a:pt x="25412" y="1466"/>
                    <a:pt x="25689" y="1714"/>
                    <a:pt x="26062" y="1916"/>
                  </a:cubicBezTo>
                  <a:cubicBezTo>
                    <a:pt x="26433" y="2119"/>
                    <a:pt x="26899" y="2260"/>
                    <a:pt x="27500" y="2260"/>
                  </a:cubicBezTo>
                  <a:cubicBezTo>
                    <a:pt x="27502" y="2260"/>
                    <a:pt x="27504" y="2260"/>
                    <a:pt x="27506" y="2260"/>
                  </a:cubicBezTo>
                  <a:cubicBezTo>
                    <a:pt x="27509" y="2260"/>
                    <a:pt x="27511" y="2260"/>
                    <a:pt x="27514" y="2260"/>
                  </a:cubicBezTo>
                  <a:cubicBezTo>
                    <a:pt x="28047" y="2260"/>
                    <a:pt x="28473" y="2150"/>
                    <a:pt x="28822" y="1981"/>
                  </a:cubicBezTo>
                  <a:cubicBezTo>
                    <a:pt x="29085" y="1856"/>
                    <a:pt x="29302" y="1702"/>
                    <a:pt x="29496" y="1552"/>
                  </a:cubicBezTo>
                  <a:cubicBezTo>
                    <a:pt x="29789" y="1325"/>
                    <a:pt x="30035" y="1109"/>
                    <a:pt x="30321" y="955"/>
                  </a:cubicBezTo>
                  <a:cubicBezTo>
                    <a:pt x="30608" y="801"/>
                    <a:pt x="30934" y="697"/>
                    <a:pt x="31436" y="695"/>
                  </a:cubicBezTo>
                  <a:cubicBezTo>
                    <a:pt x="31883" y="696"/>
                    <a:pt x="32190" y="780"/>
                    <a:pt x="32454" y="905"/>
                  </a:cubicBezTo>
                  <a:cubicBezTo>
                    <a:pt x="32652" y="1000"/>
                    <a:pt x="32826" y="1120"/>
                    <a:pt x="33005" y="1259"/>
                  </a:cubicBezTo>
                  <a:cubicBezTo>
                    <a:pt x="33274" y="1464"/>
                    <a:pt x="33550" y="1713"/>
                    <a:pt x="33923" y="1915"/>
                  </a:cubicBezTo>
                  <a:cubicBezTo>
                    <a:pt x="34295" y="2117"/>
                    <a:pt x="34760" y="2259"/>
                    <a:pt x="35361" y="2259"/>
                  </a:cubicBezTo>
                  <a:cubicBezTo>
                    <a:pt x="35363" y="2259"/>
                    <a:pt x="35365" y="2259"/>
                    <a:pt x="35368" y="2259"/>
                  </a:cubicBezTo>
                  <a:cubicBezTo>
                    <a:pt x="35370" y="2259"/>
                    <a:pt x="35373" y="2259"/>
                    <a:pt x="35375" y="2259"/>
                  </a:cubicBezTo>
                  <a:cubicBezTo>
                    <a:pt x="35908" y="2259"/>
                    <a:pt x="36335" y="2148"/>
                    <a:pt x="36684" y="1980"/>
                  </a:cubicBezTo>
                  <a:cubicBezTo>
                    <a:pt x="36947" y="1854"/>
                    <a:pt x="37164" y="1700"/>
                    <a:pt x="37358" y="1549"/>
                  </a:cubicBezTo>
                  <a:cubicBezTo>
                    <a:pt x="37651" y="1322"/>
                    <a:pt x="37898" y="1106"/>
                    <a:pt x="38183" y="953"/>
                  </a:cubicBezTo>
                  <a:cubicBezTo>
                    <a:pt x="38470" y="799"/>
                    <a:pt x="38796" y="695"/>
                    <a:pt x="39298" y="692"/>
                  </a:cubicBezTo>
                  <a:lnTo>
                    <a:pt x="39298" y="0"/>
                  </a:lnTo>
                  <a:cubicBezTo>
                    <a:pt x="39296" y="0"/>
                    <a:pt x="39293" y="0"/>
                    <a:pt x="39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accent3"/>
        </a:solidFill>
        <a:effectLst/>
      </p:bgPr>
    </p:bg>
    <p:spTree>
      <p:nvGrpSpPr>
        <p:cNvPr id="1" name="Shape 797"/>
        <p:cNvGrpSpPr/>
        <p:nvPr/>
      </p:nvGrpSpPr>
      <p:grpSpPr>
        <a:xfrm>
          <a:off x="0" y="0"/>
          <a:ext cx="0" cy="0"/>
          <a:chOff x="0" y="0"/>
          <a:chExt cx="0" cy="0"/>
        </a:xfrm>
      </p:grpSpPr>
      <p:sp>
        <p:nvSpPr>
          <p:cNvPr id="798" name="Google Shape;798;p31"/>
          <p:cNvSpPr/>
          <p:nvPr/>
        </p:nvSpPr>
        <p:spPr>
          <a:xfrm>
            <a:off x="261500" y="4774600"/>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2"/>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8698825" y="165475"/>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2"/>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31"/>
          <p:cNvGrpSpPr/>
          <p:nvPr/>
        </p:nvGrpSpPr>
        <p:grpSpPr>
          <a:xfrm>
            <a:off x="8745125" y="4797788"/>
            <a:ext cx="134650" cy="134525"/>
            <a:chOff x="1756475" y="1781050"/>
            <a:chExt cx="134650" cy="134525"/>
          </a:xfrm>
        </p:grpSpPr>
        <p:sp>
          <p:nvSpPr>
            <p:cNvPr id="801" name="Google Shape;801;p3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31"/>
          <p:cNvGrpSpPr/>
          <p:nvPr/>
        </p:nvGrpSpPr>
        <p:grpSpPr>
          <a:xfrm>
            <a:off x="645900" y="2552938"/>
            <a:ext cx="134650" cy="134525"/>
            <a:chOff x="1756475" y="1781050"/>
            <a:chExt cx="134650" cy="134525"/>
          </a:xfrm>
        </p:grpSpPr>
        <p:sp>
          <p:nvSpPr>
            <p:cNvPr id="804" name="Google Shape;804;p3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31"/>
          <p:cNvSpPr/>
          <p:nvPr/>
        </p:nvSpPr>
        <p:spPr>
          <a:xfrm>
            <a:off x="8340300" y="2529763"/>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2"/>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6192238" y="4113525"/>
            <a:ext cx="2059874" cy="1029970"/>
          </a:xfrm>
          <a:custGeom>
            <a:avLst/>
            <a:gdLst/>
            <a:ahLst/>
            <a:cxnLst/>
            <a:rect l="l" t="t" r="r" b="b"/>
            <a:pathLst>
              <a:path w="31575" h="15788" extrusionOk="0">
                <a:moveTo>
                  <a:pt x="15787" y="1"/>
                </a:moveTo>
                <a:cubicBezTo>
                  <a:pt x="7069" y="1"/>
                  <a:pt x="0" y="7069"/>
                  <a:pt x="0" y="15787"/>
                </a:cubicBezTo>
                <a:lnTo>
                  <a:pt x="31575" y="15787"/>
                </a:lnTo>
                <a:cubicBezTo>
                  <a:pt x="31575" y="7069"/>
                  <a:pt x="24506" y="1"/>
                  <a:pt x="15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31"/>
          <p:cNvGrpSpPr/>
          <p:nvPr/>
        </p:nvGrpSpPr>
        <p:grpSpPr>
          <a:xfrm>
            <a:off x="-362522" y="-399464"/>
            <a:ext cx="1310441" cy="1310785"/>
            <a:chOff x="3747050" y="1038775"/>
            <a:chExt cx="314375" cy="314450"/>
          </a:xfrm>
        </p:grpSpPr>
        <p:sp>
          <p:nvSpPr>
            <p:cNvPr id="809" name="Google Shape;809;p31"/>
            <p:cNvSpPr/>
            <p:nvPr/>
          </p:nvSpPr>
          <p:spPr>
            <a:xfrm>
              <a:off x="3747050" y="1038825"/>
              <a:ext cx="19625" cy="19650"/>
            </a:xfrm>
            <a:custGeom>
              <a:avLst/>
              <a:gdLst/>
              <a:ahLst/>
              <a:cxnLst/>
              <a:rect l="l" t="t" r="r" b="b"/>
              <a:pathLst>
                <a:path w="785" h="786" extrusionOk="0">
                  <a:moveTo>
                    <a:pt x="393" y="1"/>
                  </a:moveTo>
                  <a:cubicBezTo>
                    <a:pt x="289" y="1"/>
                    <a:pt x="187" y="42"/>
                    <a:pt x="115" y="116"/>
                  </a:cubicBezTo>
                  <a:cubicBezTo>
                    <a:pt x="42" y="189"/>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6"/>
                  </a:cubicBezTo>
                  <a:cubicBezTo>
                    <a:pt x="596" y="42"/>
                    <a:pt x="496"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3783850" y="103877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4041800" y="1038825"/>
              <a:ext cx="19625" cy="19650"/>
            </a:xfrm>
            <a:custGeom>
              <a:avLst/>
              <a:gdLst/>
              <a:ahLst/>
              <a:cxnLst/>
              <a:rect l="l" t="t" r="r" b="b"/>
              <a:pathLst>
                <a:path w="785" h="786" extrusionOk="0">
                  <a:moveTo>
                    <a:pt x="393" y="1"/>
                  </a:moveTo>
                  <a:cubicBezTo>
                    <a:pt x="289" y="1"/>
                    <a:pt x="187" y="42"/>
                    <a:pt x="115" y="116"/>
                  </a:cubicBezTo>
                  <a:cubicBezTo>
                    <a:pt x="41" y="189"/>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6"/>
                  </a:cubicBezTo>
                  <a:cubicBezTo>
                    <a:pt x="596" y="42"/>
                    <a:pt x="496"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3747050" y="1071575"/>
              <a:ext cx="19625" cy="19650"/>
            </a:xfrm>
            <a:custGeom>
              <a:avLst/>
              <a:gdLst/>
              <a:ahLst/>
              <a:cxnLst/>
              <a:rect l="l" t="t" r="r" b="b"/>
              <a:pathLst>
                <a:path w="785" h="786" extrusionOk="0">
                  <a:moveTo>
                    <a:pt x="393" y="1"/>
                  </a:moveTo>
                  <a:cubicBezTo>
                    <a:pt x="289" y="1"/>
                    <a:pt x="187" y="42"/>
                    <a:pt x="115" y="115"/>
                  </a:cubicBezTo>
                  <a:cubicBezTo>
                    <a:pt x="42" y="189"/>
                    <a:pt x="0" y="290"/>
                    <a:pt x="0" y="393"/>
                  </a:cubicBezTo>
                  <a:cubicBezTo>
                    <a:pt x="0" y="496"/>
                    <a:pt x="42" y="599"/>
                    <a:pt x="115" y="671"/>
                  </a:cubicBezTo>
                  <a:cubicBezTo>
                    <a:pt x="188" y="744"/>
                    <a:pt x="289" y="785"/>
                    <a:pt x="393" y="785"/>
                  </a:cubicBezTo>
                  <a:cubicBezTo>
                    <a:pt x="496" y="785"/>
                    <a:pt x="598" y="744"/>
                    <a:pt x="670" y="671"/>
                  </a:cubicBezTo>
                  <a:cubicBezTo>
                    <a:pt x="744" y="598"/>
                    <a:pt x="785" y="496"/>
                    <a:pt x="785" y="393"/>
                  </a:cubicBezTo>
                  <a:cubicBezTo>
                    <a:pt x="785" y="290"/>
                    <a:pt x="743" y="188"/>
                    <a:pt x="670" y="115"/>
                  </a:cubicBezTo>
                  <a:cubicBezTo>
                    <a:pt x="596" y="42"/>
                    <a:pt x="496"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3783850" y="1071525"/>
              <a:ext cx="240800" cy="19700"/>
            </a:xfrm>
            <a:custGeom>
              <a:avLst/>
              <a:gdLst/>
              <a:ahLst/>
              <a:cxnLst/>
              <a:rect l="l" t="t" r="r" b="b"/>
              <a:pathLst>
                <a:path w="9632" h="788" extrusionOk="0">
                  <a:moveTo>
                    <a:pt x="394" y="1"/>
                  </a:moveTo>
                  <a:cubicBezTo>
                    <a:pt x="177" y="1"/>
                    <a:pt x="1" y="176"/>
                    <a:pt x="1" y="394"/>
                  </a:cubicBezTo>
                  <a:cubicBezTo>
                    <a:pt x="2" y="612"/>
                    <a:pt x="177" y="787"/>
                    <a:pt x="394" y="787"/>
                  </a:cubicBezTo>
                  <a:cubicBezTo>
                    <a:pt x="611" y="787"/>
                    <a:pt x="788" y="612"/>
                    <a:pt x="788" y="394"/>
                  </a:cubicBezTo>
                  <a:cubicBezTo>
                    <a:pt x="788" y="177"/>
                    <a:pt x="613" y="1"/>
                    <a:pt x="394" y="1"/>
                  </a:cubicBezTo>
                  <a:close/>
                  <a:moveTo>
                    <a:pt x="1868" y="1"/>
                  </a:moveTo>
                  <a:cubicBezTo>
                    <a:pt x="1652" y="1"/>
                    <a:pt x="1475" y="176"/>
                    <a:pt x="1475" y="394"/>
                  </a:cubicBezTo>
                  <a:cubicBezTo>
                    <a:pt x="1476" y="612"/>
                    <a:pt x="1652" y="787"/>
                    <a:pt x="1868" y="787"/>
                  </a:cubicBezTo>
                  <a:cubicBezTo>
                    <a:pt x="2085" y="787"/>
                    <a:pt x="2262" y="612"/>
                    <a:pt x="2262" y="394"/>
                  </a:cubicBezTo>
                  <a:cubicBezTo>
                    <a:pt x="2262" y="177"/>
                    <a:pt x="2086" y="1"/>
                    <a:pt x="1868" y="1"/>
                  </a:cubicBezTo>
                  <a:close/>
                  <a:moveTo>
                    <a:pt x="3342" y="1"/>
                  </a:moveTo>
                  <a:cubicBezTo>
                    <a:pt x="3125" y="1"/>
                    <a:pt x="2948" y="176"/>
                    <a:pt x="2948" y="394"/>
                  </a:cubicBezTo>
                  <a:cubicBezTo>
                    <a:pt x="2948" y="612"/>
                    <a:pt x="3125" y="787"/>
                    <a:pt x="3342" y="787"/>
                  </a:cubicBezTo>
                  <a:cubicBezTo>
                    <a:pt x="3559" y="787"/>
                    <a:pt x="3736" y="612"/>
                    <a:pt x="3736" y="394"/>
                  </a:cubicBezTo>
                  <a:cubicBezTo>
                    <a:pt x="3736" y="177"/>
                    <a:pt x="3561" y="1"/>
                    <a:pt x="3342" y="1"/>
                  </a:cubicBezTo>
                  <a:close/>
                  <a:moveTo>
                    <a:pt x="4816" y="1"/>
                  </a:moveTo>
                  <a:cubicBezTo>
                    <a:pt x="4599" y="1"/>
                    <a:pt x="4423" y="176"/>
                    <a:pt x="4423" y="394"/>
                  </a:cubicBezTo>
                  <a:cubicBezTo>
                    <a:pt x="4423" y="612"/>
                    <a:pt x="4599" y="787"/>
                    <a:pt x="4816" y="787"/>
                  </a:cubicBezTo>
                  <a:cubicBezTo>
                    <a:pt x="5033" y="787"/>
                    <a:pt x="5209" y="612"/>
                    <a:pt x="5209" y="394"/>
                  </a:cubicBezTo>
                  <a:cubicBezTo>
                    <a:pt x="5209" y="177"/>
                    <a:pt x="5034" y="1"/>
                    <a:pt x="4816" y="1"/>
                  </a:cubicBezTo>
                  <a:close/>
                  <a:moveTo>
                    <a:pt x="6289" y="1"/>
                  </a:moveTo>
                  <a:cubicBezTo>
                    <a:pt x="6073" y="1"/>
                    <a:pt x="5896" y="176"/>
                    <a:pt x="5896" y="394"/>
                  </a:cubicBezTo>
                  <a:cubicBezTo>
                    <a:pt x="5896" y="612"/>
                    <a:pt x="6073" y="787"/>
                    <a:pt x="6289" y="787"/>
                  </a:cubicBezTo>
                  <a:cubicBezTo>
                    <a:pt x="6506" y="787"/>
                    <a:pt x="6684" y="612"/>
                    <a:pt x="6684" y="394"/>
                  </a:cubicBezTo>
                  <a:cubicBezTo>
                    <a:pt x="6684" y="177"/>
                    <a:pt x="6508" y="1"/>
                    <a:pt x="6289" y="1"/>
                  </a:cubicBezTo>
                  <a:close/>
                  <a:moveTo>
                    <a:pt x="7764" y="1"/>
                  </a:moveTo>
                  <a:cubicBezTo>
                    <a:pt x="7547" y="1"/>
                    <a:pt x="7369" y="176"/>
                    <a:pt x="7369" y="394"/>
                  </a:cubicBezTo>
                  <a:cubicBezTo>
                    <a:pt x="7369" y="612"/>
                    <a:pt x="7546" y="787"/>
                    <a:pt x="7764" y="787"/>
                  </a:cubicBezTo>
                  <a:cubicBezTo>
                    <a:pt x="7981" y="787"/>
                    <a:pt x="8157" y="612"/>
                    <a:pt x="8157" y="394"/>
                  </a:cubicBezTo>
                  <a:cubicBezTo>
                    <a:pt x="8157" y="177"/>
                    <a:pt x="7982" y="1"/>
                    <a:pt x="7764" y="1"/>
                  </a:cubicBezTo>
                  <a:close/>
                  <a:moveTo>
                    <a:pt x="9237" y="1"/>
                  </a:moveTo>
                  <a:cubicBezTo>
                    <a:pt x="9020" y="1"/>
                    <a:pt x="8844" y="176"/>
                    <a:pt x="8844" y="394"/>
                  </a:cubicBezTo>
                  <a:cubicBezTo>
                    <a:pt x="8844" y="612"/>
                    <a:pt x="9019" y="787"/>
                    <a:pt x="9237" y="787"/>
                  </a:cubicBezTo>
                  <a:cubicBezTo>
                    <a:pt x="9454" y="787"/>
                    <a:pt x="9632" y="612"/>
                    <a:pt x="9632" y="394"/>
                  </a:cubicBezTo>
                  <a:cubicBezTo>
                    <a:pt x="9632" y="177"/>
                    <a:pt x="9456" y="1"/>
                    <a:pt x="9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4041800" y="1071575"/>
              <a:ext cx="19625" cy="19650"/>
            </a:xfrm>
            <a:custGeom>
              <a:avLst/>
              <a:gdLst/>
              <a:ahLst/>
              <a:cxnLst/>
              <a:rect l="l" t="t" r="r" b="b"/>
              <a:pathLst>
                <a:path w="785" h="786" extrusionOk="0">
                  <a:moveTo>
                    <a:pt x="393" y="1"/>
                  </a:moveTo>
                  <a:cubicBezTo>
                    <a:pt x="289" y="1"/>
                    <a:pt x="187" y="42"/>
                    <a:pt x="115" y="115"/>
                  </a:cubicBezTo>
                  <a:cubicBezTo>
                    <a:pt x="41" y="189"/>
                    <a:pt x="0" y="290"/>
                    <a:pt x="0" y="393"/>
                  </a:cubicBezTo>
                  <a:cubicBezTo>
                    <a:pt x="0" y="496"/>
                    <a:pt x="41" y="599"/>
                    <a:pt x="115" y="671"/>
                  </a:cubicBezTo>
                  <a:cubicBezTo>
                    <a:pt x="188" y="744"/>
                    <a:pt x="289" y="785"/>
                    <a:pt x="393" y="785"/>
                  </a:cubicBezTo>
                  <a:cubicBezTo>
                    <a:pt x="496" y="785"/>
                    <a:pt x="596" y="744"/>
                    <a:pt x="669" y="671"/>
                  </a:cubicBezTo>
                  <a:cubicBezTo>
                    <a:pt x="744" y="598"/>
                    <a:pt x="785" y="496"/>
                    <a:pt x="785" y="393"/>
                  </a:cubicBezTo>
                  <a:cubicBezTo>
                    <a:pt x="785" y="290"/>
                    <a:pt x="741" y="188"/>
                    <a:pt x="669" y="115"/>
                  </a:cubicBezTo>
                  <a:cubicBezTo>
                    <a:pt x="596" y="42"/>
                    <a:pt x="496"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3747050" y="1104325"/>
              <a:ext cx="19625" cy="19650"/>
            </a:xfrm>
            <a:custGeom>
              <a:avLst/>
              <a:gdLst/>
              <a:ahLst/>
              <a:cxnLst/>
              <a:rect l="l" t="t" r="r" b="b"/>
              <a:pathLst>
                <a:path w="785" h="786" extrusionOk="0">
                  <a:moveTo>
                    <a:pt x="393" y="1"/>
                  </a:moveTo>
                  <a:cubicBezTo>
                    <a:pt x="289" y="1"/>
                    <a:pt x="187" y="42"/>
                    <a:pt x="115" y="116"/>
                  </a:cubicBezTo>
                  <a:cubicBezTo>
                    <a:pt x="42" y="189"/>
                    <a:pt x="0" y="290"/>
                    <a:pt x="0" y="393"/>
                  </a:cubicBezTo>
                  <a:cubicBezTo>
                    <a:pt x="0" y="497"/>
                    <a:pt x="42" y="599"/>
                    <a:pt x="115" y="671"/>
                  </a:cubicBezTo>
                  <a:cubicBezTo>
                    <a:pt x="188" y="744"/>
                    <a:pt x="289" y="786"/>
                    <a:pt x="393" y="786"/>
                  </a:cubicBezTo>
                  <a:cubicBezTo>
                    <a:pt x="496" y="786"/>
                    <a:pt x="598" y="744"/>
                    <a:pt x="670" y="671"/>
                  </a:cubicBezTo>
                  <a:cubicBezTo>
                    <a:pt x="744" y="597"/>
                    <a:pt x="785" y="497"/>
                    <a:pt x="785" y="393"/>
                  </a:cubicBezTo>
                  <a:cubicBezTo>
                    <a:pt x="785" y="290"/>
                    <a:pt x="743" y="188"/>
                    <a:pt x="670" y="116"/>
                  </a:cubicBezTo>
                  <a:cubicBezTo>
                    <a:pt x="596" y="42"/>
                    <a:pt x="496"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3783850" y="1104250"/>
              <a:ext cx="240800" cy="19725"/>
            </a:xfrm>
            <a:custGeom>
              <a:avLst/>
              <a:gdLst/>
              <a:ahLst/>
              <a:cxnLst/>
              <a:rect l="l" t="t" r="r" b="b"/>
              <a:pathLst>
                <a:path w="9632" h="789" extrusionOk="0">
                  <a:moveTo>
                    <a:pt x="394" y="1"/>
                  </a:moveTo>
                  <a:cubicBezTo>
                    <a:pt x="177" y="1"/>
                    <a:pt x="1" y="176"/>
                    <a:pt x="1" y="395"/>
                  </a:cubicBezTo>
                  <a:cubicBezTo>
                    <a:pt x="2" y="613"/>
                    <a:pt x="177" y="789"/>
                    <a:pt x="394" y="789"/>
                  </a:cubicBezTo>
                  <a:cubicBezTo>
                    <a:pt x="611" y="789"/>
                    <a:pt x="788" y="613"/>
                    <a:pt x="788" y="395"/>
                  </a:cubicBezTo>
                  <a:cubicBezTo>
                    <a:pt x="788" y="178"/>
                    <a:pt x="613" y="1"/>
                    <a:pt x="394" y="1"/>
                  </a:cubicBezTo>
                  <a:close/>
                  <a:moveTo>
                    <a:pt x="1868" y="1"/>
                  </a:moveTo>
                  <a:cubicBezTo>
                    <a:pt x="1652" y="1"/>
                    <a:pt x="1475" y="176"/>
                    <a:pt x="1475" y="395"/>
                  </a:cubicBezTo>
                  <a:cubicBezTo>
                    <a:pt x="1476" y="613"/>
                    <a:pt x="1652" y="789"/>
                    <a:pt x="1868" y="789"/>
                  </a:cubicBezTo>
                  <a:cubicBezTo>
                    <a:pt x="2085" y="789"/>
                    <a:pt x="2262" y="613"/>
                    <a:pt x="2262" y="395"/>
                  </a:cubicBezTo>
                  <a:cubicBezTo>
                    <a:pt x="2262" y="178"/>
                    <a:pt x="2086" y="1"/>
                    <a:pt x="1868" y="1"/>
                  </a:cubicBezTo>
                  <a:close/>
                  <a:moveTo>
                    <a:pt x="3342" y="1"/>
                  </a:moveTo>
                  <a:cubicBezTo>
                    <a:pt x="3125" y="1"/>
                    <a:pt x="2948" y="176"/>
                    <a:pt x="2948" y="395"/>
                  </a:cubicBezTo>
                  <a:cubicBezTo>
                    <a:pt x="2948" y="613"/>
                    <a:pt x="3125" y="789"/>
                    <a:pt x="3342" y="789"/>
                  </a:cubicBezTo>
                  <a:cubicBezTo>
                    <a:pt x="3559" y="789"/>
                    <a:pt x="3736" y="613"/>
                    <a:pt x="3736" y="395"/>
                  </a:cubicBezTo>
                  <a:cubicBezTo>
                    <a:pt x="3736" y="178"/>
                    <a:pt x="3561" y="1"/>
                    <a:pt x="3342" y="1"/>
                  </a:cubicBezTo>
                  <a:close/>
                  <a:moveTo>
                    <a:pt x="4816" y="1"/>
                  </a:moveTo>
                  <a:cubicBezTo>
                    <a:pt x="4599" y="1"/>
                    <a:pt x="4423" y="176"/>
                    <a:pt x="4423" y="395"/>
                  </a:cubicBezTo>
                  <a:cubicBezTo>
                    <a:pt x="4423" y="613"/>
                    <a:pt x="4599" y="789"/>
                    <a:pt x="4816" y="789"/>
                  </a:cubicBezTo>
                  <a:cubicBezTo>
                    <a:pt x="5033" y="789"/>
                    <a:pt x="5209" y="613"/>
                    <a:pt x="5209" y="395"/>
                  </a:cubicBezTo>
                  <a:cubicBezTo>
                    <a:pt x="5209" y="178"/>
                    <a:pt x="5034" y="1"/>
                    <a:pt x="4816" y="1"/>
                  </a:cubicBezTo>
                  <a:close/>
                  <a:moveTo>
                    <a:pt x="6289" y="1"/>
                  </a:moveTo>
                  <a:cubicBezTo>
                    <a:pt x="6073" y="1"/>
                    <a:pt x="5896" y="176"/>
                    <a:pt x="5896" y="395"/>
                  </a:cubicBezTo>
                  <a:cubicBezTo>
                    <a:pt x="5896" y="613"/>
                    <a:pt x="6073" y="789"/>
                    <a:pt x="6289" y="789"/>
                  </a:cubicBezTo>
                  <a:cubicBezTo>
                    <a:pt x="6506" y="789"/>
                    <a:pt x="6684" y="613"/>
                    <a:pt x="6684" y="395"/>
                  </a:cubicBezTo>
                  <a:cubicBezTo>
                    <a:pt x="6684" y="178"/>
                    <a:pt x="6508" y="1"/>
                    <a:pt x="6289" y="1"/>
                  </a:cubicBezTo>
                  <a:close/>
                  <a:moveTo>
                    <a:pt x="7764" y="1"/>
                  </a:moveTo>
                  <a:cubicBezTo>
                    <a:pt x="7547" y="1"/>
                    <a:pt x="7369" y="176"/>
                    <a:pt x="7369" y="395"/>
                  </a:cubicBezTo>
                  <a:cubicBezTo>
                    <a:pt x="7369" y="613"/>
                    <a:pt x="7546" y="789"/>
                    <a:pt x="7764" y="789"/>
                  </a:cubicBezTo>
                  <a:cubicBezTo>
                    <a:pt x="7981" y="789"/>
                    <a:pt x="8157" y="613"/>
                    <a:pt x="8157" y="395"/>
                  </a:cubicBezTo>
                  <a:cubicBezTo>
                    <a:pt x="8157" y="178"/>
                    <a:pt x="7982" y="1"/>
                    <a:pt x="7764" y="1"/>
                  </a:cubicBezTo>
                  <a:close/>
                  <a:moveTo>
                    <a:pt x="9237" y="1"/>
                  </a:moveTo>
                  <a:cubicBezTo>
                    <a:pt x="9020" y="1"/>
                    <a:pt x="8844" y="176"/>
                    <a:pt x="8844" y="395"/>
                  </a:cubicBezTo>
                  <a:cubicBezTo>
                    <a:pt x="8844" y="613"/>
                    <a:pt x="9019" y="789"/>
                    <a:pt x="9237" y="789"/>
                  </a:cubicBezTo>
                  <a:cubicBezTo>
                    <a:pt x="9454" y="789"/>
                    <a:pt x="9632" y="613"/>
                    <a:pt x="9632" y="395"/>
                  </a:cubicBezTo>
                  <a:cubicBezTo>
                    <a:pt x="9632" y="178"/>
                    <a:pt x="9456" y="1"/>
                    <a:pt x="9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a:off x="4041800" y="1104325"/>
              <a:ext cx="19625" cy="19650"/>
            </a:xfrm>
            <a:custGeom>
              <a:avLst/>
              <a:gdLst/>
              <a:ahLst/>
              <a:cxnLst/>
              <a:rect l="l" t="t" r="r" b="b"/>
              <a:pathLst>
                <a:path w="785" h="786" extrusionOk="0">
                  <a:moveTo>
                    <a:pt x="393" y="1"/>
                  </a:moveTo>
                  <a:cubicBezTo>
                    <a:pt x="289" y="1"/>
                    <a:pt x="187" y="42"/>
                    <a:pt x="115" y="116"/>
                  </a:cubicBezTo>
                  <a:cubicBezTo>
                    <a:pt x="41" y="189"/>
                    <a:pt x="0" y="290"/>
                    <a:pt x="0" y="393"/>
                  </a:cubicBezTo>
                  <a:cubicBezTo>
                    <a:pt x="0" y="497"/>
                    <a:pt x="41" y="599"/>
                    <a:pt x="115" y="671"/>
                  </a:cubicBezTo>
                  <a:cubicBezTo>
                    <a:pt x="188" y="744"/>
                    <a:pt x="289" y="786"/>
                    <a:pt x="393" y="786"/>
                  </a:cubicBezTo>
                  <a:cubicBezTo>
                    <a:pt x="496" y="786"/>
                    <a:pt x="596" y="744"/>
                    <a:pt x="669" y="671"/>
                  </a:cubicBezTo>
                  <a:cubicBezTo>
                    <a:pt x="744" y="597"/>
                    <a:pt x="785" y="497"/>
                    <a:pt x="785" y="393"/>
                  </a:cubicBezTo>
                  <a:cubicBezTo>
                    <a:pt x="785" y="290"/>
                    <a:pt x="741" y="188"/>
                    <a:pt x="669" y="116"/>
                  </a:cubicBezTo>
                  <a:cubicBezTo>
                    <a:pt x="596" y="42"/>
                    <a:pt x="496"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a:off x="3747050" y="1137100"/>
              <a:ext cx="19625" cy="19625"/>
            </a:xfrm>
            <a:custGeom>
              <a:avLst/>
              <a:gdLst/>
              <a:ahLst/>
              <a:cxnLst/>
              <a:rect l="l" t="t" r="r" b="b"/>
              <a:pathLst>
                <a:path w="785" h="785" extrusionOk="0">
                  <a:moveTo>
                    <a:pt x="393" y="0"/>
                  </a:moveTo>
                  <a:cubicBezTo>
                    <a:pt x="289" y="0"/>
                    <a:pt x="187" y="40"/>
                    <a:pt x="115" y="115"/>
                  </a:cubicBezTo>
                  <a:cubicBezTo>
                    <a:pt x="42" y="188"/>
                    <a:pt x="0" y="289"/>
                    <a:pt x="0" y="393"/>
                  </a:cubicBezTo>
                  <a:cubicBezTo>
                    <a:pt x="0" y="496"/>
                    <a:pt x="42" y="597"/>
                    <a:pt x="115" y="669"/>
                  </a:cubicBezTo>
                  <a:cubicBezTo>
                    <a:pt x="188" y="744"/>
                    <a:pt x="289" y="785"/>
                    <a:pt x="393" y="785"/>
                  </a:cubicBezTo>
                  <a:cubicBezTo>
                    <a:pt x="496" y="785"/>
                    <a:pt x="598" y="744"/>
                    <a:pt x="670" y="669"/>
                  </a:cubicBezTo>
                  <a:cubicBezTo>
                    <a:pt x="744" y="596"/>
                    <a:pt x="785" y="496"/>
                    <a:pt x="785" y="393"/>
                  </a:cubicBezTo>
                  <a:cubicBezTo>
                    <a:pt x="785" y="289"/>
                    <a:pt x="743" y="187"/>
                    <a:pt x="670" y="115"/>
                  </a:cubicBezTo>
                  <a:cubicBezTo>
                    <a:pt x="596" y="42"/>
                    <a:pt x="496"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a:off x="3783850" y="1137025"/>
              <a:ext cx="240800" cy="19700"/>
            </a:xfrm>
            <a:custGeom>
              <a:avLst/>
              <a:gdLst/>
              <a:ahLst/>
              <a:cxnLst/>
              <a:rect l="l" t="t" r="r" b="b"/>
              <a:pathLst>
                <a:path w="9632" h="788" extrusionOk="0">
                  <a:moveTo>
                    <a:pt x="394" y="0"/>
                  </a:moveTo>
                  <a:cubicBezTo>
                    <a:pt x="177" y="0"/>
                    <a:pt x="1" y="176"/>
                    <a:pt x="1" y="393"/>
                  </a:cubicBezTo>
                  <a:cubicBezTo>
                    <a:pt x="2" y="612"/>
                    <a:pt x="177" y="788"/>
                    <a:pt x="394" y="788"/>
                  </a:cubicBezTo>
                  <a:cubicBezTo>
                    <a:pt x="611" y="788"/>
                    <a:pt x="788" y="612"/>
                    <a:pt x="788" y="393"/>
                  </a:cubicBezTo>
                  <a:cubicBezTo>
                    <a:pt x="788" y="177"/>
                    <a:pt x="613" y="0"/>
                    <a:pt x="394" y="0"/>
                  </a:cubicBezTo>
                  <a:close/>
                  <a:moveTo>
                    <a:pt x="1868" y="0"/>
                  </a:moveTo>
                  <a:cubicBezTo>
                    <a:pt x="1652" y="0"/>
                    <a:pt x="1475" y="176"/>
                    <a:pt x="1475" y="393"/>
                  </a:cubicBezTo>
                  <a:cubicBezTo>
                    <a:pt x="1476" y="612"/>
                    <a:pt x="1652" y="788"/>
                    <a:pt x="1868" y="788"/>
                  </a:cubicBezTo>
                  <a:cubicBezTo>
                    <a:pt x="2085" y="788"/>
                    <a:pt x="2262" y="612"/>
                    <a:pt x="2262" y="393"/>
                  </a:cubicBezTo>
                  <a:cubicBezTo>
                    <a:pt x="2262" y="177"/>
                    <a:pt x="2086" y="0"/>
                    <a:pt x="1868" y="0"/>
                  </a:cubicBezTo>
                  <a:close/>
                  <a:moveTo>
                    <a:pt x="3342" y="0"/>
                  </a:moveTo>
                  <a:cubicBezTo>
                    <a:pt x="3125" y="0"/>
                    <a:pt x="2948" y="176"/>
                    <a:pt x="2948" y="393"/>
                  </a:cubicBezTo>
                  <a:cubicBezTo>
                    <a:pt x="2948" y="612"/>
                    <a:pt x="3125" y="788"/>
                    <a:pt x="3342" y="788"/>
                  </a:cubicBezTo>
                  <a:cubicBezTo>
                    <a:pt x="3559" y="788"/>
                    <a:pt x="3736" y="612"/>
                    <a:pt x="3736" y="393"/>
                  </a:cubicBezTo>
                  <a:cubicBezTo>
                    <a:pt x="3736" y="177"/>
                    <a:pt x="3561" y="0"/>
                    <a:pt x="3342" y="0"/>
                  </a:cubicBezTo>
                  <a:close/>
                  <a:moveTo>
                    <a:pt x="4816" y="0"/>
                  </a:moveTo>
                  <a:cubicBezTo>
                    <a:pt x="4599" y="0"/>
                    <a:pt x="4423" y="176"/>
                    <a:pt x="4423" y="393"/>
                  </a:cubicBezTo>
                  <a:cubicBezTo>
                    <a:pt x="4423" y="612"/>
                    <a:pt x="4599" y="788"/>
                    <a:pt x="4816" y="788"/>
                  </a:cubicBezTo>
                  <a:cubicBezTo>
                    <a:pt x="5033" y="788"/>
                    <a:pt x="5209" y="612"/>
                    <a:pt x="5209" y="393"/>
                  </a:cubicBezTo>
                  <a:cubicBezTo>
                    <a:pt x="5209" y="177"/>
                    <a:pt x="5034" y="0"/>
                    <a:pt x="4816" y="0"/>
                  </a:cubicBezTo>
                  <a:close/>
                  <a:moveTo>
                    <a:pt x="6289" y="0"/>
                  </a:moveTo>
                  <a:cubicBezTo>
                    <a:pt x="6073" y="0"/>
                    <a:pt x="5896" y="176"/>
                    <a:pt x="5896" y="393"/>
                  </a:cubicBezTo>
                  <a:cubicBezTo>
                    <a:pt x="5896" y="612"/>
                    <a:pt x="6073" y="788"/>
                    <a:pt x="6289" y="788"/>
                  </a:cubicBezTo>
                  <a:cubicBezTo>
                    <a:pt x="6506" y="788"/>
                    <a:pt x="6684" y="612"/>
                    <a:pt x="6684" y="393"/>
                  </a:cubicBezTo>
                  <a:cubicBezTo>
                    <a:pt x="6684" y="177"/>
                    <a:pt x="6508" y="0"/>
                    <a:pt x="6289" y="0"/>
                  </a:cubicBezTo>
                  <a:close/>
                  <a:moveTo>
                    <a:pt x="7764" y="0"/>
                  </a:moveTo>
                  <a:cubicBezTo>
                    <a:pt x="7547" y="0"/>
                    <a:pt x="7369" y="176"/>
                    <a:pt x="7369" y="393"/>
                  </a:cubicBezTo>
                  <a:cubicBezTo>
                    <a:pt x="7369" y="612"/>
                    <a:pt x="7546" y="788"/>
                    <a:pt x="7764" y="788"/>
                  </a:cubicBezTo>
                  <a:cubicBezTo>
                    <a:pt x="7981" y="788"/>
                    <a:pt x="8157" y="612"/>
                    <a:pt x="8157" y="393"/>
                  </a:cubicBezTo>
                  <a:cubicBezTo>
                    <a:pt x="8157" y="177"/>
                    <a:pt x="7982" y="0"/>
                    <a:pt x="7764" y="0"/>
                  </a:cubicBezTo>
                  <a:close/>
                  <a:moveTo>
                    <a:pt x="9237" y="0"/>
                  </a:moveTo>
                  <a:cubicBezTo>
                    <a:pt x="9020" y="0"/>
                    <a:pt x="8844" y="176"/>
                    <a:pt x="8844" y="393"/>
                  </a:cubicBezTo>
                  <a:cubicBezTo>
                    <a:pt x="8844" y="612"/>
                    <a:pt x="9019" y="788"/>
                    <a:pt x="9237" y="788"/>
                  </a:cubicBezTo>
                  <a:cubicBezTo>
                    <a:pt x="9454" y="788"/>
                    <a:pt x="9632" y="612"/>
                    <a:pt x="9632" y="393"/>
                  </a:cubicBezTo>
                  <a:cubicBezTo>
                    <a:pt x="9632" y="177"/>
                    <a:pt x="9456" y="0"/>
                    <a:pt x="9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a:off x="4041800" y="1137100"/>
              <a:ext cx="19625" cy="19625"/>
            </a:xfrm>
            <a:custGeom>
              <a:avLst/>
              <a:gdLst/>
              <a:ahLst/>
              <a:cxnLst/>
              <a:rect l="l" t="t" r="r" b="b"/>
              <a:pathLst>
                <a:path w="785" h="785" extrusionOk="0">
                  <a:moveTo>
                    <a:pt x="393" y="0"/>
                  </a:moveTo>
                  <a:cubicBezTo>
                    <a:pt x="289" y="0"/>
                    <a:pt x="187" y="40"/>
                    <a:pt x="115" y="115"/>
                  </a:cubicBezTo>
                  <a:cubicBezTo>
                    <a:pt x="41" y="188"/>
                    <a:pt x="0" y="289"/>
                    <a:pt x="0" y="393"/>
                  </a:cubicBezTo>
                  <a:cubicBezTo>
                    <a:pt x="0" y="496"/>
                    <a:pt x="41" y="597"/>
                    <a:pt x="115" y="669"/>
                  </a:cubicBezTo>
                  <a:cubicBezTo>
                    <a:pt x="188" y="744"/>
                    <a:pt x="289" y="785"/>
                    <a:pt x="393" y="785"/>
                  </a:cubicBezTo>
                  <a:cubicBezTo>
                    <a:pt x="496" y="785"/>
                    <a:pt x="596" y="744"/>
                    <a:pt x="669" y="669"/>
                  </a:cubicBezTo>
                  <a:cubicBezTo>
                    <a:pt x="744" y="596"/>
                    <a:pt x="785" y="496"/>
                    <a:pt x="785" y="393"/>
                  </a:cubicBezTo>
                  <a:cubicBezTo>
                    <a:pt x="785" y="289"/>
                    <a:pt x="741" y="187"/>
                    <a:pt x="669" y="115"/>
                  </a:cubicBezTo>
                  <a:cubicBezTo>
                    <a:pt x="596" y="42"/>
                    <a:pt x="496"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3747050" y="1169825"/>
              <a:ext cx="19625" cy="19650"/>
            </a:xfrm>
            <a:custGeom>
              <a:avLst/>
              <a:gdLst/>
              <a:ahLst/>
              <a:cxnLst/>
              <a:rect l="l" t="t" r="r" b="b"/>
              <a:pathLst>
                <a:path w="785" h="786" extrusionOk="0">
                  <a:moveTo>
                    <a:pt x="393" y="0"/>
                  </a:moveTo>
                  <a:cubicBezTo>
                    <a:pt x="289" y="0"/>
                    <a:pt x="187" y="42"/>
                    <a:pt x="115" y="116"/>
                  </a:cubicBezTo>
                  <a:cubicBezTo>
                    <a:pt x="42" y="189"/>
                    <a:pt x="0" y="289"/>
                    <a:pt x="0" y="393"/>
                  </a:cubicBezTo>
                  <a:cubicBezTo>
                    <a:pt x="0" y="496"/>
                    <a:pt x="42" y="598"/>
                    <a:pt x="115" y="670"/>
                  </a:cubicBezTo>
                  <a:cubicBezTo>
                    <a:pt x="188" y="744"/>
                    <a:pt x="289" y="785"/>
                    <a:pt x="393" y="785"/>
                  </a:cubicBezTo>
                  <a:cubicBezTo>
                    <a:pt x="496" y="785"/>
                    <a:pt x="598" y="744"/>
                    <a:pt x="670" y="670"/>
                  </a:cubicBezTo>
                  <a:cubicBezTo>
                    <a:pt x="744" y="597"/>
                    <a:pt x="785" y="496"/>
                    <a:pt x="785" y="393"/>
                  </a:cubicBezTo>
                  <a:cubicBezTo>
                    <a:pt x="785" y="289"/>
                    <a:pt x="743" y="188"/>
                    <a:pt x="670" y="116"/>
                  </a:cubicBezTo>
                  <a:cubicBezTo>
                    <a:pt x="596" y="42"/>
                    <a:pt x="496"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3783850" y="116977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4041800" y="1169825"/>
              <a:ext cx="19625" cy="19650"/>
            </a:xfrm>
            <a:custGeom>
              <a:avLst/>
              <a:gdLst/>
              <a:ahLst/>
              <a:cxnLst/>
              <a:rect l="l" t="t" r="r" b="b"/>
              <a:pathLst>
                <a:path w="785" h="786" extrusionOk="0">
                  <a:moveTo>
                    <a:pt x="393" y="0"/>
                  </a:moveTo>
                  <a:cubicBezTo>
                    <a:pt x="289" y="0"/>
                    <a:pt x="187" y="42"/>
                    <a:pt x="115" y="116"/>
                  </a:cubicBezTo>
                  <a:cubicBezTo>
                    <a:pt x="41" y="189"/>
                    <a:pt x="0" y="289"/>
                    <a:pt x="0" y="393"/>
                  </a:cubicBezTo>
                  <a:cubicBezTo>
                    <a:pt x="0" y="496"/>
                    <a:pt x="41" y="598"/>
                    <a:pt x="115" y="670"/>
                  </a:cubicBezTo>
                  <a:cubicBezTo>
                    <a:pt x="188" y="744"/>
                    <a:pt x="289" y="785"/>
                    <a:pt x="393" y="785"/>
                  </a:cubicBezTo>
                  <a:cubicBezTo>
                    <a:pt x="496" y="785"/>
                    <a:pt x="596" y="744"/>
                    <a:pt x="669" y="670"/>
                  </a:cubicBezTo>
                  <a:cubicBezTo>
                    <a:pt x="744" y="597"/>
                    <a:pt x="785" y="496"/>
                    <a:pt x="785" y="393"/>
                  </a:cubicBezTo>
                  <a:cubicBezTo>
                    <a:pt x="785" y="289"/>
                    <a:pt x="741" y="188"/>
                    <a:pt x="669" y="116"/>
                  </a:cubicBezTo>
                  <a:cubicBezTo>
                    <a:pt x="596" y="42"/>
                    <a:pt x="496"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3747050" y="1202575"/>
              <a:ext cx="19625" cy="19650"/>
            </a:xfrm>
            <a:custGeom>
              <a:avLst/>
              <a:gdLst/>
              <a:ahLst/>
              <a:cxnLst/>
              <a:rect l="l" t="t" r="r" b="b"/>
              <a:pathLst>
                <a:path w="785" h="786" extrusionOk="0">
                  <a:moveTo>
                    <a:pt x="393" y="1"/>
                  </a:moveTo>
                  <a:cubicBezTo>
                    <a:pt x="289" y="1"/>
                    <a:pt x="187" y="42"/>
                    <a:pt x="115" y="115"/>
                  </a:cubicBezTo>
                  <a:cubicBezTo>
                    <a:pt x="42" y="190"/>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5"/>
                  </a:cubicBezTo>
                  <a:cubicBezTo>
                    <a:pt x="596" y="42"/>
                    <a:pt x="496"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3783850" y="1202525"/>
              <a:ext cx="240800" cy="19700"/>
            </a:xfrm>
            <a:custGeom>
              <a:avLst/>
              <a:gdLst/>
              <a:ahLst/>
              <a:cxnLst/>
              <a:rect l="l" t="t" r="r" b="b"/>
              <a:pathLst>
                <a:path w="9632" h="788" extrusionOk="0">
                  <a:moveTo>
                    <a:pt x="394" y="1"/>
                  </a:moveTo>
                  <a:cubicBezTo>
                    <a:pt x="177" y="1"/>
                    <a:pt x="1" y="176"/>
                    <a:pt x="1" y="394"/>
                  </a:cubicBezTo>
                  <a:cubicBezTo>
                    <a:pt x="2" y="612"/>
                    <a:pt x="177" y="787"/>
                    <a:pt x="394" y="787"/>
                  </a:cubicBezTo>
                  <a:cubicBezTo>
                    <a:pt x="611" y="787"/>
                    <a:pt x="788" y="612"/>
                    <a:pt x="788" y="394"/>
                  </a:cubicBezTo>
                  <a:cubicBezTo>
                    <a:pt x="788" y="177"/>
                    <a:pt x="613" y="1"/>
                    <a:pt x="394" y="1"/>
                  </a:cubicBezTo>
                  <a:close/>
                  <a:moveTo>
                    <a:pt x="1868" y="1"/>
                  </a:moveTo>
                  <a:cubicBezTo>
                    <a:pt x="1652" y="1"/>
                    <a:pt x="1475" y="176"/>
                    <a:pt x="1475" y="394"/>
                  </a:cubicBezTo>
                  <a:cubicBezTo>
                    <a:pt x="1476" y="612"/>
                    <a:pt x="1652" y="787"/>
                    <a:pt x="1868" y="787"/>
                  </a:cubicBezTo>
                  <a:cubicBezTo>
                    <a:pt x="2085" y="787"/>
                    <a:pt x="2262" y="612"/>
                    <a:pt x="2262" y="394"/>
                  </a:cubicBezTo>
                  <a:cubicBezTo>
                    <a:pt x="2262" y="177"/>
                    <a:pt x="2086" y="1"/>
                    <a:pt x="1868" y="1"/>
                  </a:cubicBezTo>
                  <a:close/>
                  <a:moveTo>
                    <a:pt x="3342" y="1"/>
                  </a:moveTo>
                  <a:cubicBezTo>
                    <a:pt x="3125" y="1"/>
                    <a:pt x="2948" y="176"/>
                    <a:pt x="2948" y="394"/>
                  </a:cubicBezTo>
                  <a:cubicBezTo>
                    <a:pt x="2948" y="612"/>
                    <a:pt x="3125" y="787"/>
                    <a:pt x="3342" y="787"/>
                  </a:cubicBezTo>
                  <a:cubicBezTo>
                    <a:pt x="3559" y="787"/>
                    <a:pt x="3736" y="612"/>
                    <a:pt x="3736" y="394"/>
                  </a:cubicBezTo>
                  <a:cubicBezTo>
                    <a:pt x="3736" y="177"/>
                    <a:pt x="3561" y="1"/>
                    <a:pt x="3342" y="1"/>
                  </a:cubicBezTo>
                  <a:close/>
                  <a:moveTo>
                    <a:pt x="4816" y="1"/>
                  </a:moveTo>
                  <a:cubicBezTo>
                    <a:pt x="4599" y="1"/>
                    <a:pt x="4423" y="176"/>
                    <a:pt x="4423" y="394"/>
                  </a:cubicBezTo>
                  <a:cubicBezTo>
                    <a:pt x="4423" y="612"/>
                    <a:pt x="4599" y="787"/>
                    <a:pt x="4816" y="787"/>
                  </a:cubicBezTo>
                  <a:cubicBezTo>
                    <a:pt x="5033" y="787"/>
                    <a:pt x="5209" y="612"/>
                    <a:pt x="5209" y="394"/>
                  </a:cubicBezTo>
                  <a:cubicBezTo>
                    <a:pt x="5209" y="177"/>
                    <a:pt x="5034" y="1"/>
                    <a:pt x="4816" y="1"/>
                  </a:cubicBezTo>
                  <a:close/>
                  <a:moveTo>
                    <a:pt x="6289" y="1"/>
                  </a:moveTo>
                  <a:cubicBezTo>
                    <a:pt x="6073" y="1"/>
                    <a:pt x="5896" y="176"/>
                    <a:pt x="5896" y="394"/>
                  </a:cubicBezTo>
                  <a:cubicBezTo>
                    <a:pt x="5896" y="612"/>
                    <a:pt x="6073" y="787"/>
                    <a:pt x="6289" y="787"/>
                  </a:cubicBezTo>
                  <a:cubicBezTo>
                    <a:pt x="6506" y="787"/>
                    <a:pt x="6684" y="612"/>
                    <a:pt x="6684" y="394"/>
                  </a:cubicBezTo>
                  <a:cubicBezTo>
                    <a:pt x="6684" y="177"/>
                    <a:pt x="6508" y="1"/>
                    <a:pt x="6289" y="1"/>
                  </a:cubicBezTo>
                  <a:close/>
                  <a:moveTo>
                    <a:pt x="7764" y="1"/>
                  </a:moveTo>
                  <a:cubicBezTo>
                    <a:pt x="7547" y="1"/>
                    <a:pt x="7369" y="176"/>
                    <a:pt x="7369" y="394"/>
                  </a:cubicBezTo>
                  <a:cubicBezTo>
                    <a:pt x="7369" y="612"/>
                    <a:pt x="7546" y="787"/>
                    <a:pt x="7764" y="787"/>
                  </a:cubicBezTo>
                  <a:cubicBezTo>
                    <a:pt x="7981" y="787"/>
                    <a:pt x="8157" y="612"/>
                    <a:pt x="8157" y="394"/>
                  </a:cubicBezTo>
                  <a:cubicBezTo>
                    <a:pt x="8157" y="177"/>
                    <a:pt x="7982" y="1"/>
                    <a:pt x="7764" y="1"/>
                  </a:cubicBezTo>
                  <a:close/>
                  <a:moveTo>
                    <a:pt x="9237" y="1"/>
                  </a:moveTo>
                  <a:cubicBezTo>
                    <a:pt x="9020" y="1"/>
                    <a:pt x="8844" y="176"/>
                    <a:pt x="8844" y="394"/>
                  </a:cubicBezTo>
                  <a:cubicBezTo>
                    <a:pt x="8844" y="612"/>
                    <a:pt x="9019" y="787"/>
                    <a:pt x="9237" y="787"/>
                  </a:cubicBezTo>
                  <a:cubicBezTo>
                    <a:pt x="9454" y="787"/>
                    <a:pt x="9632" y="612"/>
                    <a:pt x="9632" y="394"/>
                  </a:cubicBezTo>
                  <a:cubicBezTo>
                    <a:pt x="9632" y="177"/>
                    <a:pt x="9456" y="1"/>
                    <a:pt x="9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4041800" y="1202575"/>
              <a:ext cx="19625" cy="19650"/>
            </a:xfrm>
            <a:custGeom>
              <a:avLst/>
              <a:gdLst/>
              <a:ahLst/>
              <a:cxnLst/>
              <a:rect l="l" t="t" r="r" b="b"/>
              <a:pathLst>
                <a:path w="785" h="786" extrusionOk="0">
                  <a:moveTo>
                    <a:pt x="393" y="1"/>
                  </a:moveTo>
                  <a:cubicBezTo>
                    <a:pt x="289" y="1"/>
                    <a:pt x="187" y="42"/>
                    <a:pt x="115" y="115"/>
                  </a:cubicBezTo>
                  <a:cubicBezTo>
                    <a:pt x="41" y="190"/>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5"/>
                  </a:cubicBezTo>
                  <a:cubicBezTo>
                    <a:pt x="596" y="42"/>
                    <a:pt x="496"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3747050" y="1235325"/>
              <a:ext cx="19625" cy="19650"/>
            </a:xfrm>
            <a:custGeom>
              <a:avLst/>
              <a:gdLst/>
              <a:ahLst/>
              <a:cxnLst/>
              <a:rect l="l" t="t" r="r" b="b"/>
              <a:pathLst>
                <a:path w="785" h="786" extrusionOk="0">
                  <a:moveTo>
                    <a:pt x="393" y="1"/>
                  </a:moveTo>
                  <a:cubicBezTo>
                    <a:pt x="289" y="1"/>
                    <a:pt x="187" y="42"/>
                    <a:pt x="115" y="115"/>
                  </a:cubicBezTo>
                  <a:cubicBezTo>
                    <a:pt x="42" y="189"/>
                    <a:pt x="0" y="290"/>
                    <a:pt x="0" y="393"/>
                  </a:cubicBezTo>
                  <a:cubicBezTo>
                    <a:pt x="0" y="496"/>
                    <a:pt x="42" y="599"/>
                    <a:pt x="115" y="671"/>
                  </a:cubicBezTo>
                  <a:cubicBezTo>
                    <a:pt x="188" y="744"/>
                    <a:pt x="289" y="786"/>
                    <a:pt x="393" y="786"/>
                  </a:cubicBezTo>
                  <a:cubicBezTo>
                    <a:pt x="496" y="786"/>
                    <a:pt x="598" y="744"/>
                    <a:pt x="670" y="671"/>
                  </a:cubicBezTo>
                  <a:cubicBezTo>
                    <a:pt x="744" y="597"/>
                    <a:pt x="785" y="496"/>
                    <a:pt x="785" y="393"/>
                  </a:cubicBezTo>
                  <a:cubicBezTo>
                    <a:pt x="785" y="290"/>
                    <a:pt x="743" y="188"/>
                    <a:pt x="670" y="115"/>
                  </a:cubicBezTo>
                  <a:cubicBezTo>
                    <a:pt x="596" y="42"/>
                    <a:pt x="496"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3783850" y="1235250"/>
              <a:ext cx="240800" cy="19725"/>
            </a:xfrm>
            <a:custGeom>
              <a:avLst/>
              <a:gdLst/>
              <a:ahLst/>
              <a:cxnLst/>
              <a:rect l="l" t="t" r="r" b="b"/>
              <a:pathLst>
                <a:path w="9632" h="789" extrusionOk="0">
                  <a:moveTo>
                    <a:pt x="394" y="1"/>
                  </a:moveTo>
                  <a:cubicBezTo>
                    <a:pt x="177" y="1"/>
                    <a:pt x="1" y="176"/>
                    <a:pt x="1" y="395"/>
                  </a:cubicBezTo>
                  <a:cubicBezTo>
                    <a:pt x="2" y="613"/>
                    <a:pt x="177" y="789"/>
                    <a:pt x="394" y="789"/>
                  </a:cubicBezTo>
                  <a:cubicBezTo>
                    <a:pt x="611" y="789"/>
                    <a:pt x="788" y="613"/>
                    <a:pt x="788" y="395"/>
                  </a:cubicBezTo>
                  <a:cubicBezTo>
                    <a:pt x="788" y="178"/>
                    <a:pt x="613" y="1"/>
                    <a:pt x="394" y="1"/>
                  </a:cubicBezTo>
                  <a:close/>
                  <a:moveTo>
                    <a:pt x="1868" y="1"/>
                  </a:moveTo>
                  <a:cubicBezTo>
                    <a:pt x="1652" y="1"/>
                    <a:pt x="1475" y="176"/>
                    <a:pt x="1475" y="395"/>
                  </a:cubicBezTo>
                  <a:cubicBezTo>
                    <a:pt x="1476" y="613"/>
                    <a:pt x="1652" y="789"/>
                    <a:pt x="1868" y="789"/>
                  </a:cubicBezTo>
                  <a:cubicBezTo>
                    <a:pt x="2085" y="789"/>
                    <a:pt x="2262" y="613"/>
                    <a:pt x="2262" y="395"/>
                  </a:cubicBezTo>
                  <a:cubicBezTo>
                    <a:pt x="2262" y="178"/>
                    <a:pt x="2086" y="1"/>
                    <a:pt x="1868" y="1"/>
                  </a:cubicBezTo>
                  <a:close/>
                  <a:moveTo>
                    <a:pt x="3342" y="1"/>
                  </a:moveTo>
                  <a:cubicBezTo>
                    <a:pt x="3125" y="1"/>
                    <a:pt x="2948" y="176"/>
                    <a:pt x="2948" y="395"/>
                  </a:cubicBezTo>
                  <a:cubicBezTo>
                    <a:pt x="2948" y="613"/>
                    <a:pt x="3125" y="789"/>
                    <a:pt x="3342" y="789"/>
                  </a:cubicBezTo>
                  <a:cubicBezTo>
                    <a:pt x="3559" y="789"/>
                    <a:pt x="3736" y="613"/>
                    <a:pt x="3736" y="395"/>
                  </a:cubicBezTo>
                  <a:cubicBezTo>
                    <a:pt x="3736" y="178"/>
                    <a:pt x="3561" y="1"/>
                    <a:pt x="3342" y="1"/>
                  </a:cubicBezTo>
                  <a:close/>
                  <a:moveTo>
                    <a:pt x="4816" y="1"/>
                  </a:moveTo>
                  <a:cubicBezTo>
                    <a:pt x="4599" y="1"/>
                    <a:pt x="4423" y="176"/>
                    <a:pt x="4423" y="395"/>
                  </a:cubicBezTo>
                  <a:cubicBezTo>
                    <a:pt x="4423" y="613"/>
                    <a:pt x="4599" y="789"/>
                    <a:pt x="4816" y="789"/>
                  </a:cubicBezTo>
                  <a:cubicBezTo>
                    <a:pt x="5033" y="789"/>
                    <a:pt x="5209" y="613"/>
                    <a:pt x="5209" y="395"/>
                  </a:cubicBezTo>
                  <a:cubicBezTo>
                    <a:pt x="5209" y="178"/>
                    <a:pt x="5034" y="1"/>
                    <a:pt x="4816" y="1"/>
                  </a:cubicBezTo>
                  <a:close/>
                  <a:moveTo>
                    <a:pt x="6289" y="1"/>
                  </a:moveTo>
                  <a:cubicBezTo>
                    <a:pt x="6073" y="1"/>
                    <a:pt x="5896" y="176"/>
                    <a:pt x="5896" y="395"/>
                  </a:cubicBezTo>
                  <a:cubicBezTo>
                    <a:pt x="5896" y="613"/>
                    <a:pt x="6073" y="789"/>
                    <a:pt x="6289" y="789"/>
                  </a:cubicBezTo>
                  <a:cubicBezTo>
                    <a:pt x="6506" y="789"/>
                    <a:pt x="6684" y="613"/>
                    <a:pt x="6684" y="395"/>
                  </a:cubicBezTo>
                  <a:cubicBezTo>
                    <a:pt x="6684" y="178"/>
                    <a:pt x="6508" y="1"/>
                    <a:pt x="6289" y="1"/>
                  </a:cubicBezTo>
                  <a:close/>
                  <a:moveTo>
                    <a:pt x="7764" y="1"/>
                  </a:moveTo>
                  <a:cubicBezTo>
                    <a:pt x="7547" y="1"/>
                    <a:pt x="7369" y="176"/>
                    <a:pt x="7369" y="395"/>
                  </a:cubicBezTo>
                  <a:cubicBezTo>
                    <a:pt x="7369" y="613"/>
                    <a:pt x="7546" y="789"/>
                    <a:pt x="7764" y="789"/>
                  </a:cubicBezTo>
                  <a:cubicBezTo>
                    <a:pt x="7981" y="789"/>
                    <a:pt x="8157" y="613"/>
                    <a:pt x="8157" y="395"/>
                  </a:cubicBezTo>
                  <a:cubicBezTo>
                    <a:pt x="8157" y="178"/>
                    <a:pt x="7982" y="1"/>
                    <a:pt x="7764" y="1"/>
                  </a:cubicBezTo>
                  <a:close/>
                  <a:moveTo>
                    <a:pt x="9237" y="1"/>
                  </a:moveTo>
                  <a:cubicBezTo>
                    <a:pt x="9020" y="1"/>
                    <a:pt x="8844" y="176"/>
                    <a:pt x="8844" y="395"/>
                  </a:cubicBezTo>
                  <a:cubicBezTo>
                    <a:pt x="8844" y="613"/>
                    <a:pt x="9019" y="789"/>
                    <a:pt x="9237" y="789"/>
                  </a:cubicBezTo>
                  <a:cubicBezTo>
                    <a:pt x="9454" y="789"/>
                    <a:pt x="9632" y="613"/>
                    <a:pt x="9632" y="395"/>
                  </a:cubicBezTo>
                  <a:cubicBezTo>
                    <a:pt x="9632" y="178"/>
                    <a:pt x="9456" y="1"/>
                    <a:pt x="9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4041800" y="1235325"/>
              <a:ext cx="19625" cy="19650"/>
            </a:xfrm>
            <a:custGeom>
              <a:avLst/>
              <a:gdLst/>
              <a:ahLst/>
              <a:cxnLst/>
              <a:rect l="l" t="t" r="r" b="b"/>
              <a:pathLst>
                <a:path w="785" h="786" extrusionOk="0">
                  <a:moveTo>
                    <a:pt x="393" y="1"/>
                  </a:moveTo>
                  <a:cubicBezTo>
                    <a:pt x="289" y="1"/>
                    <a:pt x="187" y="42"/>
                    <a:pt x="115" y="115"/>
                  </a:cubicBezTo>
                  <a:cubicBezTo>
                    <a:pt x="41" y="189"/>
                    <a:pt x="0" y="290"/>
                    <a:pt x="0" y="393"/>
                  </a:cubicBezTo>
                  <a:cubicBezTo>
                    <a:pt x="0" y="496"/>
                    <a:pt x="41" y="599"/>
                    <a:pt x="115" y="671"/>
                  </a:cubicBezTo>
                  <a:cubicBezTo>
                    <a:pt x="188" y="744"/>
                    <a:pt x="289" y="786"/>
                    <a:pt x="393" y="786"/>
                  </a:cubicBezTo>
                  <a:cubicBezTo>
                    <a:pt x="496" y="786"/>
                    <a:pt x="596" y="744"/>
                    <a:pt x="669" y="671"/>
                  </a:cubicBezTo>
                  <a:cubicBezTo>
                    <a:pt x="744" y="597"/>
                    <a:pt x="785" y="496"/>
                    <a:pt x="785" y="393"/>
                  </a:cubicBezTo>
                  <a:cubicBezTo>
                    <a:pt x="785" y="290"/>
                    <a:pt x="741" y="188"/>
                    <a:pt x="669" y="115"/>
                  </a:cubicBezTo>
                  <a:cubicBezTo>
                    <a:pt x="596" y="42"/>
                    <a:pt x="496"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3747050" y="1268100"/>
              <a:ext cx="19625" cy="19625"/>
            </a:xfrm>
            <a:custGeom>
              <a:avLst/>
              <a:gdLst/>
              <a:ahLst/>
              <a:cxnLst/>
              <a:rect l="l" t="t" r="r" b="b"/>
              <a:pathLst>
                <a:path w="785" h="785" extrusionOk="0">
                  <a:moveTo>
                    <a:pt x="393" y="0"/>
                  </a:moveTo>
                  <a:cubicBezTo>
                    <a:pt x="289" y="0"/>
                    <a:pt x="187" y="40"/>
                    <a:pt x="115" y="115"/>
                  </a:cubicBezTo>
                  <a:cubicBezTo>
                    <a:pt x="42" y="188"/>
                    <a:pt x="0" y="289"/>
                    <a:pt x="0" y="392"/>
                  </a:cubicBezTo>
                  <a:cubicBezTo>
                    <a:pt x="0" y="496"/>
                    <a:pt x="42" y="597"/>
                    <a:pt x="115" y="669"/>
                  </a:cubicBezTo>
                  <a:cubicBezTo>
                    <a:pt x="188" y="743"/>
                    <a:pt x="289" y="785"/>
                    <a:pt x="393" y="785"/>
                  </a:cubicBezTo>
                  <a:cubicBezTo>
                    <a:pt x="496" y="785"/>
                    <a:pt x="598" y="743"/>
                    <a:pt x="670" y="669"/>
                  </a:cubicBezTo>
                  <a:cubicBezTo>
                    <a:pt x="744" y="596"/>
                    <a:pt x="785" y="496"/>
                    <a:pt x="785" y="392"/>
                  </a:cubicBezTo>
                  <a:cubicBezTo>
                    <a:pt x="785" y="289"/>
                    <a:pt x="743" y="187"/>
                    <a:pt x="670" y="115"/>
                  </a:cubicBezTo>
                  <a:cubicBezTo>
                    <a:pt x="596" y="41"/>
                    <a:pt x="496"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3783850" y="1268000"/>
              <a:ext cx="240800" cy="19725"/>
            </a:xfrm>
            <a:custGeom>
              <a:avLst/>
              <a:gdLst/>
              <a:ahLst/>
              <a:cxnLst/>
              <a:rect l="l" t="t" r="r" b="b"/>
              <a:pathLst>
                <a:path w="9632" h="789" extrusionOk="0">
                  <a:moveTo>
                    <a:pt x="394" y="1"/>
                  </a:moveTo>
                  <a:cubicBezTo>
                    <a:pt x="177" y="1"/>
                    <a:pt x="1" y="176"/>
                    <a:pt x="1" y="394"/>
                  </a:cubicBezTo>
                  <a:cubicBezTo>
                    <a:pt x="2" y="613"/>
                    <a:pt x="177" y="789"/>
                    <a:pt x="394" y="789"/>
                  </a:cubicBezTo>
                  <a:cubicBezTo>
                    <a:pt x="611" y="789"/>
                    <a:pt x="788" y="613"/>
                    <a:pt x="788" y="394"/>
                  </a:cubicBezTo>
                  <a:cubicBezTo>
                    <a:pt x="788" y="177"/>
                    <a:pt x="613" y="1"/>
                    <a:pt x="394" y="1"/>
                  </a:cubicBezTo>
                  <a:close/>
                  <a:moveTo>
                    <a:pt x="1868" y="1"/>
                  </a:moveTo>
                  <a:cubicBezTo>
                    <a:pt x="1652" y="1"/>
                    <a:pt x="1475" y="176"/>
                    <a:pt x="1475" y="394"/>
                  </a:cubicBezTo>
                  <a:cubicBezTo>
                    <a:pt x="1476" y="613"/>
                    <a:pt x="1652" y="789"/>
                    <a:pt x="1868" y="789"/>
                  </a:cubicBezTo>
                  <a:cubicBezTo>
                    <a:pt x="2085" y="789"/>
                    <a:pt x="2262" y="613"/>
                    <a:pt x="2262" y="394"/>
                  </a:cubicBezTo>
                  <a:cubicBezTo>
                    <a:pt x="2262" y="177"/>
                    <a:pt x="2086" y="1"/>
                    <a:pt x="1868" y="1"/>
                  </a:cubicBezTo>
                  <a:close/>
                  <a:moveTo>
                    <a:pt x="3342" y="1"/>
                  </a:moveTo>
                  <a:cubicBezTo>
                    <a:pt x="3125" y="1"/>
                    <a:pt x="2948" y="176"/>
                    <a:pt x="2948" y="394"/>
                  </a:cubicBezTo>
                  <a:cubicBezTo>
                    <a:pt x="2948" y="613"/>
                    <a:pt x="3125" y="789"/>
                    <a:pt x="3342" y="789"/>
                  </a:cubicBezTo>
                  <a:cubicBezTo>
                    <a:pt x="3559" y="789"/>
                    <a:pt x="3736" y="613"/>
                    <a:pt x="3736" y="394"/>
                  </a:cubicBezTo>
                  <a:cubicBezTo>
                    <a:pt x="3736" y="177"/>
                    <a:pt x="3561" y="1"/>
                    <a:pt x="3342" y="1"/>
                  </a:cubicBezTo>
                  <a:close/>
                  <a:moveTo>
                    <a:pt x="4816" y="1"/>
                  </a:moveTo>
                  <a:cubicBezTo>
                    <a:pt x="4599" y="1"/>
                    <a:pt x="4423" y="176"/>
                    <a:pt x="4423" y="394"/>
                  </a:cubicBezTo>
                  <a:cubicBezTo>
                    <a:pt x="4423" y="613"/>
                    <a:pt x="4599" y="789"/>
                    <a:pt x="4816" y="789"/>
                  </a:cubicBezTo>
                  <a:cubicBezTo>
                    <a:pt x="5033" y="789"/>
                    <a:pt x="5209" y="613"/>
                    <a:pt x="5209" y="394"/>
                  </a:cubicBezTo>
                  <a:cubicBezTo>
                    <a:pt x="5209" y="177"/>
                    <a:pt x="5034" y="1"/>
                    <a:pt x="4816" y="1"/>
                  </a:cubicBezTo>
                  <a:close/>
                  <a:moveTo>
                    <a:pt x="6289" y="1"/>
                  </a:moveTo>
                  <a:cubicBezTo>
                    <a:pt x="6073" y="1"/>
                    <a:pt x="5896" y="176"/>
                    <a:pt x="5896" y="394"/>
                  </a:cubicBezTo>
                  <a:cubicBezTo>
                    <a:pt x="5896" y="613"/>
                    <a:pt x="6073" y="789"/>
                    <a:pt x="6289" y="789"/>
                  </a:cubicBezTo>
                  <a:cubicBezTo>
                    <a:pt x="6506" y="789"/>
                    <a:pt x="6684" y="613"/>
                    <a:pt x="6684" y="394"/>
                  </a:cubicBezTo>
                  <a:cubicBezTo>
                    <a:pt x="6684" y="177"/>
                    <a:pt x="6508" y="1"/>
                    <a:pt x="6289" y="1"/>
                  </a:cubicBezTo>
                  <a:close/>
                  <a:moveTo>
                    <a:pt x="7764" y="1"/>
                  </a:moveTo>
                  <a:cubicBezTo>
                    <a:pt x="7547" y="1"/>
                    <a:pt x="7369" y="176"/>
                    <a:pt x="7369" y="394"/>
                  </a:cubicBezTo>
                  <a:cubicBezTo>
                    <a:pt x="7369" y="613"/>
                    <a:pt x="7546" y="789"/>
                    <a:pt x="7764" y="789"/>
                  </a:cubicBezTo>
                  <a:cubicBezTo>
                    <a:pt x="7981" y="789"/>
                    <a:pt x="8157" y="613"/>
                    <a:pt x="8157" y="394"/>
                  </a:cubicBezTo>
                  <a:cubicBezTo>
                    <a:pt x="8157" y="177"/>
                    <a:pt x="7982" y="1"/>
                    <a:pt x="7764" y="1"/>
                  </a:cubicBezTo>
                  <a:close/>
                  <a:moveTo>
                    <a:pt x="9237" y="1"/>
                  </a:moveTo>
                  <a:cubicBezTo>
                    <a:pt x="9020" y="1"/>
                    <a:pt x="8844" y="176"/>
                    <a:pt x="8844" y="394"/>
                  </a:cubicBezTo>
                  <a:cubicBezTo>
                    <a:pt x="8844" y="613"/>
                    <a:pt x="9019" y="789"/>
                    <a:pt x="9237" y="789"/>
                  </a:cubicBezTo>
                  <a:cubicBezTo>
                    <a:pt x="9454" y="789"/>
                    <a:pt x="9632" y="613"/>
                    <a:pt x="9632" y="394"/>
                  </a:cubicBezTo>
                  <a:cubicBezTo>
                    <a:pt x="9632" y="177"/>
                    <a:pt x="9456" y="1"/>
                    <a:pt x="9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4041800" y="1268100"/>
              <a:ext cx="19625" cy="19625"/>
            </a:xfrm>
            <a:custGeom>
              <a:avLst/>
              <a:gdLst/>
              <a:ahLst/>
              <a:cxnLst/>
              <a:rect l="l" t="t" r="r" b="b"/>
              <a:pathLst>
                <a:path w="785" h="785" extrusionOk="0">
                  <a:moveTo>
                    <a:pt x="393" y="0"/>
                  </a:moveTo>
                  <a:cubicBezTo>
                    <a:pt x="289" y="0"/>
                    <a:pt x="187" y="40"/>
                    <a:pt x="115" y="115"/>
                  </a:cubicBezTo>
                  <a:cubicBezTo>
                    <a:pt x="41" y="188"/>
                    <a:pt x="0" y="289"/>
                    <a:pt x="0" y="392"/>
                  </a:cubicBezTo>
                  <a:cubicBezTo>
                    <a:pt x="0" y="496"/>
                    <a:pt x="41" y="597"/>
                    <a:pt x="115" y="669"/>
                  </a:cubicBezTo>
                  <a:cubicBezTo>
                    <a:pt x="188" y="743"/>
                    <a:pt x="289" y="785"/>
                    <a:pt x="393" y="785"/>
                  </a:cubicBezTo>
                  <a:cubicBezTo>
                    <a:pt x="496" y="785"/>
                    <a:pt x="596" y="743"/>
                    <a:pt x="669" y="669"/>
                  </a:cubicBezTo>
                  <a:cubicBezTo>
                    <a:pt x="744" y="596"/>
                    <a:pt x="785" y="496"/>
                    <a:pt x="785" y="392"/>
                  </a:cubicBezTo>
                  <a:cubicBezTo>
                    <a:pt x="785" y="289"/>
                    <a:pt x="741" y="187"/>
                    <a:pt x="669" y="115"/>
                  </a:cubicBezTo>
                  <a:cubicBezTo>
                    <a:pt x="596" y="41"/>
                    <a:pt x="496"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a:off x="3747050" y="1300825"/>
              <a:ext cx="19625" cy="19625"/>
            </a:xfrm>
            <a:custGeom>
              <a:avLst/>
              <a:gdLst/>
              <a:ahLst/>
              <a:cxnLst/>
              <a:rect l="l" t="t" r="r" b="b"/>
              <a:pathLst>
                <a:path w="785" h="785" extrusionOk="0">
                  <a:moveTo>
                    <a:pt x="393" y="0"/>
                  </a:moveTo>
                  <a:cubicBezTo>
                    <a:pt x="289" y="0"/>
                    <a:pt x="187" y="44"/>
                    <a:pt x="115" y="116"/>
                  </a:cubicBezTo>
                  <a:cubicBezTo>
                    <a:pt x="42" y="189"/>
                    <a:pt x="0" y="289"/>
                    <a:pt x="0" y="393"/>
                  </a:cubicBezTo>
                  <a:cubicBezTo>
                    <a:pt x="0" y="496"/>
                    <a:pt x="42" y="598"/>
                    <a:pt x="115" y="670"/>
                  </a:cubicBezTo>
                  <a:cubicBezTo>
                    <a:pt x="188" y="744"/>
                    <a:pt x="289" y="785"/>
                    <a:pt x="393" y="785"/>
                  </a:cubicBezTo>
                  <a:cubicBezTo>
                    <a:pt x="496" y="785"/>
                    <a:pt x="598" y="744"/>
                    <a:pt x="670" y="670"/>
                  </a:cubicBezTo>
                  <a:cubicBezTo>
                    <a:pt x="744" y="597"/>
                    <a:pt x="785" y="496"/>
                    <a:pt x="785" y="393"/>
                  </a:cubicBezTo>
                  <a:cubicBezTo>
                    <a:pt x="785" y="289"/>
                    <a:pt x="743" y="188"/>
                    <a:pt x="670" y="116"/>
                  </a:cubicBezTo>
                  <a:cubicBezTo>
                    <a:pt x="596" y="42"/>
                    <a:pt x="496"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3783850" y="1300775"/>
              <a:ext cx="240800" cy="19675"/>
            </a:xfrm>
            <a:custGeom>
              <a:avLst/>
              <a:gdLst/>
              <a:ahLst/>
              <a:cxnLst/>
              <a:rect l="l" t="t" r="r" b="b"/>
              <a:pathLst>
                <a:path w="9632" h="787" extrusionOk="0">
                  <a:moveTo>
                    <a:pt x="394" y="0"/>
                  </a:moveTo>
                  <a:cubicBezTo>
                    <a:pt x="177" y="0"/>
                    <a:pt x="1" y="176"/>
                    <a:pt x="1" y="394"/>
                  </a:cubicBezTo>
                  <a:cubicBezTo>
                    <a:pt x="2" y="611"/>
                    <a:pt x="177" y="787"/>
                    <a:pt x="394" y="787"/>
                  </a:cubicBezTo>
                  <a:cubicBezTo>
                    <a:pt x="611" y="787"/>
                    <a:pt x="788" y="611"/>
                    <a:pt x="788" y="394"/>
                  </a:cubicBezTo>
                  <a:cubicBezTo>
                    <a:pt x="788" y="177"/>
                    <a:pt x="613" y="0"/>
                    <a:pt x="394" y="0"/>
                  </a:cubicBezTo>
                  <a:close/>
                  <a:moveTo>
                    <a:pt x="1868" y="0"/>
                  </a:moveTo>
                  <a:cubicBezTo>
                    <a:pt x="1652" y="0"/>
                    <a:pt x="1475" y="176"/>
                    <a:pt x="1475" y="394"/>
                  </a:cubicBezTo>
                  <a:cubicBezTo>
                    <a:pt x="1476" y="611"/>
                    <a:pt x="1652" y="787"/>
                    <a:pt x="1868" y="787"/>
                  </a:cubicBezTo>
                  <a:cubicBezTo>
                    <a:pt x="2085" y="787"/>
                    <a:pt x="2262" y="611"/>
                    <a:pt x="2262" y="394"/>
                  </a:cubicBezTo>
                  <a:cubicBezTo>
                    <a:pt x="2262" y="177"/>
                    <a:pt x="2086" y="0"/>
                    <a:pt x="1868" y="0"/>
                  </a:cubicBezTo>
                  <a:close/>
                  <a:moveTo>
                    <a:pt x="3342" y="0"/>
                  </a:moveTo>
                  <a:cubicBezTo>
                    <a:pt x="3125" y="0"/>
                    <a:pt x="2948" y="176"/>
                    <a:pt x="2948" y="394"/>
                  </a:cubicBezTo>
                  <a:cubicBezTo>
                    <a:pt x="2948" y="611"/>
                    <a:pt x="3125" y="787"/>
                    <a:pt x="3342" y="787"/>
                  </a:cubicBezTo>
                  <a:cubicBezTo>
                    <a:pt x="3559" y="787"/>
                    <a:pt x="3736" y="611"/>
                    <a:pt x="3736" y="394"/>
                  </a:cubicBezTo>
                  <a:cubicBezTo>
                    <a:pt x="3736" y="177"/>
                    <a:pt x="3561" y="0"/>
                    <a:pt x="3342" y="0"/>
                  </a:cubicBezTo>
                  <a:close/>
                  <a:moveTo>
                    <a:pt x="4816" y="0"/>
                  </a:moveTo>
                  <a:cubicBezTo>
                    <a:pt x="4599" y="0"/>
                    <a:pt x="4423" y="176"/>
                    <a:pt x="4423" y="394"/>
                  </a:cubicBezTo>
                  <a:cubicBezTo>
                    <a:pt x="4423" y="611"/>
                    <a:pt x="4599" y="787"/>
                    <a:pt x="4816" y="787"/>
                  </a:cubicBezTo>
                  <a:cubicBezTo>
                    <a:pt x="5033" y="787"/>
                    <a:pt x="5209" y="611"/>
                    <a:pt x="5209" y="394"/>
                  </a:cubicBezTo>
                  <a:cubicBezTo>
                    <a:pt x="5209" y="177"/>
                    <a:pt x="5034" y="0"/>
                    <a:pt x="4816" y="0"/>
                  </a:cubicBezTo>
                  <a:close/>
                  <a:moveTo>
                    <a:pt x="6289" y="0"/>
                  </a:moveTo>
                  <a:cubicBezTo>
                    <a:pt x="6073" y="0"/>
                    <a:pt x="5896" y="176"/>
                    <a:pt x="5896" y="394"/>
                  </a:cubicBezTo>
                  <a:cubicBezTo>
                    <a:pt x="5896" y="611"/>
                    <a:pt x="6073" y="787"/>
                    <a:pt x="6289" y="787"/>
                  </a:cubicBezTo>
                  <a:cubicBezTo>
                    <a:pt x="6506" y="787"/>
                    <a:pt x="6684" y="611"/>
                    <a:pt x="6684" y="394"/>
                  </a:cubicBezTo>
                  <a:cubicBezTo>
                    <a:pt x="6684" y="177"/>
                    <a:pt x="6508" y="0"/>
                    <a:pt x="6289" y="0"/>
                  </a:cubicBezTo>
                  <a:close/>
                  <a:moveTo>
                    <a:pt x="7764" y="0"/>
                  </a:moveTo>
                  <a:cubicBezTo>
                    <a:pt x="7547" y="0"/>
                    <a:pt x="7369" y="176"/>
                    <a:pt x="7369" y="394"/>
                  </a:cubicBezTo>
                  <a:cubicBezTo>
                    <a:pt x="7369" y="611"/>
                    <a:pt x="7546" y="787"/>
                    <a:pt x="7764" y="787"/>
                  </a:cubicBezTo>
                  <a:cubicBezTo>
                    <a:pt x="7981" y="787"/>
                    <a:pt x="8157" y="611"/>
                    <a:pt x="8157" y="394"/>
                  </a:cubicBezTo>
                  <a:cubicBezTo>
                    <a:pt x="8157" y="177"/>
                    <a:pt x="7982" y="0"/>
                    <a:pt x="7764" y="0"/>
                  </a:cubicBezTo>
                  <a:close/>
                  <a:moveTo>
                    <a:pt x="9237" y="0"/>
                  </a:moveTo>
                  <a:cubicBezTo>
                    <a:pt x="9020" y="0"/>
                    <a:pt x="8844" y="176"/>
                    <a:pt x="8844" y="394"/>
                  </a:cubicBezTo>
                  <a:cubicBezTo>
                    <a:pt x="8844" y="611"/>
                    <a:pt x="9019" y="787"/>
                    <a:pt x="9237" y="787"/>
                  </a:cubicBezTo>
                  <a:cubicBezTo>
                    <a:pt x="9454" y="787"/>
                    <a:pt x="9632" y="611"/>
                    <a:pt x="9632" y="394"/>
                  </a:cubicBezTo>
                  <a:cubicBezTo>
                    <a:pt x="9632" y="177"/>
                    <a:pt x="9456" y="0"/>
                    <a:pt x="9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4041800" y="1300825"/>
              <a:ext cx="19625" cy="19625"/>
            </a:xfrm>
            <a:custGeom>
              <a:avLst/>
              <a:gdLst/>
              <a:ahLst/>
              <a:cxnLst/>
              <a:rect l="l" t="t" r="r" b="b"/>
              <a:pathLst>
                <a:path w="785" h="785" extrusionOk="0">
                  <a:moveTo>
                    <a:pt x="393" y="0"/>
                  </a:moveTo>
                  <a:cubicBezTo>
                    <a:pt x="289" y="0"/>
                    <a:pt x="187" y="44"/>
                    <a:pt x="115" y="116"/>
                  </a:cubicBezTo>
                  <a:cubicBezTo>
                    <a:pt x="41" y="189"/>
                    <a:pt x="0" y="289"/>
                    <a:pt x="0" y="393"/>
                  </a:cubicBezTo>
                  <a:cubicBezTo>
                    <a:pt x="0" y="496"/>
                    <a:pt x="41" y="598"/>
                    <a:pt x="115" y="670"/>
                  </a:cubicBezTo>
                  <a:cubicBezTo>
                    <a:pt x="188" y="744"/>
                    <a:pt x="289" y="785"/>
                    <a:pt x="393" y="785"/>
                  </a:cubicBezTo>
                  <a:cubicBezTo>
                    <a:pt x="496" y="785"/>
                    <a:pt x="596" y="744"/>
                    <a:pt x="669" y="670"/>
                  </a:cubicBezTo>
                  <a:cubicBezTo>
                    <a:pt x="744" y="597"/>
                    <a:pt x="785" y="496"/>
                    <a:pt x="785" y="393"/>
                  </a:cubicBezTo>
                  <a:cubicBezTo>
                    <a:pt x="785" y="289"/>
                    <a:pt x="741" y="188"/>
                    <a:pt x="669" y="116"/>
                  </a:cubicBezTo>
                  <a:cubicBezTo>
                    <a:pt x="596" y="42"/>
                    <a:pt x="496"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3747050" y="1333575"/>
              <a:ext cx="19625" cy="19650"/>
            </a:xfrm>
            <a:custGeom>
              <a:avLst/>
              <a:gdLst/>
              <a:ahLst/>
              <a:cxnLst/>
              <a:rect l="l" t="t" r="r" b="b"/>
              <a:pathLst>
                <a:path w="785" h="786" extrusionOk="0">
                  <a:moveTo>
                    <a:pt x="393" y="0"/>
                  </a:moveTo>
                  <a:cubicBezTo>
                    <a:pt x="289" y="0"/>
                    <a:pt x="187" y="43"/>
                    <a:pt x="115" y="115"/>
                  </a:cubicBezTo>
                  <a:cubicBezTo>
                    <a:pt x="42" y="189"/>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5"/>
                  </a:cubicBezTo>
                  <a:cubicBezTo>
                    <a:pt x="596" y="42"/>
                    <a:pt x="496"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3783850" y="133352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a:off x="4041800" y="1333575"/>
              <a:ext cx="19625" cy="19650"/>
            </a:xfrm>
            <a:custGeom>
              <a:avLst/>
              <a:gdLst/>
              <a:ahLst/>
              <a:cxnLst/>
              <a:rect l="l" t="t" r="r" b="b"/>
              <a:pathLst>
                <a:path w="785" h="786" extrusionOk="0">
                  <a:moveTo>
                    <a:pt x="393" y="0"/>
                  </a:moveTo>
                  <a:cubicBezTo>
                    <a:pt x="289" y="0"/>
                    <a:pt x="187" y="43"/>
                    <a:pt x="115" y="115"/>
                  </a:cubicBezTo>
                  <a:cubicBezTo>
                    <a:pt x="41" y="189"/>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5"/>
                  </a:cubicBezTo>
                  <a:cubicBezTo>
                    <a:pt x="596" y="42"/>
                    <a:pt x="496"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2038200" y="1681350"/>
            <a:ext cx="5067600" cy="1717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1013638" y="1102125"/>
            <a:ext cx="14136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 name="Google Shape;29;p3"/>
          <p:cNvSpPr txBox="1">
            <a:spLocks noGrp="1"/>
          </p:cNvSpPr>
          <p:nvPr>
            <p:ph type="subTitle" idx="1"/>
          </p:nvPr>
        </p:nvSpPr>
        <p:spPr>
          <a:xfrm>
            <a:off x="2848525" y="3798950"/>
            <a:ext cx="45729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 name="Google Shape;30;p3"/>
          <p:cNvSpPr/>
          <p:nvPr/>
        </p:nvSpPr>
        <p:spPr>
          <a:xfrm>
            <a:off x="-12" y="4113525"/>
            <a:ext cx="2059874" cy="1029970"/>
          </a:xfrm>
          <a:custGeom>
            <a:avLst/>
            <a:gdLst/>
            <a:ahLst/>
            <a:cxnLst/>
            <a:rect l="l" t="t" r="r" b="b"/>
            <a:pathLst>
              <a:path w="31575" h="15788" extrusionOk="0">
                <a:moveTo>
                  <a:pt x="15787" y="1"/>
                </a:moveTo>
                <a:cubicBezTo>
                  <a:pt x="7069" y="1"/>
                  <a:pt x="0" y="7069"/>
                  <a:pt x="0" y="15787"/>
                </a:cubicBezTo>
                <a:lnTo>
                  <a:pt x="31575" y="15787"/>
                </a:lnTo>
                <a:cubicBezTo>
                  <a:pt x="31575" y="7069"/>
                  <a:pt x="24506" y="1"/>
                  <a:pt x="15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3"/>
          <p:cNvGrpSpPr/>
          <p:nvPr/>
        </p:nvGrpSpPr>
        <p:grpSpPr>
          <a:xfrm>
            <a:off x="645900" y="115050"/>
            <a:ext cx="134650" cy="134525"/>
            <a:chOff x="1756475" y="1781050"/>
            <a:chExt cx="134650" cy="134525"/>
          </a:xfrm>
        </p:grpSpPr>
        <p:sp>
          <p:nvSpPr>
            <p:cNvPr id="32" name="Google Shape;32;p3"/>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8727550" y="4794300"/>
            <a:ext cx="134650" cy="134525"/>
            <a:chOff x="1756475" y="1781050"/>
            <a:chExt cx="134650" cy="134525"/>
          </a:xfrm>
        </p:grpSpPr>
        <p:sp>
          <p:nvSpPr>
            <p:cNvPr id="35" name="Google Shape;35;p3"/>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3"/>
          <p:cNvGrpSpPr/>
          <p:nvPr/>
        </p:nvGrpSpPr>
        <p:grpSpPr>
          <a:xfrm>
            <a:off x="316400" y="4794300"/>
            <a:ext cx="134650" cy="134525"/>
            <a:chOff x="1756475" y="1781050"/>
            <a:chExt cx="134650" cy="134525"/>
          </a:xfrm>
        </p:grpSpPr>
        <p:sp>
          <p:nvSpPr>
            <p:cNvPr id="38" name="Google Shape;38;p3"/>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3"/>
          <p:cNvGrpSpPr/>
          <p:nvPr/>
        </p:nvGrpSpPr>
        <p:grpSpPr>
          <a:xfrm>
            <a:off x="8363450" y="175750"/>
            <a:ext cx="134650" cy="134525"/>
            <a:chOff x="1756475" y="1781050"/>
            <a:chExt cx="134650" cy="134525"/>
          </a:xfrm>
        </p:grpSpPr>
        <p:sp>
          <p:nvSpPr>
            <p:cNvPr id="41" name="Google Shape;41;p3"/>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5"/>
          <p:cNvSpPr txBox="1">
            <a:spLocks noGrp="1"/>
          </p:cNvSpPr>
          <p:nvPr>
            <p:ph type="body" idx="1"/>
          </p:nvPr>
        </p:nvSpPr>
        <p:spPr>
          <a:xfrm>
            <a:off x="720000" y="1139551"/>
            <a:ext cx="7704000" cy="5178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63" name="Google Shape;63;p5"/>
          <p:cNvSpPr/>
          <p:nvPr/>
        </p:nvSpPr>
        <p:spPr>
          <a:xfrm>
            <a:off x="-668324" y="3845824"/>
            <a:ext cx="1657140" cy="1657339"/>
          </a:xfrm>
          <a:custGeom>
            <a:avLst/>
            <a:gdLst/>
            <a:ahLst/>
            <a:cxnLst/>
            <a:rect l="l" t="t" r="r" b="b"/>
            <a:pathLst>
              <a:path w="56046" h="56048" extrusionOk="0">
                <a:moveTo>
                  <a:pt x="28023" y="1"/>
                </a:moveTo>
                <a:cubicBezTo>
                  <a:pt x="12546" y="1"/>
                  <a:pt x="1" y="12548"/>
                  <a:pt x="1" y="28025"/>
                </a:cubicBezTo>
                <a:cubicBezTo>
                  <a:pt x="1" y="43502"/>
                  <a:pt x="12546" y="56048"/>
                  <a:pt x="28023" y="56048"/>
                </a:cubicBezTo>
                <a:cubicBezTo>
                  <a:pt x="43500" y="56048"/>
                  <a:pt x="56046" y="43502"/>
                  <a:pt x="56046" y="28025"/>
                </a:cubicBezTo>
                <a:cubicBezTo>
                  <a:pt x="56046" y="12548"/>
                  <a:pt x="43500" y="1"/>
                  <a:pt x="28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8152775" y="1506725"/>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2"/>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1236850" y="231450"/>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2"/>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a:off x="645900" y="115050"/>
            <a:ext cx="134650" cy="134525"/>
            <a:chOff x="1756475" y="1781050"/>
            <a:chExt cx="134650" cy="134525"/>
          </a:xfrm>
        </p:grpSpPr>
        <p:sp>
          <p:nvSpPr>
            <p:cNvPr id="67" name="Google Shape;67;p5"/>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a:off x="8727550" y="4794300"/>
            <a:ext cx="134650" cy="134525"/>
            <a:chOff x="1756475" y="1781050"/>
            <a:chExt cx="134650" cy="134525"/>
          </a:xfrm>
        </p:grpSpPr>
        <p:sp>
          <p:nvSpPr>
            <p:cNvPr id="70" name="Google Shape;70;p5"/>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5"/>
          <p:cNvGrpSpPr/>
          <p:nvPr/>
        </p:nvGrpSpPr>
        <p:grpSpPr>
          <a:xfrm>
            <a:off x="316400" y="4794300"/>
            <a:ext cx="134650" cy="134525"/>
            <a:chOff x="1756475" y="1781050"/>
            <a:chExt cx="134650" cy="134525"/>
          </a:xfrm>
        </p:grpSpPr>
        <p:sp>
          <p:nvSpPr>
            <p:cNvPr id="73" name="Google Shape;73;p5"/>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5"/>
          <p:cNvGrpSpPr/>
          <p:nvPr/>
        </p:nvGrpSpPr>
        <p:grpSpPr>
          <a:xfrm>
            <a:off x="8363450" y="175750"/>
            <a:ext cx="134650" cy="134525"/>
            <a:chOff x="1756475" y="1781050"/>
            <a:chExt cx="134650" cy="134525"/>
          </a:xfrm>
        </p:grpSpPr>
        <p:sp>
          <p:nvSpPr>
            <p:cNvPr id="76" name="Google Shape;76;p5"/>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4"/>
        <p:cNvGrpSpPr/>
        <p:nvPr/>
      </p:nvGrpSpPr>
      <p:grpSpPr>
        <a:xfrm>
          <a:off x="0" y="0"/>
          <a:ext cx="0" cy="0"/>
          <a:chOff x="0" y="0"/>
          <a:chExt cx="0" cy="0"/>
        </a:xfrm>
      </p:grpSpPr>
      <p:sp>
        <p:nvSpPr>
          <p:cNvPr id="185" name="Google Shape;185;p1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6" name="Google Shape;186;p11"/>
          <p:cNvSpPr txBox="1">
            <a:spLocks noGrp="1"/>
          </p:cNvSpPr>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187" name="Google Shape;187;p11"/>
          <p:cNvGrpSpPr/>
          <p:nvPr/>
        </p:nvGrpSpPr>
        <p:grpSpPr>
          <a:xfrm>
            <a:off x="645900" y="115050"/>
            <a:ext cx="134650" cy="134525"/>
            <a:chOff x="1756475" y="1781050"/>
            <a:chExt cx="134650" cy="134525"/>
          </a:xfrm>
        </p:grpSpPr>
        <p:sp>
          <p:nvSpPr>
            <p:cNvPr id="188" name="Google Shape;188;p1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1"/>
          <p:cNvGrpSpPr/>
          <p:nvPr/>
        </p:nvGrpSpPr>
        <p:grpSpPr>
          <a:xfrm>
            <a:off x="8727550" y="4794300"/>
            <a:ext cx="134650" cy="134525"/>
            <a:chOff x="1756475" y="1781050"/>
            <a:chExt cx="134650" cy="134525"/>
          </a:xfrm>
        </p:grpSpPr>
        <p:sp>
          <p:nvSpPr>
            <p:cNvPr id="191" name="Google Shape;191;p1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11"/>
          <p:cNvGrpSpPr/>
          <p:nvPr/>
        </p:nvGrpSpPr>
        <p:grpSpPr>
          <a:xfrm>
            <a:off x="8862200" y="1333238"/>
            <a:ext cx="134650" cy="134525"/>
            <a:chOff x="1756475" y="1781050"/>
            <a:chExt cx="134650" cy="134525"/>
          </a:xfrm>
        </p:grpSpPr>
        <p:sp>
          <p:nvSpPr>
            <p:cNvPr id="194" name="Google Shape;194;p1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1"/>
          <p:cNvGrpSpPr/>
          <p:nvPr/>
        </p:nvGrpSpPr>
        <p:grpSpPr>
          <a:xfrm>
            <a:off x="8363450" y="2980025"/>
            <a:ext cx="134650" cy="134525"/>
            <a:chOff x="1756475" y="1781050"/>
            <a:chExt cx="134650" cy="134525"/>
          </a:xfrm>
        </p:grpSpPr>
        <p:sp>
          <p:nvSpPr>
            <p:cNvPr id="197" name="Google Shape;197;p1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1"/>
          <p:cNvGrpSpPr/>
          <p:nvPr/>
        </p:nvGrpSpPr>
        <p:grpSpPr>
          <a:xfrm>
            <a:off x="316400" y="4794300"/>
            <a:ext cx="134650" cy="134525"/>
            <a:chOff x="1756475" y="1781050"/>
            <a:chExt cx="134650" cy="134525"/>
          </a:xfrm>
        </p:grpSpPr>
        <p:sp>
          <p:nvSpPr>
            <p:cNvPr id="200" name="Google Shape;200;p1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1"/>
          <p:cNvGrpSpPr/>
          <p:nvPr/>
        </p:nvGrpSpPr>
        <p:grpSpPr>
          <a:xfrm>
            <a:off x="8363450" y="175750"/>
            <a:ext cx="134650" cy="134525"/>
            <a:chOff x="1756475" y="1781050"/>
            <a:chExt cx="134650" cy="134525"/>
          </a:xfrm>
        </p:grpSpPr>
        <p:sp>
          <p:nvSpPr>
            <p:cNvPr id="203" name="Google Shape;203;p1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11"/>
          <p:cNvGrpSpPr/>
          <p:nvPr/>
        </p:nvGrpSpPr>
        <p:grpSpPr>
          <a:xfrm>
            <a:off x="181750" y="1333238"/>
            <a:ext cx="134650" cy="134525"/>
            <a:chOff x="1756475" y="1781050"/>
            <a:chExt cx="134650" cy="134525"/>
          </a:xfrm>
        </p:grpSpPr>
        <p:sp>
          <p:nvSpPr>
            <p:cNvPr id="206" name="Google Shape;206;p1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11"/>
          <p:cNvSpPr/>
          <p:nvPr/>
        </p:nvSpPr>
        <p:spPr>
          <a:xfrm rot="-5400000">
            <a:off x="7599076" y="1406839"/>
            <a:ext cx="2059874" cy="1029970"/>
          </a:xfrm>
          <a:custGeom>
            <a:avLst/>
            <a:gdLst/>
            <a:ahLst/>
            <a:cxnLst/>
            <a:rect l="l" t="t" r="r" b="b"/>
            <a:pathLst>
              <a:path w="31575" h="15788" extrusionOk="0">
                <a:moveTo>
                  <a:pt x="15787" y="1"/>
                </a:moveTo>
                <a:cubicBezTo>
                  <a:pt x="7069" y="1"/>
                  <a:pt x="0" y="7069"/>
                  <a:pt x="0" y="15787"/>
                </a:cubicBezTo>
                <a:lnTo>
                  <a:pt x="31575" y="15787"/>
                </a:lnTo>
                <a:cubicBezTo>
                  <a:pt x="31575" y="7069"/>
                  <a:pt x="24506" y="1"/>
                  <a:pt x="15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rot="-5400000">
            <a:off x="8050523" y="3600392"/>
            <a:ext cx="2026811" cy="820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527370" y="4210886"/>
            <a:ext cx="1298341" cy="684297"/>
            <a:chOff x="3785550" y="4619475"/>
            <a:chExt cx="121950" cy="64275"/>
          </a:xfrm>
        </p:grpSpPr>
        <p:sp>
          <p:nvSpPr>
            <p:cNvPr id="211" name="Google Shape;211;p11"/>
            <p:cNvSpPr/>
            <p:nvPr/>
          </p:nvSpPr>
          <p:spPr>
            <a:xfrm>
              <a:off x="3800750" y="4638875"/>
              <a:ext cx="38175" cy="4975"/>
            </a:xfrm>
            <a:custGeom>
              <a:avLst/>
              <a:gdLst/>
              <a:ahLst/>
              <a:cxnLst/>
              <a:rect l="l" t="t" r="r" b="b"/>
              <a:pathLst>
                <a:path w="1527" h="199" extrusionOk="0">
                  <a:moveTo>
                    <a:pt x="1" y="1"/>
                  </a:moveTo>
                  <a:lnTo>
                    <a:pt x="1" y="199"/>
                  </a:lnTo>
                  <a:lnTo>
                    <a:pt x="1527" y="199"/>
                  </a:lnTo>
                  <a:lnTo>
                    <a:pt x="15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 name="Google Shape;212;p11"/>
            <p:cNvSpPr/>
            <p:nvPr/>
          </p:nvSpPr>
          <p:spPr>
            <a:xfrm>
              <a:off x="3800750" y="4652125"/>
              <a:ext cx="86925" cy="5000"/>
            </a:xfrm>
            <a:custGeom>
              <a:avLst/>
              <a:gdLst/>
              <a:ahLst/>
              <a:cxnLst/>
              <a:rect l="l" t="t" r="r" b="b"/>
              <a:pathLst>
                <a:path w="3477" h="200" extrusionOk="0">
                  <a:moveTo>
                    <a:pt x="1" y="0"/>
                  </a:moveTo>
                  <a:lnTo>
                    <a:pt x="1" y="199"/>
                  </a:lnTo>
                  <a:lnTo>
                    <a:pt x="3476" y="199"/>
                  </a:lnTo>
                  <a:lnTo>
                    <a:pt x="3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 name="Google Shape;213;p11"/>
            <p:cNvSpPr/>
            <p:nvPr/>
          </p:nvSpPr>
          <p:spPr>
            <a:xfrm>
              <a:off x="3785550" y="4619475"/>
              <a:ext cx="121950" cy="64275"/>
            </a:xfrm>
            <a:custGeom>
              <a:avLst/>
              <a:gdLst/>
              <a:ahLst/>
              <a:cxnLst/>
              <a:rect l="l" t="t" r="r" b="b"/>
              <a:pathLst>
                <a:path w="4878" h="2571" extrusionOk="0">
                  <a:moveTo>
                    <a:pt x="4795" y="83"/>
                  </a:moveTo>
                  <a:lnTo>
                    <a:pt x="4795" y="2488"/>
                  </a:lnTo>
                  <a:lnTo>
                    <a:pt x="82" y="2488"/>
                  </a:lnTo>
                  <a:lnTo>
                    <a:pt x="82" y="83"/>
                  </a:lnTo>
                  <a:close/>
                  <a:moveTo>
                    <a:pt x="1" y="0"/>
                  </a:moveTo>
                  <a:lnTo>
                    <a:pt x="1" y="2571"/>
                  </a:lnTo>
                  <a:lnTo>
                    <a:pt x="4877" y="2571"/>
                  </a:lnTo>
                  <a:lnTo>
                    <a:pt x="4877" y="2530"/>
                  </a:lnTo>
                  <a:lnTo>
                    <a:pt x="48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214" name="Google Shape;214;p11"/>
          <p:cNvGrpSpPr/>
          <p:nvPr/>
        </p:nvGrpSpPr>
        <p:grpSpPr>
          <a:xfrm>
            <a:off x="420" y="389226"/>
            <a:ext cx="2040699" cy="684301"/>
            <a:chOff x="4683900" y="774425"/>
            <a:chExt cx="982475" cy="329450"/>
          </a:xfrm>
        </p:grpSpPr>
        <p:sp>
          <p:nvSpPr>
            <p:cNvPr id="215" name="Google Shape;215;p11"/>
            <p:cNvSpPr/>
            <p:nvPr/>
          </p:nvSpPr>
          <p:spPr>
            <a:xfrm>
              <a:off x="4683900" y="774425"/>
              <a:ext cx="982475" cy="56650"/>
            </a:xfrm>
            <a:custGeom>
              <a:avLst/>
              <a:gdLst/>
              <a:ahLst/>
              <a:cxnLst/>
              <a:rect l="l" t="t" r="r" b="b"/>
              <a:pathLst>
                <a:path w="39299" h="2266" extrusionOk="0">
                  <a:moveTo>
                    <a:pt x="39284" y="1"/>
                  </a:moveTo>
                  <a:cubicBezTo>
                    <a:pt x="38754" y="1"/>
                    <a:pt x="38330" y="112"/>
                    <a:pt x="37982" y="280"/>
                  </a:cubicBezTo>
                  <a:cubicBezTo>
                    <a:pt x="37719" y="405"/>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2"/>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0"/>
                  </a:cubicBezTo>
                  <a:cubicBezTo>
                    <a:pt x="29153" y="937"/>
                    <a:pt x="28907" y="1153"/>
                    <a:pt x="28621" y="1307"/>
                  </a:cubicBezTo>
                  <a:cubicBezTo>
                    <a:pt x="28334" y="1460"/>
                    <a:pt x="28008" y="1565"/>
                    <a:pt x="27506" y="1567"/>
                  </a:cubicBezTo>
                  <a:cubicBezTo>
                    <a:pt x="27059" y="1566"/>
                    <a:pt x="26753" y="1482"/>
                    <a:pt x="26488" y="1357"/>
                  </a:cubicBezTo>
                  <a:cubicBezTo>
                    <a:pt x="26290" y="1263"/>
                    <a:pt x="26117" y="1142"/>
                    <a:pt x="25937" y="1003"/>
                  </a:cubicBezTo>
                  <a:cubicBezTo>
                    <a:pt x="25669" y="797"/>
                    <a:pt x="25392" y="549"/>
                    <a:pt x="25019" y="347"/>
                  </a:cubicBezTo>
                  <a:cubicBezTo>
                    <a:pt x="24648" y="144"/>
                    <a:pt x="24182" y="3"/>
                    <a:pt x="23583" y="3"/>
                  </a:cubicBezTo>
                  <a:cubicBezTo>
                    <a:pt x="23581" y="3"/>
                    <a:pt x="23579" y="3"/>
                    <a:pt x="23577" y="3"/>
                  </a:cubicBezTo>
                  <a:cubicBezTo>
                    <a:pt x="23574" y="3"/>
                    <a:pt x="23572" y="3"/>
                    <a:pt x="23569" y="3"/>
                  </a:cubicBezTo>
                  <a:cubicBezTo>
                    <a:pt x="23036" y="3"/>
                    <a:pt x="22610" y="113"/>
                    <a:pt x="22260" y="282"/>
                  </a:cubicBezTo>
                  <a:cubicBezTo>
                    <a:pt x="21997" y="407"/>
                    <a:pt x="21780" y="561"/>
                    <a:pt x="21585" y="711"/>
                  </a:cubicBezTo>
                  <a:cubicBezTo>
                    <a:pt x="21292" y="938"/>
                    <a:pt x="21047" y="1154"/>
                    <a:pt x="20760" y="1308"/>
                  </a:cubicBezTo>
                  <a:cubicBezTo>
                    <a:pt x="20474" y="1462"/>
                    <a:pt x="20147" y="1566"/>
                    <a:pt x="19645" y="1568"/>
                  </a:cubicBezTo>
                  <a:cubicBezTo>
                    <a:pt x="19199" y="1567"/>
                    <a:pt x="18891" y="1484"/>
                    <a:pt x="18627" y="1359"/>
                  </a:cubicBezTo>
                  <a:cubicBezTo>
                    <a:pt x="18430" y="1264"/>
                    <a:pt x="18255" y="1143"/>
                    <a:pt x="18076" y="1004"/>
                  </a:cubicBezTo>
                  <a:cubicBezTo>
                    <a:pt x="17807" y="798"/>
                    <a:pt x="17532" y="550"/>
                    <a:pt x="17158" y="348"/>
                  </a:cubicBezTo>
                  <a:cubicBezTo>
                    <a:pt x="16786" y="146"/>
                    <a:pt x="16322" y="4"/>
                    <a:pt x="15722" y="4"/>
                  </a:cubicBezTo>
                  <a:cubicBezTo>
                    <a:pt x="15720" y="4"/>
                    <a:pt x="15718" y="4"/>
                    <a:pt x="15715" y="4"/>
                  </a:cubicBezTo>
                  <a:cubicBezTo>
                    <a:pt x="15713" y="4"/>
                    <a:pt x="15711" y="4"/>
                    <a:pt x="15708" y="4"/>
                  </a:cubicBezTo>
                  <a:cubicBezTo>
                    <a:pt x="15175" y="4"/>
                    <a:pt x="14748" y="115"/>
                    <a:pt x="14400" y="283"/>
                  </a:cubicBezTo>
                  <a:cubicBezTo>
                    <a:pt x="14137" y="409"/>
                    <a:pt x="13920" y="564"/>
                    <a:pt x="13725" y="714"/>
                  </a:cubicBezTo>
                  <a:cubicBezTo>
                    <a:pt x="13433" y="941"/>
                    <a:pt x="13187" y="1157"/>
                    <a:pt x="12901" y="1310"/>
                  </a:cubicBezTo>
                  <a:cubicBezTo>
                    <a:pt x="12614" y="1464"/>
                    <a:pt x="12288" y="1568"/>
                    <a:pt x="11786" y="1571"/>
                  </a:cubicBezTo>
                  <a:cubicBezTo>
                    <a:pt x="11340" y="1570"/>
                    <a:pt x="11032" y="1486"/>
                    <a:pt x="10769" y="1361"/>
                  </a:cubicBezTo>
                  <a:cubicBezTo>
                    <a:pt x="10571" y="1267"/>
                    <a:pt x="10397" y="1145"/>
                    <a:pt x="10217" y="1008"/>
                  </a:cubicBezTo>
                  <a:cubicBezTo>
                    <a:pt x="9949" y="801"/>
                    <a:pt x="9672" y="553"/>
                    <a:pt x="9300" y="350"/>
                  </a:cubicBezTo>
                  <a:cubicBezTo>
                    <a:pt x="8928" y="148"/>
                    <a:pt x="8463" y="7"/>
                    <a:pt x="7864" y="7"/>
                  </a:cubicBezTo>
                  <a:cubicBezTo>
                    <a:pt x="7862" y="7"/>
                    <a:pt x="7859" y="7"/>
                    <a:pt x="7857" y="7"/>
                  </a:cubicBezTo>
                  <a:cubicBezTo>
                    <a:pt x="7855" y="7"/>
                    <a:pt x="7852" y="7"/>
                    <a:pt x="7850" y="7"/>
                  </a:cubicBezTo>
                  <a:cubicBezTo>
                    <a:pt x="7316" y="7"/>
                    <a:pt x="6890" y="117"/>
                    <a:pt x="6542" y="286"/>
                  </a:cubicBezTo>
                  <a:cubicBezTo>
                    <a:pt x="6279" y="411"/>
                    <a:pt x="6062" y="566"/>
                    <a:pt x="5867" y="716"/>
                  </a:cubicBezTo>
                  <a:cubicBezTo>
                    <a:pt x="5573" y="944"/>
                    <a:pt x="5329" y="1159"/>
                    <a:pt x="5042" y="1313"/>
                  </a:cubicBezTo>
                  <a:cubicBezTo>
                    <a:pt x="4756" y="1467"/>
                    <a:pt x="4429" y="1571"/>
                    <a:pt x="3929" y="1573"/>
                  </a:cubicBezTo>
                  <a:cubicBezTo>
                    <a:pt x="3484" y="1572"/>
                    <a:pt x="3175" y="1489"/>
                    <a:pt x="2912" y="1364"/>
                  </a:cubicBezTo>
                  <a:cubicBezTo>
                    <a:pt x="2714" y="1269"/>
                    <a:pt x="2540" y="1148"/>
                    <a:pt x="2360" y="1010"/>
                  </a:cubicBezTo>
                  <a:cubicBezTo>
                    <a:pt x="2092" y="803"/>
                    <a:pt x="1815" y="555"/>
                    <a:pt x="1442" y="353"/>
                  </a:cubicBezTo>
                  <a:cubicBezTo>
                    <a:pt x="1071" y="151"/>
                    <a:pt x="605" y="9"/>
                    <a:pt x="7" y="9"/>
                  </a:cubicBezTo>
                  <a:cubicBezTo>
                    <a:pt x="4" y="9"/>
                    <a:pt x="2" y="9"/>
                    <a:pt x="0" y="9"/>
                  </a:cubicBezTo>
                  <a:lnTo>
                    <a:pt x="0" y="701"/>
                  </a:lnTo>
                  <a:lnTo>
                    <a:pt x="2" y="701"/>
                  </a:lnTo>
                  <a:cubicBezTo>
                    <a:pt x="448" y="703"/>
                    <a:pt x="756" y="787"/>
                    <a:pt x="1019" y="912"/>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7"/>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3"/>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6"/>
                    <a:pt x="14315" y="1111"/>
                    <a:pt x="14601" y="957"/>
                  </a:cubicBezTo>
                  <a:cubicBezTo>
                    <a:pt x="14888" y="803"/>
                    <a:pt x="15215" y="699"/>
                    <a:pt x="15716" y="696"/>
                  </a:cubicBezTo>
                  <a:cubicBezTo>
                    <a:pt x="16161" y="697"/>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5"/>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4683900" y="828900"/>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2"/>
                    <a:pt x="36483" y="1304"/>
                  </a:cubicBezTo>
                  <a:cubicBezTo>
                    <a:pt x="36196" y="1458"/>
                    <a:pt x="35869" y="1563"/>
                    <a:pt x="35368" y="1566"/>
                  </a:cubicBezTo>
                  <a:cubicBezTo>
                    <a:pt x="34922" y="1565"/>
                    <a:pt x="34614" y="1480"/>
                    <a:pt x="34349" y="1355"/>
                  </a:cubicBezTo>
                  <a:cubicBezTo>
                    <a:pt x="34151" y="1261"/>
                    <a:pt x="33977" y="1139"/>
                    <a:pt x="33798" y="1002"/>
                  </a:cubicBezTo>
                  <a:cubicBezTo>
                    <a:pt x="33530" y="795"/>
                    <a:pt x="33253" y="548"/>
                    <a:pt x="32880" y="344"/>
                  </a:cubicBezTo>
                  <a:cubicBezTo>
                    <a:pt x="32509" y="143"/>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3"/>
                    <a:pt x="28621" y="1306"/>
                  </a:cubicBezTo>
                  <a:cubicBezTo>
                    <a:pt x="28334" y="1459"/>
                    <a:pt x="28008" y="1565"/>
                    <a:pt x="27506" y="1567"/>
                  </a:cubicBezTo>
                  <a:cubicBezTo>
                    <a:pt x="27059" y="1566"/>
                    <a:pt x="26753" y="1482"/>
                    <a:pt x="26488" y="1356"/>
                  </a:cubicBezTo>
                  <a:cubicBezTo>
                    <a:pt x="26290" y="1262"/>
                    <a:pt x="26117" y="1141"/>
                    <a:pt x="25937" y="1003"/>
                  </a:cubicBezTo>
                  <a:cubicBezTo>
                    <a:pt x="25669" y="796"/>
                    <a:pt x="25392" y="549"/>
                    <a:pt x="25019" y="346"/>
                  </a:cubicBezTo>
                  <a:cubicBezTo>
                    <a:pt x="24648" y="144"/>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1"/>
                  </a:cubicBezTo>
                  <a:cubicBezTo>
                    <a:pt x="21292" y="938"/>
                    <a:pt x="21047" y="1154"/>
                    <a:pt x="20760" y="1308"/>
                  </a:cubicBezTo>
                  <a:cubicBezTo>
                    <a:pt x="20474" y="1461"/>
                    <a:pt x="20147" y="1566"/>
                    <a:pt x="19645" y="1568"/>
                  </a:cubicBezTo>
                  <a:cubicBezTo>
                    <a:pt x="19199" y="1567"/>
                    <a:pt x="18891" y="1483"/>
                    <a:pt x="18627" y="1358"/>
                  </a:cubicBezTo>
                  <a:cubicBezTo>
                    <a:pt x="18430" y="1263"/>
                    <a:pt x="18255" y="1142"/>
                    <a:pt x="18076" y="1004"/>
                  </a:cubicBezTo>
                  <a:cubicBezTo>
                    <a:pt x="17807" y="797"/>
                    <a:pt x="17532" y="550"/>
                    <a:pt x="17158" y="347"/>
                  </a:cubicBezTo>
                  <a:cubicBezTo>
                    <a:pt x="16786" y="145"/>
                    <a:pt x="16322" y="3"/>
                    <a:pt x="15722" y="3"/>
                  </a:cubicBezTo>
                  <a:cubicBezTo>
                    <a:pt x="15720" y="3"/>
                    <a:pt x="15718" y="3"/>
                    <a:pt x="15715" y="3"/>
                  </a:cubicBezTo>
                  <a:cubicBezTo>
                    <a:pt x="15713" y="3"/>
                    <a:pt x="15711" y="3"/>
                    <a:pt x="15708" y="3"/>
                  </a:cubicBezTo>
                  <a:cubicBezTo>
                    <a:pt x="15175" y="3"/>
                    <a:pt x="14748" y="115"/>
                    <a:pt x="14400" y="282"/>
                  </a:cubicBezTo>
                  <a:cubicBezTo>
                    <a:pt x="14137" y="408"/>
                    <a:pt x="13920" y="563"/>
                    <a:pt x="13725" y="714"/>
                  </a:cubicBezTo>
                  <a:cubicBezTo>
                    <a:pt x="13433" y="941"/>
                    <a:pt x="13187" y="1157"/>
                    <a:pt x="12901" y="1310"/>
                  </a:cubicBezTo>
                  <a:cubicBezTo>
                    <a:pt x="12614" y="1463"/>
                    <a:pt x="12288" y="1568"/>
                    <a:pt x="11786" y="1571"/>
                  </a:cubicBezTo>
                  <a:cubicBezTo>
                    <a:pt x="11340" y="1570"/>
                    <a:pt x="11032" y="1485"/>
                    <a:pt x="10769" y="1360"/>
                  </a:cubicBezTo>
                  <a:cubicBezTo>
                    <a:pt x="10571" y="1266"/>
                    <a:pt x="10397" y="1144"/>
                    <a:pt x="10217" y="1007"/>
                  </a:cubicBezTo>
                  <a:cubicBezTo>
                    <a:pt x="9949" y="801"/>
                    <a:pt x="9672" y="553"/>
                    <a:pt x="9300" y="349"/>
                  </a:cubicBezTo>
                  <a:cubicBezTo>
                    <a:pt x="8928" y="148"/>
                    <a:pt x="8463" y="7"/>
                    <a:pt x="7864" y="7"/>
                  </a:cubicBezTo>
                  <a:cubicBezTo>
                    <a:pt x="7862" y="7"/>
                    <a:pt x="7859" y="7"/>
                    <a:pt x="7857" y="7"/>
                  </a:cubicBezTo>
                  <a:cubicBezTo>
                    <a:pt x="7855" y="7"/>
                    <a:pt x="7852" y="7"/>
                    <a:pt x="7850" y="7"/>
                  </a:cubicBezTo>
                  <a:cubicBezTo>
                    <a:pt x="7316" y="7"/>
                    <a:pt x="6890" y="117"/>
                    <a:pt x="6542" y="285"/>
                  </a:cubicBezTo>
                  <a:cubicBezTo>
                    <a:pt x="6279" y="410"/>
                    <a:pt x="6062" y="565"/>
                    <a:pt x="5867" y="716"/>
                  </a:cubicBezTo>
                  <a:cubicBezTo>
                    <a:pt x="5573" y="943"/>
                    <a:pt x="5329" y="1159"/>
                    <a:pt x="5042" y="1313"/>
                  </a:cubicBezTo>
                  <a:cubicBezTo>
                    <a:pt x="4756" y="1467"/>
                    <a:pt x="4429" y="1571"/>
                    <a:pt x="3929" y="1573"/>
                  </a:cubicBezTo>
                  <a:cubicBezTo>
                    <a:pt x="3484" y="1572"/>
                    <a:pt x="3175" y="1488"/>
                    <a:pt x="2912" y="1363"/>
                  </a:cubicBezTo>
                  <a:cubicBezTo>
                    <a:pt x="2714" y="1268"/>
                    <a:pt x="2540" y="1147"/>
                    <a:pt x="2360" y="1009"/>
                  </a:cubicBezTo>
                  <a:cubicBezTo>
                    <a:pt x="2092" y="803"/>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5"/>
                  </a:cubicBezTo>
                  <a:cubicBezTo>
                    <a:pt x="6215" y="1328"/>
                    <a:pt x="6459" y="1112"/>
                    <a:pt x="6744" y="959"/>
                  </a:cubicBezTo>
                  <a:cubicBezTo>
                    <a:pt x="7031" y="806"/>
                    <a:pt x="7358" y="700"/>
                    <a:pt x="7858" y="698"/>
                  </a:cubicBezTo>
                  <a:cubicBezTo>
                    <a:pt x="8303" y="699"/>
                    <a:pt x="8612" y="783"/>
                    <a:pt x="8875" y="909"/>
                  </a:cubicBezTo>
                  <a:cubicBezTo>
                    <a:pt x="9072" y="1003"/>
                    <a:pt x="9247" y="1124"/>
                    <a:pt x="9427" y="1262"/>
                  </a:cubicBezTo>
                  <a:cubicBezTo>
                    <a:pt x="9695" y="1469"/>
                    <a:pt x="9971" y="1716"/>
                    <a:pt x="10343" y="1919"/>
                  </a:cubicBezTo>
                  <a:cubicBezTo>
                    <a:pt x="10716" y="2121"/>
                    <a:pt x="11181" y="2263"/>
                    <a:pt x="11780" y="2263"/>
                  </a:cubicBezTo>
                  <a:cubicBezTo>
                    <a:pt x="11782" y="2263"/>
                    <a:pt x="11785" y="2263"/>
                    <a:pt x="11787" y="2263"/>
                  </a:cubicBezTo>
                  <a:cubicBezTo>
                    <a:pt x="11789" y="2263"/>
                    <a:pt x="11792" y="2263"/>
                    <a:pt x="11794" y="2263"/>
                  </a:cubicBezTo>
                  <a:cubicBezTo>
                    <a:pt x="12328" y="2263"/>
                    <a:pt x="12754" y="2152"/>
                    <a:pt x="13102" y="1984"/>
                  </a:cubicBezTo>
                  <a:cubicBezTo>
                    <a:pt x="13366" y="1859"/>
                    <a:pt x="13582" y="1704"/>
                    <a:pt x="13776" y="1552"/>
                  </a:cubicBezTo>
                  <a:cubicBezTo>
                    <a:pt x="14070" y="1325"/>
                    <a:pt x="14315" y="1110"/>
                    <a:pt x="14601" y="956"/>
                  </a:cubicBezTo>
                  <a:cubicBezTo>
                    <a:pt x="14888" y="803"/>
                    <a:pt x="15215" y="698"/>
                    <a:pt x="15716" y="695"/>
                  </a:cubicBezTo>
                  <a:cubicBezTo>
                    <a:pt x="16161" y="696"/>
                    <a:pt x="16470" y="781"/>
                    <a:pt x="16733" y="906"/>
                  </a:cubicBezTo>
                  <a:cubicBezTo>
                    <a:pt x="16931" y="1000"/>
                    <a:pt x="17105" y="1122"/>
                    <a:pt x="17285" y="1260"/>
                  </a:cubicBezTo>
                  <a:cubicBezTo>
                    <a:pt x="17553" y="1467"/>
                    <a:pt x="17829" y="1714"/>
                    <a:pt x="18203" y="1917"/>
                  </a:cubicBezTo>
                  <a:cubicBezTo>
                    <a:pt x="18573" y="2118"/>
                    <a:pt x="19035" y="2259"/>
                    <a:pt x="19633" y="2259"/>
                  </a:cubicBezTo>
                  <a:cubicBezTo>
                    <a:pt x="19637" y="2259"/>
                    <a:pt x="19642" y="2259"/>
                    <a:pt x="19646" y="2259"/>
                  </a:cubicBezTo>
                  <a:cubicBezTo>
                    <a:pt x="19649" y="2259"/>
                    <a:pt x="19651" y="2259"/>
                    <a:pt x="19654" y="2259"/>
                  </a:cubicBezTo>
                  <a:cubicBezTo>
                    <a:pt x="20187" y="2259"/>
                    <a:pt x="20613" y="2149"/>
                    <a:pt x="20961" y="1981"/>
                  </a:cubicBezTo>
                  <a:cubicBezTo>
                    <a:pt x="21225" y="1856"/>
                    <a:pt x="21442" y="1701"/>
                    <a:pt x="21637" y="1551"/>
                  </a:cubicBezTo>
                  <a:cubicBezTo>
                    <a:pt x="21930" y="1324"/>
                    <a:pt x="22175" y="1108"/>
                    <a:pt x="22462" y="955"/>
                  </a:cubicBezTo>
                  <a:cubicBezTo>
                    <a:pt x="22748" y="802"/>
                    <a:pt x="23074" y="697"/>
                    <a:pt x="23577" y="694"/>
                  </a:cubicBezTo>
                  <a:cubicBezTo>
                    <a:pt x="24022" y="695"/>
                    <a:pt x="24330" y="780"/>
                    <a:pt x="24594" y="905"/>
                  </a:cubicBezTo>
                  <a:cubicBezTo>
                    <a:pt x="24791" y="999"/>
                    <a:pt x="24965" y="1121"/>
                    <a:pt x="25144" y="1258"/>
                  </a:cubicBezTo>
                  <a:cubicBezTo>
                    <a:pt x="25412" y="1464"/>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1"/>
                    <a:pt x="30934" y="695"/>
                    <a:pt x="31436" y="693"/>
                  </a:cubicBezTo>
                  <a:cubicBezTo>
                    <a:pt x="31883" y="694"/>
                    <a:pt x="32190" y="778"/>
                    <a:pt x="32454" y="904"/>
                  </a:cubicBezTo>
                  <a:cubicBezTo>
                    <a:pt x="32652" y="998"/>
                    <a:pt x="32826" y="1119"/>
                    <a:pt x="33005" y="1257"/>
                  </a:cubicBezTo>
                  <a:cubicBezTo>
                    <a:pt x="33274" y="1463"/>
                    <a:pt x="33550" y="1711"/>
                    <a:pt x="33923" y="1914"/>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9"/>
                  </a:cubicBezTo>
                  <a:cubicBezTo>
                    <a:pt x="36947" y="1854"/>
                    <a:pt x="37164" y="1699"/>
                    <a:pt x="37358" y="1549"/>
                  </a:cubicBezTo>
                  <a:cubicBezTo>
                    <a:pt x="37651" y="1322"/>
                    <a:pt x="37898" y="1106"/>
                    <a:pt x="38183" y="952"/>
                  </a:cubicBezTo>
                  <a:cubicBezTo>
                    <a:pt x="38470" y="799"/>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4683900" y="883625"/>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1"/>
                    <a:pt x="36483" y="1304"/>
                  </a:cubicBezTo>
                  <a:cubicBezTo>
                    <a:pt x="36196" y="1458"/>
                    <a:pt x="35869" y="1562"/>
                    <a:pt x="35368" y="1565"/>
                  </a:cubicBezTo>
                  <a:cubicBezTo>
                    <a:pt x="34922" y="1564"/>
                    <a:pt x="34614" y="1480"/>
                    <a:pt x="34349" y="1355"/>
                  </a:cubicBezTo>
                  <a:cubicBezTo>
                    <a:pt x="34151" y="1261"/>
                    <a:pt x="33977" y="1139"/>
                    <a:pt x="33798" y="1002"/>
                  </a:cubicBezTo>
                  <a:cubicBezTo>
                    <a:pt x="33530" y="795"/>
                    <a:pt x="33253" y="547"/>
                    <a:pt x="32880" y="344"/>
                  </a:cubicBezTo>
                  <a:cubicBezTo>
                    <a:pt x="32509" y="142"/>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2"/>
                    <a:pt x="28621" y="1306"/>
                  </a:cubicBezTo>
                  <a:cubicBezTo>
                    <a:pt x="28334" y="1459"/>
                    <a:pt x="28008" y="1564"/>
                    <a:pt x="27506" y="1567"/>
                  </a:cubicBezTo>
                  <a:cubicBezTo>
                    <a:pt x="27059" y="1565"/>
                    <a:pt x="26753" y="1482"/>
                    <a:pt x="26488" y="1356"/>
                  </a:cubicBezTo>
                  <a:cubicBezTo>
                    <a:pt x="26290" y="1262"/>
                    <a:pt x="26117" y="1141"/>
                    <a:pt x="25937" y="1003"/>
                  </a:cubicBezTo>
                  <a:cubicBezTo>
                    <a:pt x="25669" y="797"/>
                    <a:pt x="25392" y="548"/>
                    <a:pt x="25019" y="346"/>
                  </a:cubicBezTo>
                  <a:cubicBezTo>
                    <a:pt x="24648" y="143"/>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3"/>
                  </a:cubicBezTo>
                  <a:cubicBezTo>
                    <a:pt x="21292" y="940"/>
                    <a:pt x="21047" y="1155"/>
                    <a:pt x="20760" y="1308"/>
                  </a:cubicBezTo>
                  <a:cubicBezTo>
                    <a:pt x="20474" y="1462"/>
                    <a:pt x="20147" y="1567"/>
                    <a:pt x="19645" y="1570"/>
                  </a:cubicBezTo>
                  <a:cubicBezTo>
                    <a:pt x="19199" y="1568"/>
                    <a:pt x="18891" y="1484"/>
                    <a:pt x="18627" y="1359"/>
                  </a:cubicBezTo>
                  <a:cubicBezTo>
                    <a:pt x="18430" y="1265"/>
                    <a:pt x="18255" y="1143"/>
                    <a:pt x="18076" y="1005"/>
                  </a:cubicBezTo>
                  <a:cubicBezTo>
                    <a:pt x="17807" y="800"/>
                    <a:pt x="17532" y="551"/>
                    <a:pt x="17158" y="348"/>
                  </a:cubicBezTo>
                  <a:cubicBezTo>
                    <a:pt x="16788" y="147"/>
                    <a:pt x="16325" y="5"/>
                    <a:pt x="15728" y="5"/>
                  </a:cubicBezTo>
                  <a:cubicBezTo>
                    <a:pt x="15724" y="5"/>
                    <a:pt x="15720" y="5"/>
                    <a:pt x="15715" y="5"/>
                  </a:cubicBezTo>
                  <a:cubicBezTo>
                    <a:pt x="15711" y="5"/>
                    <a:pt x="15706" y="5"/>
                    <a:pt x="15701" y="5"/>
                  </a:cubicBezTo>
                  <a:cubicBezTo>
                    <a:pt x="15171" y="5"/>
                    <a:pt x="14747" y="116"/>
                    <a:pt x="14400" y="284"/>
                  </a:cubicBezTo>
                  <a:cubicBezTo>
                    <a:pt x="14137" y="409"/>
                    <a:pt x="13920" y="564"/>
                    <a:pt x="13725" y="715"/>
                  </a:cubicBezTo>
                  <a:cubicBezTo>
                    <a:pt x="13433" y="942"/>
                    <a:pt x="13187" y="1158"/>
                    <a:pt x="12901" y="1312"/>
                  </a:cubicBezTo>
                  <a:cubicBezTo>
                    <a:pt x="12614" y="1464"/>
                    <a:pt x="12288" y="1570"/>
                    <a:pt x="11786" y="1572"/>
                  </a:cubicBezTo>
                  <a:cubicBezTo>
                    <a:pt x="11340" y="1571"/>
                    <a:pt x="11032" y="1487"/>
                    <a:pt x="10769" y="1361"/>
                  </a:cubicBezTo>
                  <a:cubicBezTo>
                    <a:pt x="10571" y="1267"/>
                    <a:pt x="10397" y="1146"/>
                    <a:pt x="10217" y="1008"/>
                  </a:cubicBezTo>
                  <a:cubicBezTo>
                    <a:pt x="9949" y="802"/>
                    <a:pt x="9672" y="554"/>
                    <a:pt x="9300" y="351"/>
                  </a:cubicBezTo>
                  <a:cubicBezTo>
                    <a:pt x="8928" y="149"/>
                    <a:pt x="8463" y="7"/>
                    <a:pt x="7864" y="7"/>
                  </a:cubicBezTo>
                  <a:cubicBezTo>
                    <a:pt x="7862" y="7"/>
                    <a:pt x="7859" y="7"/>
                    <a:pt x="7857" y="7"/>
                  </a:cubicBezTo>
                  <a:cubicBezTo>
                    <a:pt x="7855" y="7"/>
                    <a:pt x="7852" y="7"/>
                    <a:pt x="7850" y="7"/>
                  </a:cubicBezTo>
                  <a:cubicBezTo>
                    <a:pt x="7316" y="7"/>
                    <a:pt x="6890" y="118"/>
                    <a:pt x="6542" y="286"/>
                  </a:cubicBezTo>
                  <a:cubicBezTo>
                    <a:pt x="6279" y="411"/>
                    <a:pt x="6062" y="566"/>
                    <a:pt x="5867" y="716"/>
                  </a:cubicBezTo>
                  <a:cubicBezTo>
                    <a:pt x="5573" y="943"/>
                    <a:pt x="5329" y="1159"/>
                    <a:pt x="5042" y="1313"/>
                  </a:cubicBezTo>
                  <a:cubicBezTo>
                    <a:pt x="4756" y="1466"/>
                    <a:pt x="4429" y="1571"/>
                    <a:pt x="3929" y="1573"/>
                  </a:cubicBezTo>
                  <a:cubicBezTo>
                    <a:pt x="3484" y="1572"/>
                    <a:pt x="3175" y="1488"/>
                    <a:pt x="2912" y="1363"/>
                  </a:cubicBezTo>
                  <a:cubicBezTo>
                    <a:pt x="2714" y="1268"/>
                    <a:pt x="2540" y="1147"/>
                    <a:pt x="2360" y="1009"/>
                  </a:cubicBezTo>
                  <a:cubicBezTo>
                    <a:pt x="2092" y="804"/>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4"/>
                    <a:pt x="3931" y="2264"/>
                  </a:cubicBezTo>
                  <a:cubicBezTo>
                    <a:pt x="3936" y="2264"/>
                    <a:pt x="3941" y="2265"/>
                    <a:pt x="3945" y="2265"/>
                  </a:cubicBezTo>
                  <a:cubicBezTo>
                    <a:pt x="4475" y="2265"/>
                    <a:pt x="4899" y="2153"/>
                    <a:pt x="5246" y="1986"/>
                  </a:cubicBezTo>
                  <a:cubicBezTo>
                    <a:pt x="5509" y="1861"/>
                    <a:pt x="5726" y="1706"/>
                    <a:pt x="5921" y="1555"/>
                  </a:cubicBezTo>
                  <a:cubicBezTo>
                    <a:pt x="6215" y="1328"/>
                    <a:pt x="6459" y="1112"/>
                    <a:pt x="6744" y="958"/>
                  </a:cubicBezTo>
                  <a:cubicBezTo>
                    <a:pt x="7031" y="806"/>
                    <a:pt x="7358" y="700"/>
                    <a:pt x="7858" y="698"/>
                  </a:cubicBezTo>
                  <a:cubicBezTo>
                    <a:pt x="8303" y="699"/>
                    <a:pt x="8612" y="783"/>
                    <a:pt x="8875" y="909"/>
                  </a:cubicBezTo>
                  <a:cubicBezTo>
                    <a:pt x="9072" y="1003"/>
                    <a:pt x="9247" y="1124"/>
                    <a:pt x="9427" y="1262"/>
                  </a:cubicBezTo>
                  <a:cubicBezTo>
                    <a:pt x="9695" y="1468"/>
                    <a:pt x="9971" y="1716"/>
                    <a:pt x="10343" y="1919"/>
                  </a:cubicBezTo>
                  <a:cubicBezTo>
                    <a:pt x="10716" y="2121"/>
                    <a:pt x="11181" y="2262"/>
                    <a:pt x="11780" y="2262"/>
                  </a:cubicBezTo>
                  <a:cubicBezTo>
                    <a:pt x="11782" y="2262"/>
                    <a:pt x="11785" y="2262"/>
                    <a:pt x="11787" y="2262"/>
                  </a:cubicBezTo>
                  <a:cubicBezTo>
                    <a:pt x="11789" y="2262"/>
                    <a:pt x="11792" y="2262"/>
                    <a:pt x="11794" y="2262"/>
                  </a:cubicBezTo>
                  <a:cubicBezTo>
                    <a:pt x="12328" y="2262"/>
                    <a:pt x="12754" y="2152"/>
                    <a:pt x="13102" y="1984"/>
                  </a:cubicBezTo>
                  <a:cubicBezTo>
                    <a:pt x="13366" y="1859"/>
                    <a:pt x="13582" y="1704"/>
                    <a:pt x="13776" y="1552"/>
                  </a:cubicBezTo>
                  <a:cubicBezTo>
                    <a:pt x="14070" y="1325"/>
                    <a:pt x="14315" y="1110"/>
                    <a:pt x="14601" y="956"/>
                  </a:cubicBezTo>
                  <a:cubicBezTo>
                    <a:pt x="14888" y="802"/>
                    <a:pt x="15215" y="698"/>
                    <a:pt x="15716" y="695"/>
                  </a:cubicBezTo>
                  <a:cubicBezTo>
                    <a:pt x="16161" y="697"/>
                    <a:pt x="16470" y="781"/>
                    <a:pt x="16733" y="906"/>
                  </a:cubicBezTo>
                  <a:cubicBezTo>
                    <a:pt x="16931" y="1000"/>
                    <a:pt x="17105" y="1122"/>
                    <a:pt x="17285" y="1260"/>
                  </a:cubicBezTo>
                  <a:cubicBezTo>
                    <a:pt x="17553" y="1464"/>
                    <a:pt x="17829" y="1714"/>
                    <a:pt x="18203" y="1917"/>
                  </a:cubicBezTo>
                  <a:cubicBezTo>
                    <a:pt x="18573" y="2117"/>
                    <a:pt x="19035" y="2259"/>
                    <a:pt x="19633" y="2259"/>
                  </a:cubicBezTo>
                  <a:cubicBezTo>
                    <a:pt x="19637" y="2259"/>
                    <a:pt x="19642" y="2259"/>
                    <a:pt x="19646" y="2259"/>
                  </a:cubicBezTo>
                  <a:cubicBezTo>
                    <a:pt x="19651" y="2259"/>
                    <a:pt x="19656" y="2259"/>
                    <a:pt x="19661" y="2259"/>
                  </a:cubicBezTo>
                  <a:cubicBezTo>
                    <a:pt x="20191" y="2259"/>
                    <a:pt x="20615" y="2148"/>
                    <a:pt x="20961" y="1981"/>
                  </a:cubicBezTo>
                  <a:cubicBezTo>
                    <a:pt x="21225" y="1856"/>
                    <a:pt x="21442" y="1701"/>
                    <a:pt x="21637" y="1551"/>
                  </a:cubicBezTo>
                  <a:cubicBezTo>
                    <a:pt x="21930" y="1324"/>
                    <a:pt x="22175" y="1108"/>
                    <a:pt x="22462" y="955"/>
                  </a:cubicBezTo>
                  <a:cubicBezTo>
                    <a:pt x="22748" y="801"/>
                    <a:pt x="23074" y="697"/>
                    <a:pt x="23577" y="694"/>
                  </a:cubicBezTo>
                  <a:cubicBezTo>
                    <a:pt x="24022" y="695"/>
                    <a:pt x="24330" y="780"/>
                    <a:pt x="24594" y="905"/>
                  </a:cubicBezTo>
                  <a:cubicBezTo>
                    <a:pt x="24791" y="999"/>
                    <a:pt x="24965" y="1120"/>
                    <a:pt x="25144" y="1258"/>
                  </a:cubicBezTo>
                  <a:cubicBezTo>
                    <a:pt x="25412" y="1463"/>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0"/>
                    <a:pt x="30934" y="695"/>
                    <a:pt x="31436" y="693"/>
                  </a:cubicBezTo>
                  <a:cubicBezTo>
                    <a:pt x="31883" y="694"/>
                    <a:pt x="32190" y="778"/>
                    <a:pt x="32454" y="904"/>
                  </a:cubicBezTo>
                  <a:cubicBezTo>
                    <a:pt x="32652" y="998"/>
                    <a:pt x="32826" y="1118"/>
                    <a:pt x="33005" y="1257"/>
                  </a:cubicBezTo>
                  <a:cubicBezTo>
                    <a:pt x="33274" y="1463"/>
                    <a:pt x="33550" y="1711"/>
                    <a:pt x="33923" y="1913"/>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8"/>
                  </a:cubicBezTo>
                  <a:cubicBezTo>
                    <a:pt x="36947" y="1854"/>
                    <a:pt x="37164" y="1699"/>
                    <a:pt x="37358" y="1549"/>
                  </a:cubicBezTo>
                  <a:cubicBezTo>
                    <a:pt x="37651" y="1322"/>
                    <a:pt x="37898" y="1106"/>
                    <a:pt x="38183" y="952"/>
                  </a:cubicBezTo>
                  <a:cubicBezTo>
                    <a:pt x="38470" y="798"/>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4683900" y="938075"/>
              <a:ext cx="982475" cy="56650"/>
            </a:xfrm>
            <a:custGeom>
              <a:avLst/>
              <a:gdLst/>
              <a:ahLst/>
              <a:cxnLst/>
              <a:rect l="l" t="t" r="r" b="b"/>
              <a:pathLst>
                <a:path w="39299" h="2266" extrusionOk="0">
                  <a:moveTo>
                    <a:pt x="39284" y="1"/>
                  </a:moveTo>
                  <a:cubicBezTo>
                    <a:pt x="38754" y="1"/>
                    <a:pt x="38330" y="112"/>
                    <a:pt x="37982" y="280"/>
                  </a:cubicBezTo>
                  <a:cubicBezTo>
                    <a:pt x="37719" y="404"/>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1"/>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1"/>
                  </a:cubicBezTo>
                  <a:cubicBezTo>
                    <a:pt x="29153" y="938"/>
                    <a:pt x="28907" y="1154"/>
                    <a:pt x="28621" y="1308"/>
                  </a:cubicBezTo>
                  <a:cubicBezTo>
                    <a:pt x="28334" y="1462"/>
                    <a:pt x="28008" y="1566"/>
                    <a:pt x="27506" y="1568"/>
                  </a:cubicBezTo>
                  <a:cubicBezTo>
                    <a:pt x="27059" y="1567"/>
                    <a:pt x="26753" y="1483"/>
                    <a:pt x="26488" y="1358"/>
                  </a:cubicBezTo>
                  <a:cubicBezTo>
                    <a:pt x="26290" y="1264"/>
                    <a:pt x="26117" y="1143"/>
                    <a:pt x="25937" y="1004"/>
                  </a:cubicBezTo>
                  <a:cubicBezTo>
                    <a:pt x="25669" y="798"/>
                    <a:pt x="25392" y="550"/>
                    <a:pt x="25019" y="348"/>
                  </a:cubicBezTo>
                  <a:cubicBezTo>
                    <a:pt x="24648" y="146"/>
                    <a:pt x="24182" y="4"/>
                    <a:pt x="23583" y="4"/>
                  </a:cubicBezTo>
                  <a:cubicBezTo>
                    <a:pt x="23581" y="4"/>
                    <a:pt x="23579" y="4"/>
                    <a:pt x="23577" y="4"/>
                  </a:cubicBezTo>
                  <a:cubicBezTo>
                    <a:pt x="23574" y="4"/>
                    <a:pt x="23572" y="4"/>
                    <a:pt x="23569" y="4"/>
                  </a:cubicBezTo>
                  <a:cubicBezTo>
                    <a:pt x="23036" y="4"/>
                    <a:pt x="22610" y="115"/>
                    <a:pt x="22260" y="283"/>
                  </a:cubicBezTo>
                  <a:cubicBezTo>
                    <a:pt x="21997" y="409"/>
                    <a:pt x="21780" y="563"/>
                    <a:pt x="21585" y="714"/>
                  </a:cubicBezTo>
                  <a:cubicBezTo>
                    <a:pt x="21292" y="941"/>
                    <a:pt x="21047" y="1157"/>
                    <a:pt x="20760" y="1310"/>
                  </a:cubicBezTo>
                  <a:cubicBezTo>
                    <a:pt x="20474" y="1464"/>
                    <a:pt x="20147" y="1568"/>
                    <a:pt x="19645" y="1571"/>
                  </a:cubicBezTo>
                  <a:cubicBezTo>
                    <a:pt x="19199" y="1570"/>
                    <a:pt x="18891" y="1485"/>
                    <a:pt x="18627" y="1361"/>
                  </a:cubicBezTo>
                  <a:cubicBezTo>
                    <a:pt x="18430" y="1267"/>
                    <a:pt x="18255" y="1145"/>
                    <a:pt x="18076" y="1007"/>
                  </a:cubicBezTo>
                  <a:cubicBezTo>
                    <a:pt x="17807" y="801"/>
                    <a:pt x="17532" y="553"/>
                    <a:pt x="17158" y="350"/>
                  </a:cubicBezTo>
                  <a:cubicBezTo>
                    <a:pt x="16786" y="148"/>
                    <a:pt x="16322" y="7"/>
                    <a:pt x="15722" y="7"/>
                  </a:cubicBezTo>
                  <a:cubicBezTo>
                    <a:pt x="15720" y="7"/>
                    <a:pt x="15718" y="7"/>
                    <a:pt x="15715" y="7"/>
                  </a:cubicBezTo>
                  <a:cubicBezTo>
                    <a:pt x="15713" y="7"/>
                    <a:pt x="15710" y="7"/>
                    <a:pt x="15708" y="7"/>
                  </a:cubicBezTo>
                  <a:cubicBezTo>
                    <a:pt x="15175" y="7"/>
                    <a:pt x="14748" y="117"/>
                    <a:pt x="14400" y="286"/>
                  </a:cubicBezTo>
                  <a:cubicBezTo>
                    <a:pt x="14137" y="411"/>
                    <a:pt x="13920" y="566"/>
                    <a:pt x="13725" y="715"/>
                  </a:cubicBezTo>
                  <a:cubicBezTo>
                    <a:pt x="13433" y="942"/>
                    <a:pt x="13187" y="1158"/>
                    <a:pt x="12901" y="1312"/>
                  </a:cubicBezTo>
                  <a:cubicBezTo>
                    <a:pt x="12614" y="1465"/>
                    <a:pt x="12288" y="1570"/>
                    <a:pt x="11786" y="1572"/>
                  </a:cubicBezTo>
                  <a:cubicBezTo>
                    <a:pt x="11340" y="1571"/>
                    <a:pt x="11032" y="1488"/>
                    <a:pt x="10769" y="1362"/>
                  </a:cubicBezTo>
                  <a:cubicBezTo>
                    <a:pt x="10571" y="1268"/>
                    <a:pt x="10397" y="1147"/>
                    <a:pt x="10217" y="1008"/>
                  </a:cubicBezTo>
                  <a:cubicBezTo>
                    <a:pt x="9949" y="803"/>
                    <a:pt x="9672" y="554"/>
                    <a:pt x="9300" y="352"/>
                  </a:cubicBezTo>
                  <a:cubicBezTo>
                    <a:pt x="8928" y="149"/>
                    <a:pt x="8463" y="8"/>
                    <a:pt x="7864" y="8"/>
                  </a:cubicBezTo>
                  <a:cubicBezTo>
                    <a:pt x="7862" y="8"/>
                    <a:pt x="7859" y="8"/>
                    <a:pt x="7857" y="8"/>
                  </a:cubicBezTo>
                  <a:cubicBezTo>
                    <a:pt x="7855" y="8"/>
                    <a:pt x="7852" y="8"/>
                    <a:pt x="7850" y="8"/>
                  </a:cubicBezTo>
                  <a:cubicBezTo>
                    <a:pt x="7316" y="8"/>
                    <a:pt x="6890" y="118"/>
                    <a:pt x="6542" y="287"/>
                  </a:cubicBezTo>
                  <a:cubicBezTo>
                    <a:pt x="6279" y="412"/>
                    <a:pt x="6062" y="567"/>
                    <a:pt x="5867" y="718"/>
                  </a:cubicBezTo>
                  <a:cubicBezTo>
                    <a:pt x="5573" y="946"/>
                    <a:pt x="5329" y="1160"/>
                    <a:pt x="5042" y="1314"/>
                  </a:cubicBezTo>
                  <a:cubicBezTo>
                    <a:pt x="4756" y="1468"/>
                    <a:pt x="4429" y="1572"/>
                    <a:pt x="3929" y="1575"/>
                  </a:cubicBezTo>
                  <a:cubicBezTo>
                    <a:pt x="3484" y="1573"/>
                    <a:pt x="3175" y="1490"/>
                    <a:pt x="2912" y="1365"/>
                  </a:cubicBezTo>
                  <a:cubicBezTo>
                    <a:pt x="2714" y="1270"/>
                    <a:pt x="2540" y="1149"/>
                    <a:pt x="2360" y="1011"/>
                  </a:cubicBezTo>
                  <a:cubicBezTo>
                    <a:pt x="2092" y="805"/>
                    <a:pt x="1815" y="556"/>
                    <a:pt x="1442" y="354"/>
                  </a:cubicBezTo>
                  <a:cubicBezTo>
                    <a:pt x="1071" y="152"/>
                    <a:pt x="605" y="10"/>
                    <a:pt x="7" y="10"/>
                  </a:cubicBezTo>
                  <a:cubicBezTo>
                    <a:pt x="4" y="10"/>
                    <a:pt x="2" y="10"/>
                    <a:pt x="0" y="10"/>
                  </a:cubicBezTo>
                  <a:lnTo>
                    <a:pt x="0" y="701"/>
                  </a:lnTo>
                  <a:lnTo>
                    <a:pt x="2" y="701"/>
                  </a:lnTo>
                  <a:cubicBezTo>
                    <a:pt x="448" y="702"/>
                    <a:pt x="756" y="787"/>
                    <a:pt x="1019" y="911"/>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2"/>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5"/>
                    <a:pt x="14315" y="1111"/>
                    <a:pt x="14601" y="957"/>
                  </a:cubicBezTo>
                  <a:cubicBezTo>
                    <a:pt x="14888" y="803"/>
                    <a:pt x="15215" y="699"/>
                    <a:pt x="15716" y="696"/>
                  </a:cubicBezTo>
                  <a:cubicBezTo>
                    <a:pt x="16161" y="698"/>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4"/>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683900" y="992725"/>
              <a:ext cx="982475" cy="56675"/>
            </a:xfrm>
            <a:custGeom>
              <a:avLst/>
              <a:gdLst/>
              <a:ahLst/>
              <a:cxnLst/>
              <a:rect l="l" t="t" r="r" b="b"/>
              <a:pathLst>
                <a:path w="39299" h="2267" extrusionOk="0">
                  <a:moveTo>
                    <a:pt x="39291" y="1"/>
                  </a:moveTo>
                  <a:cubicBezTo>
                    <a:pt x="38757" y="1"/>
                    <a:pt x="38331" y="111"/>
                    <a:pt x="37982" y="279"/>
                  </a:cubicBezTo>
                  <a:cubicBezTo>
                    <a:pt x="37719" y="404"/>
                    <a:pt x="37502" y="559"/>
                    <a:pt x="37307" y="709"/>
                  </a:cubicBezTo>
                  <a:cubicBezTo>
                    <a:pt x="37014" y="936"/>
                    <a:pt x="36768" y="1152"/>
                    <a:pt x="36483" y="1306"/>
                  </a:cubicBezTo>
                  <a:cubicBezTo>
                    <a:pt x="36196" y="1459"/>
                    <a:pt x="35869" y="1564"/>
                    <a:pt x="35368" y="1566"/>
                  </a:cubicBezTo>
                  <a:cubicBezTo>
                    <a:pt x="34922" y="1565"/>
                    <a:pt x="34614" y="1481"/>
                    <a:pt x="34349" y="1356"/>
                  </a:cubicBezTo>
                  <a:cubicBezTo>
                    <a:pt x="34151" y="1261"/>
                    <a:pt x="33977" y="1140"/>
                    <a:pt x="33798" y="1002"/>
                  </a:cubicBezTo>
                  <a:cubicBezTo>
                    <a:pt x="33530" y="796"/>
                    <a:pt x="33253" y="548"/>
                    <a:pt x="32880" y="345"/>
                  </a:cubicBezTo>
                  <a:cubicBezTo>
                    <a:pt x="32509" y="144"/>
                    <a:pt x="32043" y="2"/>
                    <a:pt x="31442" y="2"/>
                  </a:cubicBezTo>
                  <a:cubicBezTo>
                    <a:pt x="31440" y="2"/>
                    <a:pt x="31438" y="2"/>
                    <a:pt x="31436" y="2"/>
                  </a:cubicBezTo>
                  <a:cubicBezTo>
                    <a:pt x="31433" y="2"/>
                    <a:pt x="31431" y="2"/>
                    <a:pt x="31429" y="2"/>
                  </a:cubicBezTo>
                  <a:cubicBezTo>
                    <a:pt x="30895" y="2"/>
                    <a:pt x="30469" y="113"/>
                    <a:pt x="30121" y="280"/>
                  </a:cubicBezTo>
                  <a:cubicBezTo>
                    <a:pt x="29857" y="406"/>
                    <a:pt x="29640" y="561"/>
                    <a:pt x="29446" y="711"/>
                  </a:cubicBezTo>
                  <a:cubicBezTo>
                    <a:pt x="29153" y="938"/>
                    <a:pt x="28907" y="1153"/>
                    <a:pt x="28621" y="1307"/>
                  </a:cubicBezTo>
                  <a:cubicBezTo>
                    <a:pt x="28334" y="1460"/>
                    <a:pt x="28008" y="1565"/>
                    <a:pt x="27506" y="1568"/>
                  </a:cubicBezTo>
                  <a:cubicBezTo>
                    <a:pt x="27059" y="1566"/>
                    <a:pt x="26753" y="1482"/>
                    <a:pt x="26488" y="1357"/>
                  </a:cubicBezTo>
                  <a:cubicBezTo>
                    <a:pt x="26290" y="1263"/>
                    <a:pt x="26117" y="1141"/>
                    <a:pt x="25937" y="1003"/>
                  </a:cubicBezTo>
                  <a:cubicBezTo>
                    <a:pt x="25669" y="797"/>
                    <a:pt x="25392" y="549"/>
                    <a:pt x="25019" y="346"/>
                  </a:cubicBezTo>
                  <a:cubicBezTo>
                    <a:pt x="24649" y="146"/>
                    <a:pt x="24185" y="4"/>
                    <a:pt x="23590" y="4"/>
                  </a:cubicBezTo>
                  <a:cubicBezTo>
                    <a:pt x="23585" y="4"/>
                    <a:pt x="23581" y="4"/>
                    <a:pt x="23577" y="4"/>
                  </a:cubicBezTo>
                  <a:cubicBezTo>
                    <a:pt x="23572" y="4"/>
                    <a:pt x="23567" y="4"/>
                    <a:pt x="23562" y="4"/>
                  </a:cubicBezTo>
                  <a:cubicBezTo>
                    <a:pt x="23032" y="4"/>
                    <a:pt x="22608" y="115"/>
                    <a:pt x="22260" y="282"/>
                  </a:cubicBezTo>
                  <a:cubicBezTo>
                    <a:pt x="21997" y="407"/>
                    <a:pt x="21780" y="562"/>
                    <a:pt x="21585" y="712"/>
                  </a:cubicBezTo>
                  <a:cubicBezTo>
                    <a:pt x="21292" y="939"/>
                    <a:pt x="21047" y="1155"/>
                    <a:pt x="20760" y="1308"/>
                  </a:cubicBezTo>
                  <a:cubicBezTo>
                    <a:pt x="20474" y="1462"/>
                    <a:pt x="20147" y="1566"/>
                    <a:pt x="19645" y="1569"/>
                  </a:cubicBezTo>
                  <a:cubicBezTo>
                    <a:pt x="19199" y="1568"/>
                    <a:pt x="18891" y="1483"/>
                    <a:pt x="18627" y="1358"/>
                  </a:cubicBezTo>
                  <a:cubicBezTo>
                    <a:pt x="18430" y="1264"/>
                    <a:pt x="18255" y="1142"/>
                    <a:pt x="18076" y="1005"/>
                  </a:cubicBezTo>
                  <a:cubicBezTo>
                    <a:pt x="17807" y="799"/>
                    <a:pt x="17532" y="551"/>
                    <a:pt x="17158" y="347"/>
                  </a:cubicBezTo>
                  <a:cubicBezTo>
                    <a:pt x="16786" y="146"/>
                    <a:pt x="16322" y="5"/>
                    <a:pt x="15722" y="5"/>
                  </a:cubicBezTo>
                  <a:cubicBezTo>
                    <a:pt x="15720" y="5"/>
                    <a:pt x="15718" y="5"/>
                    <a:pt x="15715" y="5"/>
                  </a:cubicBezTo>
                  <a:cubicBezTo>
                    <a:pt x="15713" y="5"/>
                    <a:pt x="15710" y="5"/>
                    <a:pt x="15708" y="5"/>
                  </a:cubicBezTo>
                  <a:cubicBezTo>
                    <a:pt x="15175" y="5"/>
                    <a:pt x="14748" y="115"/>
                    <a:pt x="14400" y="283"/>
                  </a:cubicBezTo>
                  <a:cubicBezTo>
                    <a:pt x="14137" y="408"/>
                    <a:pt x="13920" y="563"/>
                    <a:pt x="13725" y="713"/>
                  </a:cubicBezTo>
                  <a:cubicBezTo>
                    <a:pt x="13433" y="940"/>
                    <a:pt x="13187" y="1156"/>
                    <a:pt x="12901" y="1310"/>
                  </a:cubicBezTo>
                  <a:cubicBezTo>
                    <a:pt x="12614" y="1463"/>
                    <a:pt x="12288" y="1568"/>
                    <a:pt x="11786" y="1570"/>
                  </a:cubicBezTo>
                  <a:cubicBezTo>
                    <a:pt x="11340" y="1569"/>
                    <a:pt x="11032" y="1485"/>
                    <a:pt x="10769" y="1359"/>
                  </a:cubicBezTo>
                  <a:cubicBezTo>
                    <a:pt x="10571" y="1265"/>
                    <a:pt x="10397" y="1145"/>
                    <a:pt x="10217" y="1006"/>
                  </a:cubicBezTo>
                  <a:cubicBezTo>
                    <a:pt x="9949" y="801"/>
                    <a:pt x="9672" y="552"/>
                    <a:pt x="9300" y="350"/>
                  </a:cubicBezTo>
                  <a:cubicBezTo>
                    <a:pt x="8928" y="147"/>
                    <a:pt x="8463" y="6"/>
                    <a:pt x="7864" y="6"/>
                  </a:cubicBezTo>
                  <a:cubicBezTo>
                    <a:pt x="7862" y="6"/>
                    <a:pt x="7859" y="6"/>
                    <a:pt x="7857" y="6"/>
                  </a:cubicBezTo>
                  <a:cubicBezTo>
                    <a:pt x="7855" y="6"/>
                    <a:pt x="7852" y="6"/>
                    <a:pt x="7850" y="6"/>
                  </a:cubicBezTo>
                  <a:cubicBezTo>
                    <a:pt x="7316" y="6"/>
                    <a:pt x="6890" y="116"/>
                    <a:pt x="6542" y="284"/>
                  </a:cubicBezTo>
                  <a:cubicBezTo>
                    <a:pt x="6279" y="409"/>
                    <a:pt x="6062" y="564"/>
                    <a:pt x="5867" y="716"/>
                  </a:cubicBezTo>
                  <a:cubicBezTo>
                    <a:pt x="5573" y="943"/>
                    <a:pt x="5329" y="1158"/>
                    <a:pt x="5042" y="1312"/>
                  </a:cubicBezTo>
                  <a:cubicBezTo>
                    <a:pt x="4756" y="1466"/>
                    <a:pt x="4429" y="1570"/>
                    <a:pt x="3929" y="1573"/>
                  </a:cubicBezTo>
                  <a:cubicBezTo>
                    <a:pt x="3484" y="1571"/>
                    <a:pt x="3175" y="1487"/>
                    <a:pt x="2912" y="1362"/>
                  </a:cubicBezTo>
                  <a:cubicBezTo>
                    <a:pt x="2714" y="1268"/>
                    <a:pt x="2540" y="1147"/>
                    <a:pt x="2360" y="1008"/>
                  </a:cubicBezTo>
                  <a:cubicBezTo>
                    <a:pt x="2092" y="804"/>
                    <a:pt x="1815" y="554"/>
                    <a:pt x="1442" y="352"/>
                  </a:cubicBezTo>
                  <a:cubicBezTo>
                    <a:pt x="1072" y="151"/>
                    <a:pt x="609" y="9"/>
                    <a:pt x="13" y="9"/>
                  </a:cubicBezTo>
                  <a:cubicBezTo>
                    <a:pt x="9" y="9"/>
                    <a:pt x="4" y="9"/>
                    <a:pt x="0" y="9"/>
                  </a:cubicBezTo>
                  <a:lnTo>
                    <a:pt x="0" y="703"/>
                  </a:lnTo>
                  <a:lnTo>
                    <a:pt x="2" y="703"/>
                  </a:lnTo>
                  <a:cubicBezTo>
                    <a:pt x="448" y="704"/>
                    <a:pt x="756" y="787"/>
                    <a:pt x="1019" y="913"/>
                  </a:cubicBezTo>
                  <a:cubicBezTo>
                    <a:pt x="1216" y="1007"/>
                    <a:pt x="1391" y="1128"/>
                    <a:pt x="1570" y="1266"/>
                  </a:cubicBezTo>
                  <a:cubicBezTo>
                    <a:pt x="1839" y="1472"/>
                    <a:pt x="2116" y="1721"/>
                    <a:pt x="2488" y="1924"/>
                  </a:cubicBezTo>
                  <a:cubicBezTo>
                    <a:pt x="2860" y="2126"/>
                    <a:pt x="3325" y="2267"/>
                    <a:pt x="3924" y="2267"/>
                  </a:cubicBezTo>
                  <a:cubicBezTo>
                    <a:pt x="3926" y="2267"/>
                    <a:pt x="3929" y="2267"/>
                    <a:pt x="3931" y="2267"/>
                  </a:cubicBezTo>
                  <a:cubicBezTo>
                    <a:pt x="3933" y="2267"/>
                    <a:pt x="3936" y="2267"/>
                    <a:pt x="3938" y="2267"/>
                  </a:cubicBezTo>
                  <a:cubicBezTo>
                    <a:pt x="4472" y="2267"/>
                    <a:pt x="4898" y="2157"/>
                    <a:pt x="5246" y="1988"/>
                  </a:cubicBezTo>
                  <a:cubicBezTo>
                    <a:pt x="5509" y="1863"/>
                    <a:pt x="5726" y="1708"/>
                    <a:pt x="5921" y="1558"/>
                  </a:cubicBezTo>
                  <a:cubicBezTo>
                    <a:pt x="6215" y="1330"/>
                    <a:pt x="6459" y="1115"/>
                    <a:pt x="6744" y="961"/>
                  </a:cubicBezTo>
                  <a:cubicBezTo>
                    <a:pt x="7031" y="807"/>
                    <a:pt x="7358" y="703"/>
                    <a:pt x="7858" y="701"/>
                  </a:cubicBezTo>
                  <a:cubicBezTo>
                    <a:pt x="8303" y="702"/>
                    <a:pt x="8612" y="785"/>
                    <a:pt x="8875" y="910"/>
                  </a:cubicBezTo>
                  <a:cubicBezTo>
                    <a:pt x="9072" y="1005"/>
                    <a:pt x="9247" y="1126"/>
                    <a:pt x="9427" y="1264"/>
                  </a:cubicBezTo>
                  <a:cubicBezTo>
                    <a:pt x="9695" y="1470"/>
                    <a:pt x="9971" y="1719"/>
                    <a:pt x="10343" y="1921"/>
                  </a:cubicBezTo>
                  <a:cubicBezTo>
                    <a:pt x="10716" y="2123"/>
                    <a:pt x="11181" y="2265"/>
                    <a:pt x="11780" y="2265"/>
                  </a:cubicBezTo>
                  <a:cubicBezTo>
                    <a:pt x="11783" y="2265"/>
                    <a:pt x="11785" y="2265"/>
                    <a:pt x="11787" y="2265"/>
                  </a:cubicBezTo>
                  <a:cubicBezTo>
                    <a:pt x="11789" y="2265"/>
                    <a:pt x="11792" y="2265"/>
                    <a:pt x="11794" y="2265"/>
                  </a:cubicBezTo>
                  <a:cubicBezTo>
                    <a:pt x="12328" y="2265"/>
                    <a:pt x="12754" y="2154"/>
                    <a:pt x="13102" y="1986"/>
                  </a:cubicBezTo>
                  <a:cubicBezTo>
                    <a:pt x="13366" y="1860"/>
                    <a:pt x="13582" y="1705"/>
                    <a:pt x="13776" y="1555"/>
                  </a:cubicBezTo>
                  <a:cubicBezTo>
                    <a:pt x="14070" y="1328"/>
                    <a:pt x="14315" y="1114"/>
                    <a:pt x="14601" y="960"/>
                  </a:cubicBezTo>
                  <a:cubicBezTo>
                    <a:pt x="14888" y="806"/>
                    <a:pt x="15215" y="702"/>
                    <a:pt x="15716" y="699"/>
                  </a:cubicBezTo>
                  <a:cubicBezTo>
                    <a:pt x="16161" y="701"/>
                    <a:pt x="16470" y="784"/>
                    <a:pt x="16733" y="909"/>
                  </a:cubicBezTo>
                  <a:cubicBezTo>
                    <a:pt x="16931" y="1003"/>
                    <a:pt x="17105" y="1125"/>
                    <a:pt x="17285" y="1263"/>
                  </a:cubicBezTo>
                  <a:cubicBezTo>
                    <a:pt x="17553" y="1470"/>
                    <a:pt x="17829" y="1718"/>
                    <a:pt x="18203" y="1920"/>
                  </a:cubicBezTo>
                  <a:cubicBezTo>
                    <a:pt x="18573" y="2121"/>
                    <a:pt x="19035" y="2263"/>
                    <a:pt x="19633" y="2263"/>
                  </a:cubicBezTo>
                  <a:cubicBezTo>
                    <a:pt x="19637" y="2263"/>
                    <a:pt x="19642" y="2263"/>
                    <a:pt x="19646" y="2263"/>
                  </a:cubicBezTo>
                  <a:cubicBezTo>
                    <a:pt x="19651" y="2263"/>
                    <a:pt x="19656" y="2263"/>
                    <a:pt x="19661" y="2263"/>
                  </a:cubicBezTo>
                  <a:cubicBezTo>
                    <a:pt x="20191" y="2263"/>
                    <a:pt x="20615" y="2152"/>
                    <a:pt x="20961" y="1984"/>
                  </a:cubicBezTo>
                  <a:cubicBezTo>
                    <a:pt x="21225" y="1859"/>
                    <a:pt x="21442" y="1704"/>
                    <a:pt x="21637" y="1553"/>
                  </a:cubicBezTo>
                  <a:cubicBezTo>
                    <a:pt x="21930" y="1326"/>
                    <a:pt x="22175" y="1110"/>
                    <a:pt x="22462" y="957"/>
                  </a:cubicBezTo>
                  <a:cubicBezTo>
                    <a:pt x="22748" y="804"/>
                    <a:pt x="23074" y="699"/>
                    <a:pt x="23577" y="696"/>
                  </a:cubicBezTo>
                  <a:cubicBezTo>
                    <a:pt x="24022" y="697"/>
                    <a:pt x="24330" y="781"/>
                    <a:pt x="24594" y="907"/>
                  </a:cubicBezTo>
                  <a:cubicBezTo>
                    <a:pt x="24791" y="1001"/>
                    <a:pt x="24965" y="1122"/>
                    <a:pt x="25144" y="1260"/>
                  </a:cubicBezTo>
                  <a:cubicBezTo>
                    <a:pt x="25412" y="1467"/>
                    <a:pt x="25689" y="1714"/>
                    <a:pt x="26062" y="1917"/>
                  </a:cubicBezTo>
                  <a:cubicBezTo>
                    <a:pt x="26433" y="2119"/>
                    <a:pt x="26899" y="2261"/>
                    <a:pt x="27500" y="2261"/>
                  </a:cubicBezTo>
                  <a:cubicBezTo>
                    <a:pt x="27502" y="2261"/>
                    <a:pt x="27504" y="2261"/>
                    <a:pt x="27506" y="2261"/>
                  </a:cubicBezTo>
                  <a:cubicBezTo>
                    <a:pt x="27509" y="2261"/>
                    <a:pt x="27511" y="2261"/>
                    <a:pt x="27514" y="2261"/>
                  </a:cubicBezTo>
                  <a:cubicBezTo>
                    <a:pt x="28047" y="2261"/>
                    <a:pt x="28473" y="2150"/>
                    <a:pt x="28822" y="1982"/>
                  </a:cubicBezTo>
                  <a:cubicBezTo>
                    <a:pt x="29085" y="1857"/>
                    <a:pt x="29302" y="1702"/>
                    <a:pt x="29496" y="1550"/>
                  </a:cubicBezTo>
                  <a:cubicBezTo>
                    <a:pt x="29789" y="1323"/>
                    <a:pt x="30035" y="1108"/>
                    <a:pt x="30321" y="955"/>
                  </a:cubicBezTo>
                  <a:cubicBezTo>
                    <a:pt x="30608" y="801"/>
                    <a:pt x="30934" y="696"/>
                    <a:pt x="31436" y="693"/>
                  </a:cubicBezTo>
                  <a:cubicBezTo>
                    <a:pt x="31883" y="695"/>
                    <a:pt x="32190" y="779"/>
                    <a:pt x="32454" y="904"/>
                  </a:cubicBezTo>
                  <a:cubicBezTo>
                    <a:pt x="32652" y="998"/>
                    <a:pt x="32826" y="1120"/>
                    <a:pt x="33005" y="1258"/>
                  </a:cubicBezTo>
                  <a:cubicBezTo>
                    <a:pt x="33274" y="1465"/>
                    <a:pt x="33550" y="1712"/>
                    <a:pt x="33923" y="1915"/>
                  </a:cubicBezTo>
                  <a:cubicBezTo>
                    <a:pt x="34293" y="2116"/>
                    <a:pt x="34757" y="2258"/>
                    <a:pt x="35355" y="2258"/>
                  </a:cubicBezTo>
                  <a:cubicBezTo>
                    <a:pt x="35359" y="2258"/>
                    <a:pt x="35363" y="2258"/>
                    <a:pt x="35368" y="2258"/>
                  </a:cubicBezTo>
                  <a:cubicBezTo>
                    <a:pt x="35373" y="2258"/>
                    <a:pt x="35377" y="2258"/>
                    <a:pt x="35382" y="2258"/>
                  </a:cubicBezTo>
                  <a:cubicBezTo>
                    <a:pt x="35912" y="2258"/>
                    <a:pt x="36336" y="2147"/>
                    <a:pt x="36684" y="1979"/>
                  </a:cubicBezTo>
                  <a:cubicBezTo>
                    <a:pt x="36947" y="1854"/>
                    <a:pt x="37164" y="1699"/>
                    <a:pt x="37358" y="1549"/>
                  </a:cubicBezTo>
                  <a:cubicBezTo>
                    <a:pt x="37651" y="1322"/>
                    <a:pt x="37898" y="1106"/>
                    <a:pt x="38183" y="954"/>
                  </a:cubicBezTo>
                  <a:cubicBezTo>
                    <a:pt x="38470" y="800"/>
                    <a:pt x="38796" y="695"/>
                    <a:pt x="39298" y="692"/>
                  </a:cubicBezTo>
                  <a:lnTo>
                    <a:pt x="39298" y="1"/>
                  </a:lnTo>
                  <a:cubicBezTo>
                    <a:pt x="39296" y="1"/>
                    <a:pt x="39293" y="1"/>
                    <a:pt x="392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683900" y="1047200"/>
              <a:ext cx="982475" cy="56675"/>
            </a:xfrm>
            <a:custGeom>
              <a:avLst/>
              <a:gdLst/>
              <a:ahLst/>
              <a:cxnLst/>
              <a:rect l="l" t="t" r="r" b="b"/>
              <a:pathLst>
                <a:path w="39299" h="2267" extrusionOk="0">
                  <a:moveTo>
                    <a:pt x="39291" y="0"/>
                  </a:moveTo>
                  <a:cubicBezTo>
                    <a:pt x="38757" y="0"/>
                    <a:pt x="38331" y="110"/>
                    <a:pt x="37982" y="279"/>
                  </a:cubicBezTo>
                  <a:cubicBezTo>
                    <a:pt x="37719" y="404"/>
                    <a:pt x="37502" y="559"/>
                    <a:pt x="37307" y="708"/>
                  </a:cubicBezTo>
                  <a:cubicBezTo>
                    <a:pt x="37014" y="936"/>
                    <a:pt x="36768" y="1151"/>
                    <a:pt x="36483" y="1305"/>
                  </a:cubicBezTo>
                  <a:cubicBezTo>
                    <a:pt x="36196" y="1459"/>
                    <a:pt x="35869" y="1563"/>
                    <a:pt x="35368" y="1565"/>
                  </a:cubicBezTo>
                  <a:cubicBezTo>
                    <a:pt x="34922" y="1564"/>
                    <a:pt x="34614" y="1481"/>
                    <a:pt x="34349" y="1356"/>
                  </a:cubicBezTo>
                  <a:cubicBezTo>
                    <a:pt x="34151" y="1261"/>
                    <a:pt x="33977" y="1140"/>
                    <a:pt x="33798" y="1002"/>
                  </a:cubicBezTo>
                  <a:cubicBezTo>
                    <a:pt x="33530" y="795"/>
                    <a:pt x="33253" y="547"/>
                    <a:pt x="32880" y="345"/>
                  </a:cubicBezTo>
                  <a:cubicBezTo>
                    <a:pt x="32509" y="143"/>
                    <a:pt x="32043" y="1"/>
                    <a:pt x="31442" y="1"/>
                  </a:cubicBezTo>
                  <a:cubicBezTo>
                    <a:pt x="31440" y="1"/>
                    <a:pt x="31438" y="1"/>
                    <a:pt x="31436" y="1"/>
                  </a:cubicBezTo>
                  <a:cubicBezTo>
                    <a:pt x="31433" y="1"/>
                    <a:pt x="31431" y="1"/>
                    <a:pt x="31429" y="1"/>
                  </a:cubicBezTo>
                  <a:cubicBezTo>
                    <a:pt x="30895" y="1"/>
                    <a:pt x="30469" y="112"/>
                    <a:pt x="30121" y="280"/>
                  </a:cubicBezTo>
                  <a:cubicBezTo>
                    <a:pt x="29857" y="406"/>
                    <a:pt x="29640" y="561"/>
                    <a:pt x="29446" y="710"/>
                  </a:cubicBezTo>
                  <a:cubicBezTo>
                    <a:pt x="29153" y="938"/>
                    <a:pt x="28907" y="1152"/>
                    <a:pt x="28621" y="1306"/>
                  </a:cubicBezTo>
                  <a:cubicBezTo>
                    <a:pt x="28334" y="1460"/>
                    <a:pt x="28008" y="1564"/>
                    <a:pt x="27506" y="1567"/>
                  </a:cubicBezTo>
                  <a:cubicBezTo>
                    <a:pt x="27059" y="1565"/>
                    <a:pt x="26753" y="1482"/>
                    <a:pt x="26488" y="1357"/>
                  </a:cubicBezTo>
                  <a:cubicBezTo>
                    <a:pt x="26290" y="1263"/>
                    <a:pt x="26117" y="1141"/>
                    <a:pt x="25937" y="1003"/>
                  </a:cubicBezTo>
                  <a:cubicBezTo>
                    <a:pt x="25669" y="798"/>
                    <a:pt x="25392" y="548"/>
                    <a:pt x="25019" y="346"/>
                  </a:cubicBezTo>
                  <a:cubicBezTo>
                    <a:pt x="24649" y="145"/>
                    <a:pt x="24185" y="3"/>
                    <a:pt x="23590" y="3"/>
                  </a:cubicBezTo>
                  <a:cubicBezTo>
                    <a:pt x="23585" y="3"/>
                    <a:pt x="23581" y="3"/>
                    <a:pt x="23577" y="3"/>
                  </a:cubicBezTo>
                  <a:cubicBezTo>
                    <a:pt x="23572" y="3"/>
                    <a:pt x="23567" y="3"/>
                    <a:pt x="23562" y="3"/>
                  </a:cubicBezTo>
                  <a:cubicBezTo>
                    <a:pt x="23032" y="3"/>
                    <a:pt x="22608" y="114"/>
                    <a:pt x="22260" y="282"/>
                  </a:cubicBezTo>
                  <a:cubicBezTo>
                    <a:pt x="21997" y="407"/>
                    <a:pt x="21780" y="562"/>
                    <a:pt x="21585" y="712"/>
                  </a:cubicBezTo>
                  <a:cubicBezTo>
                    <a:pt x="21292" y="940"/>
                    <a:pt x="21047" y="1155"/>
                    <a:pt x="20760" y="1309"/>
                  </a:cubicBezTo>
                  <a:cubicBezTo>
                    <a:pt x="20474" y="1462"/>
                    <a:pt x="20147" y="1567"/>
                    <a:pt x="19645" y="1569"/>
                  </a:cubicBezTo>
                  <a:cubicBezTo>
                    <a:pt x="19199" y="1568"/>
                    <a:pt x="18891" y="1485"/>
                    <a:pt x="18627" y="1359"/>
                  </a:cubicBezTo>
                  <a:cubicBezTo>
                    <a:pt x="18430" y="1265"/>
                    <a:pt x="18255" y="1144"/>
                    <a:pt x="18076" y="1006"/>
                  </a:cubicBezTo>
                  <a:cubicBezTo>
                    <a:pt x="17807" y="800"/>
                    <a:pt x="17532" y="551"/>
                    <a:pt x="17158" y="349"/>
                  </a:cubicBezTo>
                  <a:cubicBezTo>
                    <a:pt x="16786" y="146"/>
                    <a:pt x="16322" y="5"/>
                    <a:pt x="15722" y="5"/>
                  </a:cubicBezTo>
                  <a:cubicBezTo>
                    <a:pt x="15720" y="5"/>
                    <a:pt x="15718" y="5"/>
                    <a:pt x="15715" y="5"/>
                  </a:cubicBezTo>
                  <a:cubicBezTo>
                    <a:pt x="15713" y="5"/>
                    <a:pt x="15710" y="5"/>
                    <a:pt x="15708" y="5"/>
                  </a:cubicBezTo>
                  <a:cubicBezTo>
                    <a:pt x="15175" y="5"/>
                    <a:pt x="14748" y="115"/>
                    <a:pt x="14400" y="284"/>
                  </a:cubicBezTo>
                  <a:cubicBezTo>
                    <a:pt x="14137" y="409"/>
                    <a:pt x="13920" y="564"/>
                    <a:pt x="13725" y="714"/>
                  </a:cubicBezTo>
                  <a:cubicBezTo>
                    <a:pt x="13433" y="941"/>
                    <a:pt x="13187" y="1156"/>
                    <a:pt x="12901" y="1310"/>
                  </a:cubicBezTo>
                  <a:cubicBezTo>
                    <a:pt x="12614" y="1464"/>
                    <a:pt x="12288" y="1568"/>
                    <a:pt x="11786" y="1570"/>
                  </a:cubicBezTo>
                  <a:cubicBezTo>
                    <a:pt x="11340" y="1569"/>
                    <a:pt x="11032" y="1486"/>
                    <a:pt x="10769" y="1361"/>
                  </a:cubicBezTo>
                  <a:cubicBezTo>
                    <a:pt x="10571" y="1266"/>
                    <a:pt x="10397" y="1145"/>
                    <a:pt x="10217" y="1007"/>
                  </a:cubicBezTo>
                  <a:cubicBezTo>
                    <a:pt x="9949" y="801"/>
                    <a:pt x="9672" y="552"/>
                    <a:pt x="9300" y="350"/>
                  </a:cubicBezTo>
                  <a:cubicBezTo>
                    <a:pt x="8928" y="148"/>
                    <a:pt x="8463" y="6"/>
                    <a:pt x="7864" y="6"/>
                  </a:cubicBezTo>
                  <a:cubicBezTo>
                    <a:pt x="7862" y="6"/>
                    <a:pt x="7859" y="6"/>
                    <a:pt x="7857" y="6"/>
                  </a:cubicBezTo>
                  <a:cubicBezTo>
                    <a:pt x="7855" y="6"/>
                    <a:pt x="7852" y="6"/>
                    <a:pt x="7850" y="6"/>
                  </a:cubicBezTo>
                  <a:cubicBezTo>
                    <a:pt x="7316" y="6"/>
                    <a:pt x="6890" y="118"/>
                    <a:pt x="6542" y="285"/>
                  </a:cubicBezTo>
                  <a:cubicBezTo>
                    <a:pt x="6279" y="411"/>
                    <a:pt x="6062" y="566"/>
                    <a:pt x="5867" y="717"/>
                  </a:cubicBezTo>
                  <a:cubicBezTo>
                    <a:pt x="5573" y="944"/>
                    <a:pt x="5329" y="1160"/>
                    <a:pt x="5042" y="1312"/>
                  </a:cubicBezTo>
                  <a:cubicBezTo>
                    <a:pt x="4756" y="1466"/>
                    <a:pt x="4429" y="1570"/>
                    <a:pt x="3929" y="1574"/>
                  </a:cubicBezTo>
                  <a:cubicBezTo>
                    <a:pt x="3484" y="1573"/>
                    <a:pt x="3175" y="1488"/>
                    <a:pt x="2912" y="1363"/>
                  </a:cubicBezTo>
                  <a:cubicBezTo>
                    <a:pt x="2714" y="1269"/>
                    <a:pt x="2540" y="1147"/>
                    <a:pt x="2360" y="1010"/>
                  </a:cubicBezTo>
                  <a:cubicBezTo>
                    <a:pt x="2092" y="804"/>
                    <a:pt x="1815" y="556"/>
                    <a:pt x="1442" y="352"/>
                  </a:cubicBezTo>
                  <a:cubicBezTo>
                    <a:pt x="1071" y="151"/>
                    <a:pt x="605" y="9"/>
                    <a:pt x="7" y="9"/>
                  </a:cubicBezTo>
                  <a:cubicBezTo>
                    <a:pt x="4" y="9"/>
                    <a:pt x="2" y="9"/>
                    <a:pt x="0" y="9"/>
                  </a:cubicBezTo>
                  <a:lnTo>
                    <a:pt x="0" y="702"/>
                  </a:lnTo>
                  <a:lnTo>
                    <a:pt x="2" y="702"/>
                  </a:lnTo>
                  <a:cubicBezTo>
                    <a:pt x="448" y="703"/>
                    <a:pt x="756" y="788"/>
                    <a:pt x="1019" y="913"/>
                  </a:cubicBezTo>
                  <a:cubicBezTo>
                    <a:pt x="1216" y="1007"/>
                    <a:pt x="1391" y="1129"/>
                    <a:pt x="1570" y="1266"/>
                  </a:cubicBezTo>
                  <a:cubicBezTo>
                    <a:pt x="1839" y="1471"/>
                    <a:pt x="2116" y="1720"/>
                    <a:pt x="2488" y="1924"/>
                  </a:cubicBezTo>
                  <a:cubicBezTo>
                    <a:pt x="2860" y="2125"/>
                    <a:pt x="3325" y="2266"/>
                    <a:pt x="3924" y="2266"/>
                  </a:cubicBezTo>
                  <a:cubicBezTo>
                    <a:pt x="3926" y="2266"/>
                    <a:pt x="3929" y="2266"/>
                    <a:pt x="3931" y="2266"/>
                  </a:cubicBezTo>
                  <a:cubicBezTo>
                    <a:pt x="3933" y="2266"/>
                    <a:pt x="3936" y="2266"/>
                    <a:pt x="3938" y="2266"/>
                  </a:cubicBezTo>
                  <a:cubicBezTo>
                    <a:pt x="4472" y="2266"/>
                    <a:pt x="4898" y="2156"/>
                    <a:pt x="5246" y="1988"/>
                  </a:cubicBezTo>
                  <a:cubicBezTo>
                    <a:pt x="5509" y="1863"/>
                    <a:pt x="5726" y="1708"/>
                    <a:pt x="5921" y="1557"/>
                  </a:cubicBezTo>
                  <a:cubicBezTo>
                    <a:pt x="6215" y="1330"/>
                    <a:pt x="6459" y="1114"/>
                    <a:pt x="6744" y="960"/>
                  </a:cubicBezTo>
                  <a:cubicBezTo>
                    <a:pt x="7031" y="806"/>
                    <a:pt x="7358" y="702"/>
                    <a:pt x="7858" y="700"/>
                  </a:cubicBezTo>
                  <a:cubicBezTo>
                    <a:pt x="8303" y="701"/>
                    <a:pt x="8612" y="785"/>
                    <a:pt x="8875" y="910"/>
                  </a:cubicBezTo>
                  <a:cubicBezTo>
                    <a:pt x="9072" y="1005"/>
                    <a:pt x="9247" y="1125"/>
                    <a:pt x="9427" y="1264"/>
                  </a:cubicBezTo>
                  <a:cubicBezTo>
                    <a:pt x="9695" y="1469"/>
                    <a:pt x="9971" y="1718"/>
                    <a:pt x="10343" y="1920"/>
                  </a:cubicBezTo>
                  <a:cubicBezTo>
                    <a:pt x="10716" y="2122"/>
                    <a:pt x="11181" y="2264"/>
                    <a:pt x="11780" y="2264"/>
                  </a:cubicBezTo>
                  <a:cubicBezTo>
                    <a:pt x="11783" y="2264"/>
                    <a:pt x="11785" y="2264"/>
                    <a:pt x="11787" y="2264"/>
                  </a:cubicBezTo>
                  <a:cubicBezTo>
                    <a:pt x="11789" y="2264"/>
                    <a:pt x="11792" y="2264"/>
                    <a:pt x="11794" y="2264"/>
                  </a:cubicBezTo>
                  <a:cubicBezTo>
                    <a:pt x="12328" y="2264"/>
                    <a:pt x="12754" y="2153"/>
                    <a:pt x="13102" y="1986"/>
                  </a:cubicBezTo>
                  <a:cubicBezTo>
                    <a:pt x="13366" y="1860"/>
                    <a:pt x="13582" y="1705"/>
                    <a:pt x="13776" y="1554"/>
                  </a:cubicBezTo>
                  <a:cubicBezTo>
                    <a:pt x="14070" y="1327"/>
                    <a:pt x="14315" y="1111"/>
                    <a:pt x="14601" y="958"/>
                  </a:cubicBezTo>
                  <a:cubicBezTo>
                    <a:pt x="14888" y="804"/>
                    <a:pt x="15215" y="700"/>
                    <a:pt x="15716" y="697"/>
                  </a:cubicBezTo>
                  <a:cubicBezTo>
                    <a:pt x="16161" y="698"/>
                    <a:pt x="16470" y="783"/>
                    <a:pt x="16733" y="908"/>
                  </a:cubicBezTo>
                  <a:cubicBezTo>
                    <a:pt x="16931" y="1002"/>
                    <a:pt x="17105" y="1123"/>
                    <a:pt x="17285" y="1261"/>
                  </a:cubicBezTo>
                  <a:cubicBezTo>
                    <a:pt x="17553" y="1467"/>
                    <a:pt x="17829" y="1715"/>
                    <a:pt x="18203" y="1918"/>
                  </a:cubicBezTo>
                  <a:cubicBezTo>
                    <a:pt x="18574" y="2120"/>
                    <a:pt x="19039" y="2261"/>
                    <a:pt x="19640" y="2261"/>
                  </a:cubicBezTo>
                  <a:cubicBezTo>
                    <a:pt x="19642" y="2261"/>
                    <a:pt x="19644" y="2261"/>
                    <a:pt x="19646" y="2261"/>
                  </a:cubicBezTo>
                  <a:cubicBezTo>
                    <a:pt x="19649" y="2261"/>
                    <a:pt x="19651" y="2261"/>
                    <a:pt x="19654" y="2261"/>
                  </a:cubicBezTo>
                  <a:cubicBezTo>
                    <a:pt x="20187" y="2261"/>
                    <a:pt x="20613" y="2151"/>
                    <a:pt x="20961" y="1982"/>
                  </a:cubicBezTo>
                  <a:cubicBezTo>
                    <a:pt x="21225" y="1858"/>
                    <a:pt x="21442" y="1703"/>
                    <a:pt x="21637" y="1553"/>
                  </a:cubicBezTo>
                  <a:cubicBezTo>
                    <a:pt x="21930" y="1326"/>
                    <a:pt x="22175" y="1110"/>
                    <a:pt x="22462" y="956"/>
                  </a:cubicBezTo>
                  <a:cubicBezTo>
                    <a:pt x="22748" y="803"/>
                    <a:pt x="23074" y="698"/>
                    <a:pt x="23577" y="696"/>
                  </a:cubicBezTo>
                  <a:cubicBezTo>
                    <a:pt x="24022" y="697"/>
                    <a:pt x="24330" y="781"/>
                    <a:pt x="24594" y="907"/>
                  </a:cubicBezTo>
                  <a:cubicBezTo>
                    <a:pt x="24791" y="1001"/>
                    <a:pt x="24965" y="1121"/>
                    <a:pt x="25144" y="1260"/>
                  </a:cubicBezTo>
                  <a:cubicBezTo>
                    <a:pt x="25412" y="1466"/>
                    <a:pt x="25689" y="1714"/>
                    <a:pt x="26062" y="1916"/>
                  </a:cubicBezTo>
                  <a:cubicBezTo>
                    <a:pt x="26433" y="2119"/>
                    <a:pt x="26899" y="2260"/>
                    <a:pt x="27500" y="2260"/>
                  </a:cubicBezTo>
                  <a:cubicBezTo>
                    <a:pt x="27502" y="2260"/>
                    <a:pt x="27504" y="2260"/>
                    <a:pt x="27506" y="2260"/>
                  </a:cubicBezTo>
                  <a:cubicBezTo>
                    <a:pt x="27509" y="2260"/>
                    <a:pt x="27511" y="2260"/>
                    <a:pt x="27514" y="2260"/>
                  </a:cubicBezTo>
                  <a:cubicBezTo>
                    <a:pt x="28047" y="2260"/>
                    <a:pt x="28473" y="2150"/>
                    <a:pt x="28822" y="1981"/>
                  </a:cubicBezTo>
                  <a:cubicBezTo>
                    <a:pt x="29085" y="1856"/>
                    <a:pt x="29302" y="1702"/>
                    <a:pt x="29496" y="1552"/>
                  </a:cubicBezTo>
                  <a:cubicBezTo>
                    <a:pt x="29789" y="1325"/>
                    <a:pt x="30035" y="1109"/>
                    <a:pt x="30321" y="955"/>
                  </a:cubicBezTo>
                  <a:cubicBezTo>
                    <a:pt x="30608" y="801"/>
                    <a:pt x="30934" y="697"/>
                    <a:pt x="31436" y="695"/>
                  </a:cubicBezTo>
                  <a:cubicBezTo>
                    <a:pt x="31883" y="696"/>
                    <a:pt x="32190" y="780"/>
                    <a:pt x="32454" y="905"/>
                  </a:cubicBezTo>
                  <a:cubicBezTo>
                    <a:pt x="32652" y="1000"/>
                    <a:pt x="32826" y="1120"/>
                    <a:pt x="33005" y="1259"/>
                  </a:cubicBezTo>
                  <a:cubicBezTo>
                    <a:pt x="33274" y="1464"/>
                    <a:pt x="33550" y="1713"/>
                    <a:pt x="33923" y="1915"/>
                  </a:cubicBezTo>
                  <a:cubicBezTo>
                    <a:pt x="34295" y="2117"/>
                    <a:pt x="34760" y="2259"/>
                    <a:pt x="35361" y="2259"/>
                  </a:cubicBezTo>
                  <a:cubicBezTo>
                    <a:pt x="35363" y="2259"/>
                    <a:pt x="35365" y="2259"/>
                    <a:pt x="35368" y="2259"/>
                  </a:cubicBezTo>
                  <a:cubicBezTo>
                    <a:pt x="35370" y="2259"/>
                    <a:pt x="35373" y="2259"/>
                    <a:pt x="35375" y="2259"/>
                  </a:cubicBezTo>
                  <a:cubicBezTo>
                    <a:pt x="35908" y="2259"/>
                    <a:pt x="36335" y="2148"/>
                    <a:pt x="36684" y="1980"/>
                  </a:cubicBezTo>
                  <a:cubicBezTo>
                    <a:pt x="36947" y="1854"/>
                    <a:pt x="37164" y="1700"/>
                    <a:pt x="37358" y="1549"/>
                  </a:cubicBezTo>
                  <a:cubicBezTo>
                    <a:pt x="37651" y="1322"/>
                    <a:pt x="37898" y="1106"/>
                    <a:pt x="38183" y="953"/>
                  </a:cubicBezTo>
                  <a:cubicBezTo>
                    <a:pt x="38470" y="799"/>
                    <a:pt x="38796" y="695"/>
                    <a:pt x="39298" y="692"/>
                  </a:cubicBezTo>
                  <a:lnTo>
                    <a:pt x="39298" y="0"/>
                  </a:lnTo>
                  <a:cubicBezTo>
                    <a:pt x="39296" y="0"/>
                    <a:pt x="39293" y="0"/>
                    <a:pt x="39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1"/>
        <p:cNvGrpSpPr/>
        <p:nvPr/>
      </p:nvGrpSpPr>
      <p:grpSpPr>
        <a:xfrm>
          <a:off x="0" y="0"/>
          <a:ext cx="0" cy="0"/>
          <a:chOff x="0" y="0"/>
          <a:chExt cx="0" cy="0"/>
        </a:xfrm>
      </p:grpSpPr>
      <p:sp>
        <p:nvSpPr>
          <p:cNvPr id="222" name="Google Shape;222;p12"/>
          <p:cNvSpPr txBox="1">
            <a:spLocks noGrp="1"/>
          </p:cNvSpPr>
          <p:nvPr>
            <p:ph type="title"/>
          </p:nvPr>
        </p:nvSpPr>
        <p:spPr>
          <a:xfrm>
            <a:off x="1713650" y="1307025"/>
            <a:ext cx="57168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3" name="Google Shape;223;p12"/>
          <p:cNvGrpSpPr/>
          <p:nvPr/>
        </p:nvGrpSpPr>
        <p:grpSpPr>
          <a:xfrm>
            <a:off x="645900" y="115050"/>
            <a:ext cx="134650" cy="134525"/>
            <a:chOff x="1756475" y="1781050"/>
            <a:chExt cx="134650" cy="134525"/>
          </a:xfrm>
        </p:grpSpPr>
        <p:sp>
          <p:nvSpPr>
            <p:cNvPr id="224" name="Google Shape;224;p1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2"/>
          <p:cNvGrpSpPr/>
          <p:nvPr/>
        </p:nvGrpSpPr>
        <p:grpSpPr>
          <a:xfrm>
            <a:off x="8727550" y="4794300"/>
            <a:ext cx="134650" cy="134525"/>
            <a:chOff x="1756475" y="1781050"/>
            <a:chExt cx="134650" cy="134525"/>
          </a:xfrm>
        </p:grpSpPr>
        <p:sp>
          <p:nvSpPr>
            <p:cNvPr id="227" name="Google Shape;227;p1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2"/>
          <p:cNvGrpSpPr/>
          <p:nvPr/>
        </p:nvGrpSpPr>
        <p:grpSpPr>
          <a:xfrm>
            <a:off x="8862200" y="1333238"/>
            <a:ext cx="134650" cy="134525"/>
            <a:chOff x="1756475" y="1781050"/>
            <a:chExt cx="134650" cy="134525"/>
          </a:xfrm>
        </p:grpSpPr>
        <p:sp>
          <p:nvSpPr>
            <p:cNvPr id="230" name="Google Shape;230;p1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12"/>
          <p:cNvGrpSpPr/>
          <p:nvPr/>
        </p:nvGrpSpPr>
        <p:grpSpPr>
          <a:xfrm>
            <a:off x="316400" y="4794300"/>
            <a:ext cx="134650" cy="134525"/>
            <a:chOff x="1756475" y="1781050"/>
            <a:chExt cx="134650" cy="134525"/>
          </a:xfrm>
        </p:grpSpPr>
        <p:sp>
          <p:nvSpPr>
            <p:cNvPr id="233" name="Google Shape;233;p1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2"/>
          <p:cNvGrpSpPr/>
          <p:nvPr/>
        </p:nvGrpSpPr>
        <p:grpSpPr>
          <a:xfrm>
            <a:off x="8363450" y="175750"/>
            <a:ext cx="134650" cy="134525"/>
            <a:chOff x="1756475" y="1781050"/>
            <a:chExt cx="134650" cy="134525"/>
          </a:xfrm>
        </p:grpSpPr>
        <p:sp>
          <p:nvSpPr>
            <p:cNvPr id="236" name="Google Shape;236;p1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2"/>
          <p:cNvGrpSpPr/>
          <p:nvPr/>
        </p:nvGrpSpPr>
        <p:grpSpPr>
          <a:xfrm>
            <a:off x="181750" y="1333238"/>
            <a:ext cx="134650" cy="134525"/>
            <a:chOff x="1756475" y="1781050"/>
            <a:chExt cx="134650" cy="134525"/>
          </a:xfrm>
        </p:grpSpPr>
        <p:sp>
          <p:nvSpPr>
            <p:cNvPr id="239" name="Google Shape;239;p12"/>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2"/>
          <p:cNvSpPr/>
          <p:nvPr/>
        </p:nvSpPr>
        <p:spPr>
          <a:xfrm>
            <a:off x="188988" y="2295050"/>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10138" y="188400"/>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4724738" y="4711050"/>
            <a:ext cx="180950" cy="180900"/>
          </a:xfrm>
          <a:custGeom>
            <a:avLst/>
            <a:gdLst/>
            <a:ahLst/>
            <a:cxnLst/>
            <a:rect l="l" t="t" r="r" b="b"/>
            <a:pathLst>
              <a:path w="7238" h="7236" fill="none" extrusionOk="0">
                <a:moveTo>
                  <a:pt x="7237" y="3617"/>
                </a:moveTo>
                <a:lnTo>
                  <a:pt x="3618" y="7236"/>
                </a:lnTo>
                <a:lnTo>
                  <a:pt x="1" y="3617"/>
                </a:lnTo>
                <a:lnTo>
                  <a:pt x="3618" y="0"/>
                </a:lnTo>
                <a:close/>
              </a:path>
            </a:pathLst>
          </a:custGeom>
          <a:noFill/>
          <a:ln w="2560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12"/>
          <p:cNvGrpSpPr/>
          <p:nvPr/>
        </p:nvGrpSpPr>
        <p:grpSpPr>
          <a:xfrm>
            <a:off x="7219945" y="3477236"/>
            <a:ext cx="1414342" cy="1414711"/>
            <a:chOff x="3747050" y="1038775"/>
            <a:chExt cx="314375" cy="314450"/>
          </a:xfrm>
        </p:grpSpPr>
        <p:sp>
          <p:nvSpPr>
            <p:cNvPr id="245" name="Google Shape;245;p12"/>
            <p:cNvSpPr/>
            <p:nvPr/>
          </p:nvSpPr>
          <p:spPr>
            <a:xfrm>
              <a:off x="3747050" y="1038825"/>
              <a:ext cx="19625" cy="19650"/>
            </a:xfrm>
            <a:custGeom>
              <a:avLst/>
              <a:gdLst/>
              <a:ahLst/>
              <a:cxnLst/>
              <a:rect l="l" t="t" r="r" b="b"/>
              <a:pathLst>
                <a:path w="785" h="786" extrusionOk="0">
                  <a:moveTo>
                    <a:pt x="393" y="1"/>
                  </a:moveTo>
                  <a:cubicBezTo>
                    <a:pt x="289" y="1"/>
                    <a:pt x="187" y="42"/>
                    <a:pt x="115" y="116"/>
                  </a:cubicBezTo>
                  <a:cubicBezTo>
                    <a:pt x="42" y="189"/>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6"/>
                  </a:cubicBezTo>
                  <a:cubicBezTo>
                    <a:pt x="596" y="42"/>
                    <a:pt x="496"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3783850" y="103877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041800" y="1038825"/>
              <a:ext cx="19625" cy="19650"/>
            </a:xfrm>
            <a:custGeom>
              <a:avLst/>
              <a:gdLst/>
              <a:ahLst/>
              <a:cxnLst/>
              <a:rect l="l" t="t" r="r" b="b"/>
              <a:pathLst>
                <a:path w="785" h="786" extrusionOk="0">
                  <a:moveTo>
                    <a:pt x="393" y="1"/>
                  </a:moveTo>
                  <a:cubicBezTo>
                    <a:pt x="289" y="1"/>
                    <a:pt x="187" y="42"/>
                    <a:pt x="115" y="116"/>
                  </a:cubicBezTo>
                  <a:cubicBezTo>
                    <a:pt x="41" y="189"/>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6"/>
                  </a:cubicBezTo>
                  <a:cubicBezTo>
                    <a:pt x="596" y="42"/>
                    <a:pt x="496"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3747050" y="1071575"/>
              <a:ext cx="19625" cy="19650"/>
            </a:xfrm>
            <a:custGeom>
              <a:avLst/>
              <a:gdLst/>
              <a:ahLst/>
              <a:cxnLst/>
              <a:rect l="l" t="t" r="r" b="b"/>
              <a:pathLst>
                <a:path w="785" h="786" extrusionOk="0">
                  <a:moveTo>
                    <a:pt x="393" y="1"/>
                  </a:moveTo>
                  <a:cubicBezTo>
                    <a:pt x="289" y="1"/>
                    <a:pt x="187" y="42"/>
                    <a:pt x="115" y="115"/>
                  </a:cubicBezTo>
                  <a:cubicBezTo>
                    <a:pt x="42" y="189"/>
                    <a:pt x="0" y="290"/>
                    <a:pt x="0" y="393"/>
                  </a:cubicBezTo>
                  <a:cubicBezTo>
                    <a:pt x="0" y="496"/>
                    <a:pt x="42" y="599"/>
                    <a:pt x="115" y="671"/>
                  </a:cubicBezTo>
                  <a:cubicBezTo>
                    <a:pt x="188" y="744"/>
                    <a:pt x="289" y="785"/>
                    <a:pt x="393" y="785"/>
                  </a:cubicBezTo>
                  <a:cubicBezTo>
                    <a:pt x="496" y="785"/>
                    <a:pt x="598" y="744"/>
                    <a:pt x="670" y="671"/>
                  </a:cubicBezTo>
                  <a:cubicBezTo>
                    <a:pt x="744" y="598"/>
                    <a:pt x="785" y="496"/>
                    <a:pt x="785" y="393"/>
                  </a:cubicBezTo>
                  <a:cubicBezTo>
                    <a:pt x="785" y="290"/>
                    <a:pt x="743" y="188"/>
                    <a:pt x="670" y="115"/>
                  </a:cubicBezTo>
                  <a:cubicBezTo>
                    <a:pt x="596" y="42"/>
                    <a:pt x="496"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3783850" y="1071525"/>
              <a:ext cx="240800" cy="19700"/>
            </a:xfrm>
            <a:custGeom>
              <a:avLst/>
              <a:gdLst/>
              <a:ahLst/>
              <a:cxnLst/>
              <a:rect l="l" t="t" r="r" b="b"/>
              <a:pathLst>
                <a:path w="9632" h="788" extrusionOk="0">
                  <a:moveTo>
                    <a:pt x="394" y="1"/>
                  </a:moveTo>
                  <a:cubicBezTo>
                    <a:pt x="177" y="1"/>
                    <a:pt x="1" y="176"/>
                    <a:pt x="1" y="394"/>
                  </a:cubicBezTo>
                  <a:cubicBezTo>
                    <a:pt x="2" y="612"/>
                    <a:pt x="177" y="787"/>
                    <a:pt x="394" y="787"/>
                  </a:cubicBezTo>
                  <a:cubicBezTo>
                    <a:pt x="611" y="787"/>
                    <a:pt x="788" y="612"/>
                    <a:pt x="788" y="394"/>
                  </a:cubicBezTo>
                  <a:cubicBezTo>
                    <a:pt x="788" y="177"/>
                    <a:pt x="613" y="1"/>
                    <a:pt x="394" y="1"/>
                  </a:cubicBezTo>
                  <a:close/>
                  <a:moveTo>
                    <a:pt x="1868" y="1"/>
                  </a:moveTo>
                  <a:cubicBezTo>
                    <a:pt x="1652" y="1"/>
                    <a:pt x="1475" y="176"/>
                    <a:pt x="1475" y="394"/>
                  </a:cubicBezTo>
                  <a:cubicBezTo>
                    <a:pt x="1476" y="612"/>
                    <a:pt x="1652" y="787"/>
                    <a:pt x="1868" y="787"/>
                  </a:cubicBezTo>
                  <a:cubicBezTo>
                    <a:pt x="2085" y="787"/>
                    <a:pt x="2262" y="612"/>
                    <a:pt x="2262" y="394"/>
                  </a:cubicBezTo>
                  <a:cubicBezTo>
                    <a:pt x="2262" y="177"/>
                    <a:pt x="2086" y="1"/>
                    <a:pt x="1868" y="1"/>
                  </a:cubicBezTo>
                  <a:close/>
                  <a:moveTo>
                    <a:pt x="3342" y="1"/>
                  </a:moveTo>
                  <a:cubicBezTo>
                    <a:pt x="3125" y="1"/>
                    <a:pt x="2948" y="176"/>
                    <a:pt x="2948" y="394"/>
                  </a:cubicBezTo>
                  <a:cubicBezTo>
                    <a:pt x="2948" y="612"/>
                    <a:pt x="3125" y="787"/>
                    <a:pt x="3342" y="787"/>
                  </a:cubicBezTo>
                  <a:cubicBezTo>
                    <a:pt x="3559" y="787"/>
                    <a:pt x="3736" y="612"/>
                    <a:pt x="3736" y="394"/>
                  </a:cubicBezTo>
                  <a:cubicBezTo>
                    <a:pt x="3736" y="177"/>
                    <a:pt x="3561" y="1"/>
                    <a:pt x="3342" y="1"/>
                  </a:cubicBezTo>
                  <a:close/>
                  <a:moveTo>
                    <a:pt x="4816" y="1"/>
                  </a:moveTo>
                  <a:cubicBezTo>
                    <a:pt x="4599" y="1"/>
                    <a:pt x="4423" y="176"/>
                    <a:pt x="4423" y="394"/>
                  </a:cubicBezTo>
                  <a:cubicBezTo>
                    <a:pt x="4423" y="612"/>
                    <a:pt x="4599" y="787"/>
                    <a:pt x="4816" y="787"/>
                  </a:cubicBezTo>
                  <a:cubicBezTo>
                    <a:pt x="5033" y="787"/>
                    <a:pt x="5209" y="612"/>
                    <a:pt x="5209" y="394"/>
                  </a:cubicBezTo>
                  <a:cubicBezTo>
                    <a:pt x="5209" y="177"/>
                    <a:pt x="5034" y="1"/>
                    <a:pt x="4816" y="1"/>
                  </a:cubicBezTo>
                  <a:close/>
                  <a:moveTo>
                    <a:pt x="6289" y="1"/>
                  </a:moveTo>
                  <a:cubicBezTo>
                    <a:pt x="6073" y="1"/>
                    <a:pt x="5896" y="176"/>
                    <a:pt x="5896" y="394"/>
                  </a:cubicBezTo>
                  <a:cubicBezTo>
                    <a:pt x="5896" y="612"/>
                    <a:pt x="6073" y="787"/>
                    <a:pt x="6289" y="787"/>
                  </a:cubicBezTo>
                  <a:cubicBezTo>
                    <a:pt x="6506" y="787"/>
                    <a:pt x="6684" y="612"/>
                    <a:pt x="6684" y="394"/>
                  </a:cubicBezTo>
                  <a:cubicBezTo>
                    <a:pt x="6684" y="177"/>
                    <a:pt x="6508" y="1"/>
                    <a:pt x="6289" y="1"/>
                  </a:cubicBezTo>
                  <a:close/>
                  <a:moveTo>
                    <a:pt x="7764" y="1"/>
                  </a:moveTo>
                  <a:cubicBezTo>
                    <a:pt x="7547" y="1"/>
                    <a:pt x="7369" y="176"/>
                    <a:pt x="7369" y="394"/>
                  </a:cubicBezTo>
                  <a:cubicBezTo>
                    <a:pt x="7369" y="612"/>
                    <a:pt x="7546" y="787"/>
                    <a:pt x="7764" y="787"/>
                  </a:cubicBezTo>
                  <a:cubicBezTo>
                    <a:pt x="7981" y="787"/>
                    <a:pt x="8157" y="612"/>
                    <a:pt x="8157" y="394"/>
                  </a:cubicBezTo>
                  <a:cubicBezTo>
                    <a:pt x="8157" y="177"/>
                    <a:pt x="7982" y="1"/>
                    <a:pt x="7764" y="1"/>
                  </a:cubicBezTo>
                  <a:close/>
                  <a:moveTo>
                    <a:pt x="9237" y="1"/>
                  </a:moveTo>
                  <a:cubicBezTo>
                    <a:pt x="9020" y="1"/>
                    <a:pt x="8844" y="176"/>
                    <a:pt x="8844" y="394"/>
                  </a:cubicBezTo>
                  <a:cubicBezTo>
                    <a:pt x="8844" y="612"/>
                    <a:pt x="9019" y="787"/>
                    <a:pt x="9237" y="787"/>
                  </a:cubicBezTo>
                  <a:cubicBezTo>
                    <a:pt x="9454" y="787"/>
                    <a:pt x="9632" y="612"/>
                    <a:pt x="9632" y="394"/>
                  </a:cubicBezTo>
                  <a:cubicBezTo>
                    <a:pt x="9632" y="177"/>
                    <a:pt x="9456" y="1"/>
                    <a:pt x="9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4041800" y="1071575"/>
              <a:ext cx="19625" cy="19650"/>
            </a:xfrm>
            <a:custGeom>
              <a:avLst/>
              <a:gdLst/>
              <a:ahLst/>
              <a:cxnLst/>
              <a:rect l="l" t="t" r="r" b="b"/>
              <a:pathLst>
                <a:path w="785" h="786" extrusionOk="0">
                  <a:moveTo>
                    <a:pt x="393" y="1"/>
                  </a:moveTo>
                  <a:cubicBezTo>
                    <a:pt x="289" y="1"/>
                    <a:pt x="187" y="42"/>
                    <a:pt x="115" y="115"/>
                  </a:cubicBezTo>
                  <a:cubicBezTo>
                    <a:pt x="41" y="189"/>
                    <a:pt x="0" y="290"/>
                    <a:pt x="0" y="393"/>
                  </a:cubicBezTo>
                  <a:cubicBezTo>
                    <a:pt x="0" y="496"/>
                    <a:pt x="41" y="599"/>
                    <a:pt x="115" y="671"/>
                  </a:cubicBezTo>
                  <a:cubicBezTo>
                    <a:pt x="188" y="744"/>
                    <a:pt x="289" y="785"/>
                    <a:pt x="393" y="785"/>
                  </a:cubicBezTo>
                  <a:cubicBezTo>
                    <a:pt x="496" y="785"/>
                    <a:pt x="596" y="744"/>
                    <a:pt x="669" y="671"/>
                  </a:cubicBezTo>
                  <a:cubicBezTo>
                    <a:pt x="744" y="598"/>
                    <a:pt x="785" y="496"/>
                    <a:pt x="785" y="393"/>
                  </a:cubicBezTo>
                  <a:cubicBezTo>
                    <a:pt x="785" y="290"/>
                    <a:pt x="741" y="188"/>
                    <a:pt x="669" y="115"/>
                  </a:cubicBezTo>
                  <a:cubicBezTo>
                    <a:pt x="596" y="42"/>
                    <a:pt x="496"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3747050" y="1104325"/>
              <a:ext cx="19625" cy="19650"/>
            </a:xfrm>
            <a:custGeom>
              <a:avLst/>
              <a:gdLst/>
              <a:ahLst/>
              <a:cxnLst/>
              <a:rect l="l" t="t" r="r" b="b"/>
              <a:pathLst>
                <a:path w="785" h="786" extrusionOk="0">
                  <a:moveTo>
                    <a:pt x="393" y="1"/>
                  </a:moveTo>
                  <a:cubicBezTo>
                    <a:pt x="289" y="1"/>
                    <a:pt x="187" y="42"/>
                    <a:pt x="115" y="116"/>
                  </a:cubicBezTo>
                  <a:cubicBezTo>
                    <a:pt x="42" y="189"/>
                    <a:pt x="0" y="290"/>
                    <a:pt x="0" y="393"/>
                  </a:cubicBezTo>
                  <a:cubicBezTo>
                    <a:pt x="0" y="497"/>
                    <a:pt x="42" y="599"/>
                    <a:pt x="115" y="671"/>
                  </a:cubicBezTo>
                  <a:cubicBezTo>
                    <a:pt x="188" y="744"/>
                    <a:pt x="289" y="786"/>
                    <a:pt x="393" y="786"/>
                  </a:cubicBezTo>
                  <a:cubicBezTo>
                    <a:pt x="496" y="786"/>
                    <a:pt x="598" y="744"/>
                    <a:pt x="670" y="671"/>
                  </a:cubicBezTo>
                  <a:cubicBezTo>
                    <a:pt x="744" y="597"/>
                    <a:pt x="785" y="497"/>
                    <a:pt x="785" y="393"/>
                  </a:cubicBezTo>
                  <a:cubicBezTo>
                    <a:pt x="785" y="290"/>
                    <a:pt x="743" y="188"/>
                    <a:pt x="670" y="116"/>
                  </a:cubicBezTo>
                  <a:cubicBezTo>
                    <a:pt x="596" y="42"/>
                    <a:pt x="496"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3783850" y="1104250"/>
              <a:ext cx="240800" cy="19725"/>
            </a:xfrm>
            <a:custGeom>
              <a:avLst/>
              <a:gdLst/>
              <a:ahLst/>
              <a:cxnLst/>
              <a:rect l="l" t="t" r="r" b="b"/>
              <a:pathLst>
                <a:path w="9632" h="789" extrusionOk="0">
                  <a:moveTo>
                    <a:pt x="394" y="1"/>
                  </a:moveTo>
                  <a:cubicBezTo>
                    <a:pt x="177" y="1"/>
                    <a:pt x="1" y="176"/>
                    <a:pt x="1" y="395"/>
                  </a:cubicBezTo>
                  <a:cubicBezTo>
                    <a:pt x="2" y="613"/>
                    <a:pt x="177" y="789"/>
                    <a:pt x="394" y="789"/>
                  </a:cubicBezTo>
                  <a:cubicBezTo>
                    <a:pt x="611" y="789"/>
                    <a:pt x="788" y="613"/>
                    <a:pt x="788" y="395"/>
                  </a:cubicBezTo>
                  <a:cubicBezTo>
                    <a:pt x="788" y="178"/>
                    <a:pt x="613" y="1"/>
                    <a:pt x="394" y="1"/>
                  </a:cubicBezTo>
                  <a:close/>
                  <a:moveTo>
                    <a:pt x="1868" y="1"/>
                  </a:moveTo>
                  <a:cubicBezTo>
                    <a:pt x="1652" y="1"/>
                    <a:pt x="1475" y="176"/>
                    <a:pt x="1475" y="395"/>
                  </a:cubicBezTo>
                  <a:cubicBezTo>
                    <a:pt x="1476" y="613"/>
                    <a:pt x="1652" y="789"/>
                    <a:pt x="1868" y="789"/>
                  </a:cubicBezTo>
                  <a:cubicBezTo>
                    <a:pt x="2085" y="789"/>
                    <a:pt x="2262" y="613"/>
                    <a:pt x="2262" y="395"/>
                  </a:cubicBezTo>
                  <a:cubicBezTo>
                    <a:pt x="2262" y="178"/>
                    <a:pt x="2086" y="1"/>
                    <a:pt x="1868" y="1"/>
                  </a:cubicBezTo>
                  <a:close/>
                  <a:moveTo>
                    <a:pt x="3342" y="1"/>
                  </a:moveTo>
                  <a:cubicBezTo>
                    <a:pt x="3125" y="1"/>
                    <a:pt x="2948" y="176"/>
                    <a:pt x="2948" y="395"/>
                  </a:cubicBezTo>
                  <a:cubicBezTo>
                    <a:pt x="2948" y="613"/>
                    <a:pt x="3125" y="789"/>
                    <a:pt x="3342" y="789"/>
                  </a:cubicBezTo>
                  <a:cubicBezTo>
                    <a:pt x="3559" y="789"/>
                    <a:pt x="3736" y="613"/>
                    <a:pt x="3736" y="395"/>
                  </a:cubicBezTo>
                  <a:cubicBezTo>
                    <a:pt x="3736" y="178"/>
                    <a:pt x="3561" y="1"/>
                    <a:pt x="3342" y="1"/>
                  </a:cubicBezTo>
                  <a:close/>
                  <a:moveTo>
                    <a:pt x="4816" y="1"/>
                  </a:moveTo>
                  <a:cubicBezTo>
                    <a:pt x="4599" y="1"/>
                    <a:pt x="4423" y="176"/>
                    <a:pt x="4423" y="395"/>
                  </a:cubicBezTo>
                  <a:cubicBezTo>
                    <a:pt x="4423" y="613"/>
                    <a:pt x="4599" y="789"/>
                    <a:pt x="4816" y="789"/>
                  </a:cubicBezTo>
                  <a:cubicBezTo>
                    <a:pt x="5033" y="789"/>
                    <a:pt x="5209" y="613"/>
                    <a:pt x="5209" y="395"/>
                  </a:cubicBezTo>
                  <a:cubicBezTo>
                    <a:pt x="5209" y="178"/>
                    <a:pt x="5034" y="1"/>
                    <a:pt x="4816" y="1"/>
                  </a:cubicBezTo>
                  <a:close/>
                  <a:moveTo>
                    <a:pt x="6289" y="1"/>
                  </a:moveTo>
                  <a:cubicBezTo>
                    <a:pt x="6073" y="1"/>
                    <a:pt x="5896" y="176"/>
                    <a:pt x="5896" y="395"/>
                  </a:cubicBezTo>
                  <a:cubicBezTo>
                    <a:pt x="5896" y="613"/>
                    <a:pt x="6073" y="789"/>
                    <a:pt x="6289" y="789"/>
                  </a:cubicBezTo>
                  <a:cubicBezTo>
                    <a:pt x="6506" y="789"/>
                    <a:pt x="6684" y="613"/>
                    <a:pt x="6684" y="395"/>
                  </a:cubicBezTo>
                  <a:cubicBezTo>
                    <a:pt x="6684" y="178"/>
                    <a:pt x="6508" y="1"/>
                    <a:pt x="6289" y="1"/>
                  </a:cubicBezTo>
                  <a:close/>
                  <a:moveTo>
                    <a:pt x="7764" y="1"/>
                  </a:moveTo>
                  <a:cubicBezTo>
                    <a:pt x="7547" y="1"/>
                    <a:pt x="7369" y="176"/>
                    <a:pt x="7369" y="395"/>
                  </a:cubicBezTo>
                  <a:cubicBezTo>
                    <a:pt x="7369" y="613"/>
                    <a:pt x="7546" y="789"/>
                    <a:pt x="7764" y="789"/>
                  </a:cubicBezTo>
                  <a:cubicBezTo>
                    <a:pt x="7981" y="789"/>
                    <a:pt x="8157" y="613"/>
                    <a:pt x="8157" y="395"/>
                  </a:cubicBezTo>
                  <a:cubicBezTo>
                    <a:pt x="8157" y="178"/>
                    <a:pt x="7982" y="1"/>
                    <a:pt x="7764" y="1"/>
                  </a:cubicBezTo>
                  <a:close/>
                  <a:moveTo>
                    <a:pt x="9237" y="1"/>
                  </a:moveTo>
                  <a:cubicBezTo>
                    <a:pt x="9020" y="1"/>
                    <a:pt x="8844" y="176"/>
                    <a:pt x="8844" y="395"/>
                  </a:cubicBezTo>
                  <a:cubicBezTo>
                    <a:pt x="8844" y="613"/>
                    <a:pt x="9019" y="789"/>
                    <a:pt x="9237" y="789"/>
                  </a:cubicBezTo>
                  <a:cubicBezTo>
                    <a:pt x="9454" y="789"/>
                    <a:pt x="9632" y="613"/>
                    <a:pt x="9632" y="395"/>
                  </a:cubicBezTo>
                  <a:cubicBezTo>
                    <a:pt x="9632" y="178"/>
                    <a:pt x="9456" y="1"/>
                    <a:pt x="9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4041800" y="1104325"/>
              <a:ext cx="19625" cy="19650"/>
            </a:xfrm>
            <a:custGeom>
              <a:avLst/>
              <a:gdLst/>
              <a:ahLst/>
              <a:cxnLst/>
              <a:rect l="l" t="t" r="r" b="b"/>
              <a:pathLst>
                <a:path w="785" h="786" extrusionOk="0">
                  <a:moveTo>
                    <a:pt x="393" y="1"/>
                  </a:moveTo>
                  <a:cubicBezTo>
                    <a:pt x="289" y="1"/>
                    <a:pt x="187" y="42"/>
                    <a:pt x="115" y="116"/>
                  </a:cubicBezTo>
                  <a:cubicBezTo>
                    <a:pt x="41" y="189"/>
                    <a:pt x="0" y="290"/>
                    <a:pt x="0" y="393"/>
                  </a:cubicBezTo>
                  <a:cubicBezTo>
                    <a:pt x="0" y="497"/>
                    <a:pt x="41" y="599"/>
                    <a:pt x="115" y="671"/>
                  </a:cubicBezTo>
                  <a:cubicBezTo>
                    <a:pt x="188" y="744"/>
                    <a:pt x="289" y="786"/>
                    <a:pt x="393" y="786"/>
                  </a:cubicBezTo>
                  <a:cubicBezTo>
                    <a:pt x="496" y="786"/>
                    <a:pt x="596" y="744"/>
                    <a:pt x="669" y="671"/>
                  </a:cubicBezTo>
                  <a:cubicBezTo>
                    <a:pt x="744" y="597"/>
                    <a:pt x="785" y="497"/>
                    <a:pt x="785" y="393"/>
                  </a:cubicBezTo>
                  <a:cubicBezTo>
                    <a:pt x="785" y="290"/>
                    <a:pt x="741" y="188"/>
                    <a:pt x="669" y="116"/>
                  </a:cubicBezTo>
                  <a:cubicBezTo>
                    <a:pt x="596" y="42"/>
                    <a:pt x="496"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3747050" y="1137100"/>
              <a:ext cx="19625" cy="19625"/>
            </a:xfrm>
            <a:custGeom>
              <a:avLst/>
              <a:gdLst/>
              <a:ahLst/>
              <a:cxnLst/>
              <a:rect l="l" t="t" r="r" b="b"/>
              <a:pathLst>
                <a:path w="785" h="785" extrusionOk="0">
                  <a:moveTo>
                    <a:pt x="393" y="0"/>
                  </a:moveTo>
                  <a:cubicBezTo>
                    <a:pt x="289" y="0"/>
                    <a:pt x="187" y="40"/>
                    <a:pt x="115" y="115"/>
                  </a:cubicBezTo>
                  <a:cubicBezTo>
                    <a:pt x="42" y="188"/>
                    <a:pt x="0" y="289"/>
                    <a:pt x="0" y="393"/>
                  </a:cubicBezTo>
                  <a:cubicBezTo>
                    <a:pt x="0" y="496"/>
                    <a:pt x="42" y="597"/>
                    <a:pt x="115" y="669"/>
                  </a:cubicBezTo>
                  <a:cubicBezTo>
                    <a:pt x="188" y="744"/>
                    <a:pt x="289" y="785"/>
                    <a:pt x="393" y="785"/>
                  </a:cubicBezTo>
                  <a:cubicBezTo>
                    <a:pt x="496" y="785"/>
                    <a:pt x="598" y="744"/>
                    <a:pt x="670" y="669"/>
                  </a:cubicBezTo>
                  <a:cubicBezTo>
                    <a:pt x="744" y="596"/>
                    <a:pt x="785" y="496"/>
                    <a:pt x="785" y="393"/>
                  </a:cubicBezTo>
                  <a:cubicBezTo>
                    <a:pt x="785" y="289"/>
                    <a:pt x="743" y="187"/>
                    <a:pt x="670" y="115"/>
                  </a:cubicBezTo>
                  <a:cubicBezTo>
                    <a:pt x="596" y="42"/>
                    <a:pt x="496"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3783850" y="1137025"/>
              <a:ext cx="240800" cy="19700"/>
            </a:xfrm>
            <a:custGeom>
              <a:avLst/>
              <a:gdLst/>
              <a:ahLst/>
              <a:cxnLst/>
              <a:rect l="l" t="t" r="r" b="b"/>
              <a:pathLst>
                <a:path w="9632" h="788" extrusionOk="0">
                  <a:moveTo>
                    <a:pt x="394" y="0"/>
                  </a:moveTo>
                  <a:cubicBezTo>
                    <a:pt x="177" y="0"/>
                    <a:pt x="1" y="176"/>
                    <a:pt x="1" y="393"/>
                  </a:cubicBezTo>
                  <a:cubicBezTo>
                    <a:pt x="2" y="612"/>
                    <a:pt x="177" y="788"/>
                    <a:pt x="394" y="788"/>
                  </a:cubicBezTo>
                  <a:cubicBezTo>
                    <a:pt x="611" y="788"/>
                    <a:pt x="788" y="612"/>
                    <a:pt x="788" y="393"/>
                  </a:cubicBezTo>
                  <a:cubicBezTo>
                    <a:pt x="788" y="177"/>
                    <a:pt x="613" y="0"/>
                    <a:pt x="394" y="0"/>
                  </a:cubicBezTo>
                  <a:close/>
                  <a:moveTo>
                    <a:pt x="1868" y="0"/>
                  </a:moveTo>
                  <a:cubicBezTo>
                    <a:pt x="1652" y="0"/>
                    <a:pt x="1475" y="176"/>
                    <a:pt x="1475" y="393"/>
                  </a:cubicBezTo>
                  <a:cubicBezTo>
                    <a:pt x="1476" y="612"/>
                    <a:pt x="1652" y="788"/>
                    <a:pt x="1868" y="788"/>
                  </a:cubicBezTo>
                  <a:cubicBezTo>
                    <a:pt x="2085" y="788"/>
                    <a:pt x="2262" y="612"/>
                    <a:pt x="2262" y="393"/>
                  </a:cubicBezTo>
                  <a:cubicBezTo>
                    <a:pt x="2262" y="177"/>
                    <a:pt x="2086" y="0"/>
                    <a:pt x="1868" y="0"/>
                  </a:cubicBezTo>
                  <a:close/>
                  <a:moveTo>
                    <a:pt x="3342" y="0"/>
                  </a:moveTo>
                  <a:cubicBezTo>
                    <a:pt x="3125" y="0"/>
                    <a:pt x="2948" y="176"/>
                    <a:pt x="2948" y="393"/>
                  </a:cubicBezTo>
                  <a:cubicBezTo>
                    <a:pt x="2948" y="612"/>
                    <a:pt x="3125" y="788"/>
                    <a:pt x="3342" y="788"/>
                  </a:cubicBezTo>
                  <a:cubicBezTo>
                    <a:pt x="3559" y="788"/>
                    <a:pt x="3736" y="612"/>
                    <a:pt x="3736" y="393"/>
                  </a:cubicBezTo>
                  <a:cubicBezTo>
                    <a:pt x="3736" y="177"/>
                    <a:pt x="3561" y="0"/>
                    <a:pt x="3342" y="0"/>
                  </a:cubicBezTo>
                  <a:close/>
                  <a:moveTo>
                    <a:pt x="4816" y="0"/>
                  </a:moveTo>
                  <a:cubicBezTo>
                    <a:pt x="4599" y="0"/>
                    <a:pt x="4423" y="176"/>
                    <a:pt x="4423" y="393"/>
                  </a:cubicBezTo>
                  <a:cubicBezTo>
                    <a:pt x="4423" y="612"/>
                    <a:pt x="4599" y="788"/>
                    <a:pt x="4816" y="788"/>
                  </a:cubicBezTo>
                  <a:cubicBezTo>
                    <a:pt x="5033" y="788"/>
                    <a:pt x="5209" y="612"/>
                    <a:pt x="5209" y="393"/>
                  </a:cubicBezTo>
                  <a:cubicBezTo>
                    <a:pt x="5209" y="177"/>
                    <a:pt x="5034" y="0"/>
                    <a:pt x="4816" y="0"/>
                  </a:cubicBezTo>
                  <a:close/>
                  <a:moveTo>
                    <a:pt x="6289" y="0"/>
                  </a:moveTo>
                  <a:cubicBezTo>
                    <a:pt x="6073" y="0"/>
                    <a:pt x="5896" y="176"/>
                    <a:pt x="5896" y="393"/>
                  </a:cubicBezTo>
                  <a:cubicBezTo>
                    <a:pt x="5896" y="612"/>
                    <a:pt x="6073" y="788"/>
                    <a:pt x="6289" y="788"/>
                  </a:cubicBezTo>
                  <a:cubicBezTo>
                    <a:pt x="6506" y="788"/>
                    <a:pt x="6684" y="612"/>
                    <a:pt x="6684" y="393"/>
                  </a:cubicBezTo>
                  <a:cubicBezTo>
                    <a:pt x="6684" y="177"/>
                    <a:pt x="6508" y="0"/>
                    <a:pt x="6289" y="0"/>
                  </a:cubicBezTo>
                  <a:close/>
                  <a:moveTo>
                    <a:pt x="7764" y="0"/>
                  </a:moveTo>
                  <a:cubicBezTo>
                    <a:pt x="7547" y="0"/>
                    <a:pt x="7369" y="176"/>
                    <a:pt x="7369" y="393"/>
                  </a:cubicBezTo>
                  <a:cubicBezTo>
                    <a:pt x="7369" y="612"/>
                    <a:pt x="7546" y="788"/>
                    <a:pt x="7764" y="788"/>
                  </a:cubicBezTo>
                  <a:cubicBezTo>
                    <a:pt x="7981" y="788"/>
                    <a:pt x="8157" y="612"/>
                    <a:pt x="8157" y="393"/>
                  </a:cubicBezTo>
                  <a:cubicBezTo>
                    <a:pt x="8157" y="177"/>
                    <a:pt x="7982" y="0"/>
                    <a:pt x="7764" y="0"/>
                  </a:cubicBezTo>
                  <a:close/>
                  <a:moveTo>
                    <a:pt x="9237" y="0"/>
                  </a:moveTo>
                  <a:cubicBezTo>
                    <a:pt x="9020" y="0"/>
                    <a:pt x="8844" y="176"/>
                    <a:pt x="8844" y="393"/>
                  </a:cubicBezTo>
                  <a:cubicBezTo>
                    <a:pt x="8844" y="612"/>
                    <a:pt x="9019" y="788"/>
                    <a:pt x="9237" y="788"/>
                  </a:cubicBezTo>
                  <a:cubicBezTo>
                    <a:pt x="9454" y="788"/>
                    <a:pt x="9632" y="612"/>
                    <a:pt x="9632" y="393"/>
                  </a:cubicBezTo>
                  <a:cubicBezTo>
                    <a:pt x="9632" y="177"/>
                    <a:pt x="9456" y="0"/>
                    <a:pt x="9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p:nvPr/>
          </p:nvSpPr>
          <p:spPr>
            <a:xfrm>
              <a:off x="4041800" y="1137100"/>
              <a:ext cx="19625" cy="19625"/>
            </a:xfrm>
            <a:custGeom>
              <a:avLst/>
              <a:gdLst/>
              <a:ahLst/>
              <a:cxnLst/>
              <a:rect l="l" t="t" r="r" b="b"/>
              <a:pathLst>
                <a:path w="785" h="785" extrusionOk="0">
                  <a:moveTo>
                    <a:pt x="393" y="0"/>
                  </a:moveTo>
                  <a:cubicBezTo>
                    <a:pt x="289" y="0"/>
                    <a:pt x="187" y="40"/>
                    <a:pt x="115" y="115"/>
                  </a:cubicBezTo>
                  <a:cubicBezTo>
                    <a:pt x="41" y="188"/>
                    <a:pt x="0" y="289"/>
                    <a:pt x="0" y="393"/>
                  </a:cubicBezTo>
                  <a:cubicBezTo>
                    <a:pt x="0" y="496"/>
                    <a:pt x="41" y="597"/>
                    <a:pt x="115" y="669"/>
                  </a:cubicBezTo>
                  <a:cubicBezTo>
                    <a:pt x="188" y="744"/>
                    <a:pt x="289" y="785"/>
                    <a:pt x="393" y="785"/>
                  </a:cubicBezTo>
                  <a:cubicBezTo>
                    <a:pt x="496" y="785"/>
                    <a:pt x="596" y="744"/>
                    <a:pt x="669" y="669"/>
                  </a:cubicBezTo>
                  <a:cubicBezTo>
                    <a:pt x="744" y="596"/>
                    <a:pt x="785" y="496"/>
                    <a:pt x="785" y="393"/>
                  </a:cubicBezTo>
                  <a:cubicBezTo>
                    <a:pt x="785" y="289"/>
                    <a:pt x="741" y="187"/>
                    <a:pt x="669" y="115"/>
                  </a:cubicBezTo>
                  <a:cubicBezTo>
                    <a:pt x="596" y="42"/>
                    <a:pt x="496"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p:nvPr/>
          </p:nvSpPr>
          <p:spPr>
            <a:xfrm>
              <a:off x="3747050" y="1169825"/>
              <a:ext cx="19625" cy="19650"/>
            </a:xfrm>
            <a:custGeom>
              <a:avLst/>
              <a:gdLst/>
              <a:ahLst/>
              <a:cxnLst/>
              <a:rect l="l" t="t" r="r" b="b"/>
              <a:pathLst>
                <a:path w="785" h="786" extrusionOk="0">
                  <a:moveTo>
                    <a:pt x="393" y="0"/>
                  </a:moveTo>
                  <a:cubicBezTo>
                    <a:pt x="289" y="0"/>
                    <a:pt x="187" y="42"/>
                    <a:pt x="115" y="116"/>
                  </a:cubicBezTo>
                  <a:cubicBezTo>
                    <a:pt x="42" y="189"/>
                    <a:pt x="0" y="289"/>
                    <a:pt x="0" y="393"/>
                  </a:cubicBezTo>
                  <a:cubicBezTo>
                    <a:pt x="0" y="496"/>
                    <a:pt x="42" y="598"/>
                    <a:pt x="115" y="670"/>
                  </a:cubicBezTo>
                  <a:cubicBezTo>
                    <a:pt x="188" y="744"/>
                    <a:pt x="289" y="785"/>
                    <a:pt x="393" y="785"/>
                  </a:cubicBezTo>
                  <a:cubicBezTo>
                    <a:pt x="496" y="785"/>
                    <a:pt x="598" y="744"/>
                    <a:pt x="670" y="670"/>
                  </a:cubicBezTo>
                  <a:cubicBezTo>
                    <a:pt x="744" y="597"/>
                    <a:pt x="785" y="496"/>
                    <a:pt x="785" y="393"/>
                  </a:cubicBezTo>
                  <a:cubicBezTo>
                    <a:pt x="785" y="289"/>
                    <a:pt x="743" y="188"/>
                    <a:pt x="670" y="116"/>
                  </a:cubicBezTo>
                  <a:cubicBezTo>
                    <a:pt x="596" y="42"/>
                    <a:pt x="496"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2"/>
            <p:cNvSpPr/>
            <p:nvPr/>
          </p:nvSpPr>
          <p:spPr>
            <a:xfrm>
              <a:off x="3783850" y="116977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2"/>
            <p:cNvSpPr/>
            <p:nvPr/>
          </p:nvSpPr>
          <p:spPr>
            <a:xfrm>
              <a:off x="4041800" y="1169825"/>
              <a:ext cx="19625" cy="19650"/>
            </a:xfrm>
            <a:custGeom>
              <a:avLst/>
              <a:gdLst/>
              <a:ahLst/>
              <a:cxnLst/>
              <a:rect l="l" t="t" r="r" b="b"/>
              <a:pathLst>
                <a:path w="785" h="786" extrusionOk="0">
                  <a:moveTo>
                    <a:pt x="393" y="0"/>
                  </a:moveTo>
                  <a:cubicBezTo>
                    <a:pt x="289" y="0"/>
                    <a:pt x="187" y="42"/>
                    <a:pt x="115" y="116"/>
                  </a:cubicBezTo>
                  <a:cubicBezTo>
                    <a:pt x="41" y="189"/>
                    <a:pt x="0" y="289"/>
                    <a:pt x="0" y="393"/>
                  </a:cubicBezTo>
                  <a:cubicBezTo>
                    <a:pt x="0" y="496"/>
                    <a:pt x="41" y="598"/>
                    <a:pt x="115" y="670"/>
                  </a:cubicBezTo>
                  <a:cubicBezTo>
                    <a:pt x="188" y="744"/>
                    <a:pt x="289" y="785"/>
                    <a:pt x="393" y="785"/>
                  </a:cubicBezTo>
                  <a:cubicBezTo>
                    <a:pt x="496" y="785"/>
                    <a:pt x="596" y="744"/>
                    <a:pt x="669" y="670"/>
                  </a:cubicBezTo>
                  <a:cubicBezTo>
                    <a:pt x="744" y="597"/>
                    <a:pt x="785" y="496"/>
                    <a:pt x="785" y="393"/>
                  </a:cubicBezTo>
                  <a:cubicBezTo>
                    <a:pt x="785" y="289"/>
                    <a:pt x="741" y="188"/>
                    <a:pt x="669" y="116"/>
                  </a:cubicBezTo>
                  <a:cubicBezTo>
                    <a:pt x="596" y="42"/>
                    <a:pt x="496"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2"/>
            <p:cNvSpPr/>
            <p:nvPr/>
          </p:nvSpPr>
          <p:spPr>
            <a:xfrm>
              <a:off x="3747050" y="1202575"/>
              <a:ext cx="19625" cy="19650"/>
            </a:xfrm>
            <a:custGeom>
              <a:avLst/>
              <a:gdLst/>
              <a:ahLst/>
              <a:cxnLst/>
              <a:rect l="l" t="t" r="r" b="b"/>
              <a:pathLst>
                <a:path w="785" h="786" extrusionOk="0">
                  <a:moveTo>
                    <a:pt x="393" y="1"/>
                  </a:moveTo>
                  <a:cubicBezTo>
                    <a:pt x="289" y="1"/>
                    <a:pt x="187" y="42"/>
                    <a:pt x="115" y="115"/>
                  </a:cubicBezTo>
                  <a:cubicBezTo>
                    <a:pt x="42" y="190"/>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5"/>
                  </a:cubicBezTo>
                  <a:cubicBezTo>
                    <a:pt x="596" y="42"/>
                    <a:pt x="496"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2"/>
            <p:cNvSpPr/>
            <p:nvPr/>
          </p:nvSpPr>
          <p:spPr>
            <a:xfrm>
              <a:off x="3783850" y="1202525"/>
              <a:ext cx="240800" cy="19700"/>
            </a:xfrm>
            <a:custGeom>
              <a:avLst/>
              <a:gdLst/>
              <a:ahLst/>
              <a:cxnLst/>
              <a:rect l="l" t="t" r="r" b="b"/>
              <a:pathLst>
                <a:path w="9632" h="788" extrusionOk="0">
                  <a:moveTo>
                    <a:pt x="394" y="1"/>
                  </a:moveTo>
                  <a:cubicBezTo>
                    <a:pt x="177" y="1"/>
                    <a:pt x="1" y="176"/>
                    <a:pt x="1" y="394"/>
                  </a:cubicBezTo>
                  <a:cubicBezTo>
                    <a:pt x="2" y="612"/>
                    <a:pt x="177" y="787"/>
                    <a:pt x="394" y="787"/>
                  </a:cubicBezTo>
                  <a:cubicBezTo>
                    <a:pt x="611" y="787"/>
                    <a:pt x="788" y="612"/>
                    <a:pt x="788" y="394"/>
                  </a:cubicBezTo>
                  <a:cubicBezTo>
                    <a:pt x="788" y="177"/>
                    <a:pt x="613" y="1"/>
                    <a:pt x="394" y="1"/>
                  </a:cubicBezTo>
                  <a:close/>
                  <a:moveTo>
                    <a:pt x="1868" y="1"/>
                  </a:moveTo>
                  <a:cubicBezTo>
                    <a:pt x="1652" y="1"/>
                    <a:pt x="1475" y="176"/>
                    <a:pt x="1475" y="394"/>
                  </a:cubicBezTo>
                  <a:cubicBezTo>
                    <a:pt x="1476" y="612"/>
                    <a:pt x="1652" y="787"/>
                    <a:pt x="1868" y="787"/>
                  </a:cubicBezTo>
                  <a:cubicBezTo>
                    <a:pt x="2085" y="787"/>
                    <a:pt x="2262" y="612"/>
                    <a:pt x="2262" y="394"/>
                  </a:cubicBezTo>
                  <a:cubicBezTo>
                    <a:pt x="2262" y="177"/>
                    <a:pt x="2086" y="1"/>
                    <a:pt x="1868" y="1"/>
                  </a:cubicBezTo>
                  <a:close/>
                  <a:moveTo>
                    <a:pt x="3342" y="1"/>
                  </a:moveTo>
                  <a:cubicBezTo>
                    <a:pt x="3125" y="1"/>
                    <a:pt x="2948" y="176"/>
                    <a:pt x="2948" y="394"/>
                  </a:cubicBezTo>
                  <a:cubicBezTo>
                    <a:pt x="2948" y="612"/>
                    <a:pt x="3125" y="787"/>
                    <a:pt x="3342" y="787"/>
                  </a:cubicBezTo>
                  <a:cubicBezTo>
                    <a:pt x="3559" y="787"/>
                    <a:pt x="3736" y="612"/>
                    <a:pt x="3736" y="394"/>
                  </a:cubicBezTo>
                  <a:cubicBezTo>
                    <a:pt x="3736" y="177"/>
                    <a:pt x="3561" y="1"/>
                    <a:pt x="3342" y="1"/>
                  </a:cubicBezTo>
                  <a:close/>
                  <a:moveTo>
                    <a:pt x="4816" y="1"/>
                  </a:moveTo>
                  <a:cubicBezTo>
                    <a:pt x="4599" y="1"/>
                    <a:pt x="4423" y="176"/>
                    <a:pt x="4423" y="394"/>
                  </a:cubicBezTo>
                  <a:cubicBezTo>
                    <a:pt x="4423" y="612"/>
                    <a:pt x="4599" y="787"/>
                    <a:pt x="4816" y="787"/>
                  </a:cubicBezTo>
                  <a:cubicBezTo>
                    <a:pt x="5033" y="787"/>
                    <a:pt x="5209" y="612"/>
                    <a:pt x="5209" y="394"/>
                  </a:cubicBezTo>
                  <a:cubicBezTo>
                    <a:pt x="5209" y="177"/>
                    <a:pt x="5034" y="1"/>
                    <a:pt x="4816" y="1"/>
                  </a:cubicBezTo>
                  <a:close/>
                  <a:moveTo>
                    <a:pt x="6289" y="1"/>
                  </a:moveTo>
                  <a:cubicBezTo>
                    <a:pt x="6073" y="1"/>
                    <a:pt x="5896" y="176"/>
                    <a:pt x="5896" y="394"/>
                  </a:cubicBezTo>
                  <a:cubicBezTo>
                    <a:pt x="5896" y="612"/>
                    <a:pt x="6073" y="787"/>
                    <a:pt x="6289" y="787"/>
                  </a:cubicBezTo>
                  <a:cubicBezTo>
                    <a:pt x="6506" y="787"/>
                    <a:pt x="6684" y="612"/>
                    <a:pt x="6684" y="394"/>
                  </a:cubicBezTo>
                  <a:cubicBezTo>
                    <a:pt x="6684" y="177"/>
                    <a:pt x="6508" y="1"/>
                    <a:pt x="6289" y="1"/>
                  </a:cubicBezTo>
                  <a:close/>
                  <a:moveTo>
                    <a:pt x="7764" y="1"/>
                  </a:moveTo>
                  <a:cubicBezTo>
                    <a:pt x="7547" y="1"/>
                    <a:pt x="7369" y="176"/>
                    <a:pt x="7369" y="394"/>
                  </a:cubicBezTo>
                  <a:cubicBezTo>
                    <a:pt x="7369" y="612"/>
                    <a:pt x="7546" y="787"/>
                    <a:pt x="7764" y="787"/>
                  </a:cubicBezTo>
                  <a:cubicBezTo>
                    <a:pt x="7981" y="787"/>
                    <a:pt x="8157" y="612"/>
                    <a:pt x="8157" y="394"/>
                  </a:cubicBezTo>
                  <a:cubicBezTo>
                    <a:pt x="8157" y="177"/>
                    <a:pt x="7982" y="1"/>
                    <a:pt x="7764" y="1"/>
                  </a:cubicBezTo>
                  <a:close/>
                  <a:moveTo>
                    <a:pt x="9237" y="1"/>
                  </a:moveTo>
                  <a:cubicBezTo>
                    <a:pt x="9020" y="1"/>
                    <a:pt x="8844" y="176"/>
                    <a:pt x="8844" y="394"/>
                  </a:cubicBezTo>
                  <a:cubicBezTo>
                    <a:pt x="8844" y="612"/>
                    <a:pt x="9019" y="787"/>
                    <a:pt x="9237" y="787"/>
                  </a:cubicBezTo>
                  <a:cubicBezTo>
                    <a:pt x="9454" y="787"/>
                    <a:pt x="9632" y="612"/>
                    <a:pt x="9632" y="394"/>
                  </a:cubicBezTo>
                  <a:cubicBezTo>
                    <a:pt x="9632" y="177"/>
                    <a:pt x="9456" y="1"/>
                    <a:pt x="9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2"/>
            <p:cNvSpPr/>
            <p:nvPr/>
          </p:nvSpPr>
          <p:spPr>
            <a:xfrm>
              <a:off x="4041800" y="1202575"/>
              <a:ext cx="19625" cy="19650"/>
            </a:xfrm>
            <a:custGeom>
              <a:avLst/>
              <a:gdLst/>
              <a:ahLst/>
              <a:cxnLst/>
              <a:rect l="l" t="t" r="r" b="b"/>
              <a:pathLst>
                <a:path w="785" h="786" extrusionOk="0">
                  <a:moveTo>
                    <a:pt x="393" y="1"/>
                  </a:moveTo>
                  <a:cubicBezTo>
                    <a:pt x="289" y="1"/>
                    <a:pt x="187" y="42"/>
                    <a:pt x="115" y="115"/>
                  </a:cubicBezTo>
                  <a:cubicBezTo>
                    <a:pt x="41" y="190"/>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5"/>
                  </a:cubicBezTo>
                  <a:cubicBezTo>
                    <a:pt x="596" y="42"/>
                    <a:pt x="496"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2"/>
            <p:cNvSpPr/>
            <p:nvPr/>
          </p:nvSpPr>
          <p:spPr>
            <a:xfrm>
              <a:off x="3747050" y="1235325"/>
              <a:ext cx="19625" cy="19650"/>
            </a:xfrm>
            <a:custGeom>
              <a:avLst/>
              <a:gdLst/>
              <a:ahLst/>
              <a:cxnLst/>
              <a:rect l="l" t="t" r="r" b="b"/>
              <a:pathLst>
                <a:path w="785" h="786" extrusionOk="0">
                  <a:moveTo>
                    <a:pt x="393" y="1"/>
                  </a:moveTo>
                  <a:cubicBezTo>
                    <a:pt x="289" y="1"/>
                    <a:pt x="187" y="42"/>
                    <a:pt x="115" y="115"/>
                  </a:cubicBezTo>
                  <a:cubicBezTo>
                    <a:pt x="42" y="189"/>
                    <a:pt x="0" y="290"/>
                    <a:pt x="0" y="393"/>
                  </a:cubicBezTo>
                  <a:cubicBezTo>
                    <a:pt x="0" y="496"/>
                    <a:pt x="42" y="599"/>
                    <a:pt x="115" y="671"/>
                  </a:cubicBezTo>
                  <a:cubicBezTo>
                    <a:pt x="188" y="744"/>
                    <a:pt x="289" y="786"/>
                    <a:pt x="393" y="786"/>
                  </a:cubicBezTo>
                  <a:cubicBezTo>
                    <a:pt x="496" y="786"/>
                    <a:pt x="598" y="744"/>
                    <a:pt x="670" y="671"/>
                  </a:cubicBezTo>
                  <a:cubicBezTo>
                    <a:pt x="744" y="597"/>
                    <a:pt x="785" y="496"/>
                    <a:pt x="785" y="393"/>
                  </a:cubicBezTo>
                  <a:cubicBezTo>
                    <a:pt x="785" y="290"/>
                    <a:pt x="743" y="188"/>
                    <a:pt x="670" y="115"/>
                  </a:cubicBezTo>
                  <a:cubicBezTo>
                    <a:pt x="596" y="42"/>
                    <a:pt x="496"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2"/>
            <p:cNvSpPr/>
            <p:nvPr/>
          </p:nvSpPr>
          <p:spPr>
            <a:xfrm>
              <a:off x="3783850" y="1235250"/>
              <a:ext cx="240800" cy="19725"/>
            </a:xfrm>
            <a:custGeom>
              <a:avLst/>
              <a:gdLst/>
              <a:ahLst/>
              <a:cxnLst/>
              <a:rect l="l" t="t" r="r" b="b"/>
              <a:pathLst>
                <a:path w="9632" h="789" extrusionOk="0">
                  <a:moveTo>
                    <a:pt x="394" y="1"/>
                  </a:moveTo>
                  <a:cubicBezTo>
                    <a:pt x="177" y="1"/>
                    <a:pt x="1" y="176"/>
                    <a:pt x="1" y="395"/>
                  </a:cubicBezTo>
                  <a:cubicBezTo>
                    <a:pt x="2" y="613"/>
                    <a:pt x="177" y="789"/>
                    <a:pt x="394" y="789"/>
                  </a:cubicBezTo>
                  <a:cubicBezTo>
                    <a:pt x="611" y="789"/>
                    <a:pt x="788" y="613"/>
                    <a:pt x="788" y="395"/>
                  </a:cubicBezTo>
                  <a:cubicBezTo>
                    <a:pt x="788" y="178"/>
                    <a:pt x="613" y="1"/>
                    <a:pt x="394" y="1"/>
                  </a:cubicBezTo>
                  <a:close/>
                  <a:moveTo>
                    <a:pt x="1868" y="1"/>
                  </a:moveTo>
                  <a:cubicBezTo>
                    <a:pt x="1652" y="1"/>
                    <a:pt x="1475" y="176"/>
                    <a:pt x="1475" y="395"/>
                  </a:cubicBezTo>
                  <a:cubicBezTo>
                    <a:pt x="1476" y="613"/>
                    <a:pt x="1652" y="789"/>
                    <a:pt x="1868" y="789"/>
                  </a:cubicBezTo>
                  <a:cubicBezTo>
                    <a:pt x="2085" y="789"/>
                    <a:pt x="2262" y="613"/>
                    <a:pt x="2262" y="395"/>
                  </a:cubicBezTo>
                  <a:cubicBezTo>
                    <a:pt x="2262" y="178"/>
                    <a:pt x="2086" y="1"/>
                    <a:pt x="1868" y="1"/>
                  </a:cubicBezTo>
                  <a:close/>
                  <a:moveTo>
                    <a:pt x="3342" y="1"/>
                  </a:moveTo>
                  <a:cubicBezTo>
                    <a:pt x="3125" y="1"/>
                    <a:pt x="2948" y="176"/>
                    <a:pt x="2948" y="395"/>
                  </a:cubicBezTo>
                  <a:cubicBezTo>
                    <a:pt x="2948" y="613"/>
                    <a:pt x="3125" y="789"/>
                    <a:pt x="3342" y="789"/>
                  </a:cubicBezTo>
                  <a:cubicBezTo>
                    <a:pt x="3559" y="789"/>
                    <a:pt x="3736" y="613"/>
                    <a:pt x="3736" y="395"/>
                  </a:cubicBezTo>
                  <a:cubicBezTo>
                    <a:pt x="3736" y="178"/>
                    <a:pt x="3561" y="1"/>
                    <a:pt x="3342" y="1"/>
                  </a:cubicBezTo>
                  <a:close/>
                  <a:moveTo>
                    <a:pt x="4816" y="1"/>
                  </a:moveTo>
                  <a:cubicBezTo>
                    <a:pt x="4599" y="1"/>
                    <a:pt x="4423" y="176"/>
                    <a:pt x="4423" y="395"/>
                  </a:cubicBezTo>
                  <a:cubicBezTo>
                    <a:pt x="4423" y="613"/>
                    <a:pt x="4599" y="789"/>
                    <a:pt x="4816" y="789"/>
                  </a:cubicBezTo>
                  <a:cubicBezTo>
                    <a:pt x="5033" y="789"/>
                    <a:pt x="5209" y="613"/>
                    <a:pt x="5209" y="395"/>
                  </a:cubicBezTo>
                  <a:cubicBezTo>
                    <a:pt x="5209" y="178"/>
                    <a:pt x="5034" y="1"/>
                    <a:pt x="4816" y="1"/>
                  </a:cubicBezTo>
                  <a:close/>
                  <a:moveTo>
                    <a:pt x="6289" y="1"/>
                  </a:moveTo>
                  <a:cubicBezTo>
                    <a:pt x="6073" y="1"/>
                    <a:pt x="5896" y="176"/>
                    <a:pt x="5896" y="395"/>
                  </a:cubicBezTo>
                  <a:cubicBezTo>
                    <a:pt x="5896" y="613"/>
                    <a:pt x="6073" y="789"/>
                    <a:pt x="6289" y="789"/>
                  </a:cubicBezTo>
                  <a:cubicBezTo>
                    <a:pt x="6506" y="789"/>
                    <a:pt x="6684" y="613"/>
                    <a:pt x="6684" y="395"/>
                  </a:cubicBezTo>
                  <a:cubicBezTo>
                    <a:pt x="6684" y="178"/>
                    <a:pt x="6508" y="1"/>
                    <a:pt x="6289" y="1"/>
                  </a:cubicBezTo>
                  <a:close/>
                  <a:moveTo>
                    <a:pt x="7764" y="1"/>
                  </a:moveTo>
                  <a:cubicBezTo>
                    <a:pt x="7547" y="1"/>
                    <a:pt x="7369" y="176"/>
                    <a:pt x="7369" y="395"/>
                  </a:cubicBezTo>
                  <a:cubicBezTo>
                    <a:pt x="7369" y="613"/>
                    <a:pt x="7546" y="789"/>
                    <a:pt x="7764" y="789"/>
                  </a:cubicBezTo>
                  <a:cubicBezTo>
                    <a:pt x="7981" y="789"/>
                    <a:pt x="8157" y="613"/>
                    <a:pt x="8157" y="395"/>
                  </a:cubicBezTo>
                  <a:cubicBezTo>
                    <a:pt x="8157" y="178"/>
                    <a:pt x="7982" y="1"/>
                    <a:pt x="7764" y="1"/>
                  </a:cubicBezTo>
                  <a:close/>
                  <a:moveTo>
                    <a:pt x="9237" y="1"/>
                  </a:moveTo>
                  <a:cubicBezTo>
                    <a:pt x="9020" y="1"/>
                    <a:pt x="8844" y="176"/>
                    <a:pt x="8844" y="395"/>
                  </a:cubicBezTo>
                  <a:cubicBezTo>
                    <a:pt x="8844" y="613"/>
                    <a:pt x="9019" y="789"/>
                    <a:pt x="9237" y="789"/>
                  </a:cubicBezTo>
                  <a:cubicBezTo>
                    <a:pt x="9454" y="789"/>
                    <a:pt x="9632" y="613"/>
                    <a:pt x="9632" y="395"/>
                  </a:cubicBezTo>
                  <a:cubicBezTo>
                    <a:pt x="9632" y="178"/>
                    <a:pt x="9456" y="1"/>
                    <a:pt x="9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2"/>
            <p:cNvSpPr/>
            <p:nvPr/>
          </p:nvSpPr>
          <p:spPr>
            <a:xfrm>
              <a:off x="4041800" y="1235325"/>
              <a:ext cx="19625" cy="19650"/>
            </a:xfrm>
            <a:custGeom>
              <a:avLst/>
              <a:gdLst/>
              <a:ahLst/>
              <a:cxnLst/>
              <a:rect l="l" t="t" r="r" b="b"/>
              <a:pathLst>
                <a:path w="785" h="786" extrusionOk="0">
                  <a:moveTo>
                    <a:pt x="393" y="1"/>
                  </a:moveTo>
                  <a:cubicBezTo>
                    <a:pt x="289" y="1"/>
                    <a:pt x="187" y="42"/>
                    <a:pt x="115" y="115"/>
                  </a:cubicBezTo>
                  <a:cubicBezTo>
                    <a:pt x="41" y="189"/>
                    <a:pt x="0" y="290"/>
                    <a:pt x="0" y="393"/>
                  </a:cubicBezTo>
                  <a:cubicBezTo>
                    <a:pt x="0" y="496"/>
                    <a:pt x="41" y="599"/>
                    <a:pt x="115" y="671"/>
                  </a:cubicBezTo>
                  <a:cubicBezTo>
                    <a:pt x="188" y="744"/>
                    <a:pt x="289" y="786"/>
                    <a:pt x="393" y="786"/>
                  </a:cubicBezTo>
                  <a:cubicBezTo>
                    <a:pt x="496" y="786"/>
                    <a:pt x="596" y="744"/>
                    <a:pt x="669" y="671"/>
                  </a:cubicBezTo>
                  <a:cubicBezTo>
                    <a:pt x="744" y="597"/>
                    <a:pt x="785" y="496"/>
                    <a:pt x="785" y="393"/>
                  </a:cubicBezTo>
                  <a:cubicBezTo>
                    <a:pt x="785" y="290"/>
                    <a:pt x="741" y="188"/>
                    <a:pt x="669" y="115"/>
                  </a:cubicBezTo>
                  <a:cubicBezTo>
                    <a:pt x="596" y="42"/>
                    <a:pt x="496"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2"/>
            <p:cNvSpPr/>
            <p:nvPr/>
          </p:nvSpPr>
          <p:spPr>
            <a:xfrm>
              <a:off x="3747050" y="1268100"/>
              <a:ext cx="19625" cy="19625"/>
            </a:xfrm>
            <a:custGeom>
              <a:avLst/>
              <a:gdLst/>
              <a:ahLst/>
              <a:cxnLst/>
              <a:rect l="l" t="t" r="r" b="b"/>
              <a:pathLst>
                <a:path w="785" h="785" extrusionOk="0">
                  <a:moveTo>
                    <a:pt x="393" y="0"/>
                  </a:moveTo>
                  <a:cubicBezTo>
                    <a:pt x="289" y="0"/>
                    <a:pt x="187" y="40"/>
                    <a:pt x="115" y="115"/>
                  </a:cubicBezTo>
                  <a:cubicBezTo>
                    <a:pt x="42" y="188"/>
                    <a:pt x="0" y="289"/>
                    <a:pt x="0" y="392"/>
                  </a:cubicBezTo>
                  <a:cubicBezTo>
                    <a:pt x="0" y="496"/>
                    <a:pt x="42" y="597"/>
                    <a:pt x="115" y="669"/>
                  </a:cubicBezTo>
                  <a:cubicBezTo>
                    <a:pt x="188" y="743"/>
                    <a:pt x="289" y="785"/>
                    <a:pt x="393" y="785"/>
                  </a:cubicBezTo>
                  <a:cubicBezTo>
                    <a:pt x="496" y="785"/>
                    <a:pt x="598" y="743"/>
                    <a:pt x="670" y="669"/>
                  </a:cubicBezTo>
                  <a:cubicBezTo>
                    <a:pt x="744" y="596"/>
                    <a:pt x="785" y="496"/>
                    <a:pt x="785" y="392"/>
                  </a:cubicBezTo>
                  <a:cubicBezTo>
                    <a:pt x="785" y="289"/>
                    <a:pt x="743" y="187"/>
                    <a:pt x="670" y="115"/>
                  </a:cubicBezTo>
                  <a:cubicBezTo>
                    <a:pt x="596" y="41"/>
                    <a:pt x="496"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2"/>
            <p:cNvSpPr/>
            <p:nvPr/>
          </p:nvSpPr>
          <p:spPr>
            <a:xfrm>
              <a:off x="3783850" y="1268000"/>
              <a:ext cx="240800" cy="19725"/>
            </a:xfrm>
            <a:custGeom>
              <a:avLst/>
              <a:gdLst/>
              <a:ahLst/>
              <a:cxnLst/>
              <a:rect l="l" t="t" r="r" b="b"/>
              <a:pathLst>
                <a:path w="9632" h="789" extrusionOk="0">
                  <a:moveTo>
                    <a:pt x="394" y="1"/>
                  </a:moveTo>
                  <a:cubicBezTo>
                    <a:pt x="177" y="1"/>
                    <a:pt x="1" y="176"/>
                    <a:pt x="1" y="394"/>
                  </a:cubicBezTo>
                  <a:cubicBezTo>
                    <a:pt x="2" y="613"/>
                    <a:pt x="177" y="789"/>
                    <a:pt x="394" y="789"/>
                  </a:cubicBezTo>
                  <a:cubicBezTo>
                    <a:pt x="611" y="789"/>
                    <a:pt x="788" y="613"/>
                    <a:pt x="788" y="394"/>
                  </a:cubicBezTo>
                  <a:cubicBezTo>
                    <a:pt x="788" y="177"/>
                    <a:pt x="613" y="1"/>
                    <a:pt x="394" y="1"/>
                  </a:cubicBezTo>
                  <a:close/>
                  <a:moveTo>
                    <a:pt x="1868" y="1"/>
                  </a:moveTo>
                  <a:cubicBezTo>
                    <a:pt x="1652" y="1"/>
                    <a:pt x="1475" y="176"/>
                    <a:pt x="1475" y="394"/>
                  </a:cubicBezTo>
                  <a:cubicBezTo>
                    <a:pt x="1476" y="613"/>
                    <a:pt x="1652" y="789"/>
                    <a:pt x="1868" y="789"/>
                  </a:cubicBezTo>
                  <a:cubicBezTo>
                    <a:pt x="2085" y="789"/>
                    <a:pt x="2262" y="613"/>
                    <a:pt x="2262" y="394"/>
                  </a:cubicBezTo>
                  <a:cubicBezTo>
                    <a:pt x="2262" y="177"/>
                    <a:pt x="2086" y="1"/>
                    <a:pt x="1868" y="1"/>
                  </a:cubicBezTo>
                  <a:close/>
                  <a:moveTo>
                    <a:pt x="3342" y="1"/>
                  </a:moveTo>
                  <a:cubicBezTo>
                    <a:pt x="3125" y="1"/>
                    <a:pt x="2948" y="176"/>
                    <a:pt x="2948" y="394"/>
                  </a:cubicBezTo>
                  <a:cubicBezTo>
                    <a:pt x="2948" y="613"/>
                    <a:pt x="3125" y="789"/>
                    <a:pt x="3342" y="789"/>
                  </a:cubicBezTo>
                  <a:cubicBezTo>
                    <a:pt x="3559" y="789"/>
                    <a:pt x="3736" y="613"/>
                    <a:pt x="3736" y="394"/>
                  </a:cubicBezTo>
                  <a:cubicBezTo>
                    <a:pt x="3736" y="177"/>
                    <a:pt x="3561" y="1"/>
                    <a:pt x="3342" y="1"/>
                  </a:cubicBezTo>
                  <a:close/>
                  <a:moveTo>
                    <a:pt x="4816" y="1"/>
                  </a:moveTo>
                  <a:cubicBezTo>
                    <a:pt x="4599" y="1"/>
                    <a:pt x="4423" y="176"/>
                    <a:pt x="4423" y="394"/>
                  </a:cubicBezTo>
                  <a:cubicBezTo>
                    <a:pt x="4423" y="613"/>
                    <a:pt x="4599" y="789"/>
                    <a:pt x="4816" y="789"/>
                  </a:cubicBezTo>
                  <a:cubicBezTo>
                    <a:pt x="5033" y="789"/>
                    <a:pt x="5209" y="613"/>
                    <a:pt x="5209" y="394"/>
                  </a:cubicBezTo>
                  <a:cubicBezTo>
                    <a:pt x="5209" y="177"/>
                    <a:pt x="5034" y="1"/>
                    <a:pt x="4816" y="1"/>
                  </a:cubicBezTo>
                  <a:close/>
                  <a:moveTo>
                    <a:pt x="6289" y="1"/>
                  </a:moveTo>
                  <a:cubicBezTo>
                    <a:pt x="6073" y="1"/>
                    <a:pt x="5896" y="176"/>
                    <a:pt x="5896" y="394"/>
                  </a:cubicBezTo>
                  <a:cubicBezTo>
                    <a:pt x="5896" y="613"/>
                    <a:pt x="6073" y="789"/>
                    <a:pt x="6289" y="789"/>
                  </a:cubicBezTo>
                  <a:cubicBezTo>
                    <a:pt x="6506" y="789"/>
                    <a:pt x="6684" y="613"/>
                    <a:pt x="6684" y="394"/>
                  </a:cubicBezTo>
                  <a:cubicBezTo>
                    <a:pt x="6684" y="177"/>
                    <a:pt x="6508" y="1"/>
                    <a:pt x="6289" y="1"/>
                  </a:cubicBezTo>
                  <a:close/>
                  <a:moveTo>
                    <a:pt x="7764" y="1"/>
                  </a:moveTo>
                  <a:cubicBezTo>
                    <a:pt x="7547" y="1"/>
                    <a:pt x="7369" y="176"/>
                    <a:pt x="7369" y="394"/>
                  </a:cubicBezTo>
                  <a:cubicBezTo>
                    <a:pt x="7369" y="613"/>
                    <a:pt x="7546" y="789"/>
                    <a:pt x="7764" y="789"/>
                  </a:cubicBezTo>
                  <a:cubicBezTo>
                    <a:pt x="7981" y="789"/>
                    <a:pt x="8157" y="613"/>
                    <a:pt x="8157" y="394"/>
                  </a:cubicBezTo>
                  <a:cubicBezTo>
                    <a:pt x="8157" y="177"/>
                    <a:pt x="7982" y="1"/>
                    <a:pt x="7764" y="1"/>
                  </a:cubicBezTo>
                  <a:close/>
                  <a:moveTo>
                    <a:pt x="9237" y="1"/>
                  </a:moveTo>
                  <a:cubicBezTo>
                    <a:pt x="9020" y="1"/>
                    <a:pt x="8844" y="176"/>
                    <a:pt x="8844" y="394"/>
                  </a:cubicBezTo>
                  <a:cubicBezTo>
                    <a:pt x="8844" y="613"/>
                    <a:pt x="9019" y="789"/>
                    <a:pt x="9237" y="789"/>
                  </a:cubicBezTo>
                  <a:cubicBezTo>
                    <a:pt x="9454" y="789"/>
                    <a:pt x="9632" y="613"/>
                    <a:pt x="9632" y="394"/>
                  </a:cubicBezTo>
                  <a:cubicBezTo>
                    <a:pt x="9632" y="177"/>
                    <a:pt x="9456" y="1"/>
                    <a:pt x="9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2"/>
            <p:cNvSpPr/>
            <p:nvPr/>
          </p:nvSpPr>
          <p:spPr>
            <a:xfrm>
              <a:off x="4041800" y="1268100"/>
              <a:ext cx="19625" cy="19625"/>
            </a:xfrm>
            <a:custGeom>
              <a:avLst/>
              <a:gdLst/>
              <a:ahLst/>
              <a:cxnLst/>
              <a:rect l="l" t="t" r="r" b="b"/>
              <a:pathLst>
                <a:path w="785" h="785" extrusionOk="0">
                  <a:moveTo>
                    <a:pt x="393" y="0"/>
                  </a:moveTo>
                  <a:cubicBezTo>
                    <a:pt x="289" y="0"/>
                    <a:pt x="187" y="40"/>
                    <a:pt x="115" y="115"/>
                  </a:cubicBezTo>
                  <a:cubicBezTo>
                    <a:pt x="41" y="188"/>
                    <a:pt x="0" y="289"/>
                    <a:pt x="0" y="392"/>
                  </a:cubicBezTo>
                  <a:cubicBezTo>
                    <a:pt x="0" y="496"/>
                    <a:pt x="41" y="597"/>
                    <a:pt x="115" y="669"/>
                  </a:cubicBezTo>
                  <a:cubicBezTo>
                    <a:pt x="188" y="743"/>
                    <a:pt x="289" y="785"/>
                    <a:pt x="393" y="785"/>
                  </a:cubicBezTo>
                  <a:cubicBezTo>
                    <a:pt x="496" y="785"/>
                    <a:pt x="596" y="743"/>
                    <a:pt x="669" y="669"/>
                  </a:cubicBezTo>
                  <a:cubicBezTo>
                    <a:pt x="744" y="596"/>
                    <a:pt x="785" y="496"/>
                    <a:pt x="785" y="392"/>
                  </a:cubicBezTo>
                  <a:cubicBezTo>
                    <a:pt x="785" y="289"/>
                    <a:pt x="741" y="187"/>
                    <a:pt x="669" y="115"/>
                  </a:cubicBezTo>
                  <a:cubicBezTo>
                    <a:pt x="596" y="41"/>
                    <a:pt x="496"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2"/>
            <p:cNvSpPr/>
            <p:nvPr/>
          </p:nvSpPr>
          <p:spPr>
            <a:xfrm>
              <a:off x="3747050" y="1300825"/>
              <a:ext cx="19625" cy="19625"/>
            </a:xfrm>
            <a:custGeom>
              <a:avLst/>
              <a:gdLst/>
              <a:ahLst/>
              <a:cxnLst/>
              <a:rect l="l" t="t" r="r" b="b"/>
              <a:pathLst>
                <a:path w="785" h="785" extrusionOk="0">
                  <a:moveTo>
                    <a:pt x="393" y="0"/>
                  </a:moveTo>
                  <a:cubicBezTo>
                    <a:pt x="289" y="0"/>
                    <a:pt x="187" y="44"/>
                    <a:pt x="115" y="116"/>
                  </a:cubicBezTo>
                  <a:cubicBezTo>
                    <a:pt x="42" y="189"/>
                    <a:pt x="0" y="289"/>
                    <a:pt x="0" y="393"/>
                  </a:cubicBezTo>
                  <a:cubicBezTo>
                    <a:pt x="0" y="496"/>
                    <a:pt x="42" y="598"/>
                    <a:pt x="115" y="670"/>
                  </a:cubicBezTo>
                  <a:cubicBezTo>
                    <a:pt x="188" y="744"/>
                    <a:pt x="289" y="785"/>
                    <a:pt x="393" y="785"/>
                  </a:cubicBezTo>
                  <a:cubicBezTo>
                    <a:pt x="496" y="785"/>
                    <a:pt x="598" y="744"/>
                    <a:pt x="670" y="670"/>
                  </a:cubicBezTo>
                  <a:cubicBezTo>
                    <a:pt x="744" y="597"/>
                    <a:pt x="785" y="496"/>
                    <a:pt x="785" y="393"/>
                  </a:cubicBezTo>
                  <a:cubicBezTo>
                    <a:pt x="785" y="289"/>
                    <a:pt x="743" y="188"/>
                    <a:pt x="670" y="116"/>
                  </a:cubicBezTo>
                  <a:cubicBezTo>
                    <a:pt x="596" y="42"/>
                    <a:pt x="496"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2"/>
            <p:cNvSpPr/>
            <p:nvPr/>
          </p:nvSpPr>
          <p:spPr>
            <a:xfrm>
              <a:off x="3783850" y="1300775"/>
              <a:ext cx="240800" cy="19675"/>
            </a:xfrm>
            <a:custGeom>
              <a:avLst/>
              <a:gdLst/>
              <a:ahLst/>
              <a:cxnLst/>
              <a:rect l="l" t="t" r="r" b="b"/>
              <a:pathLst>
                <a:path w="9632" h="787" extrusionOk="0">
                  <a:moveTo>
                    <a:pt x="394" y="0"/>
                  </a:moveTo>
                  <a:cubicBezTo>
                    <a:pt x="177" y="0"/>
                    <a:pt x="1" y="176"/>
                    <a:pt x="1" y="394"/>
                  </a:cubicBezTo>
                  <a:cubicBezTo>
                    <a:pt x="2" y="611"/>
                    <a:pt x="177" y="787"/>
                    <a:pt x="394" y="787"/>
                  </a:cubicBezTo>
                  <a:cubicBezTo>
                    <a:pt x="611" y="787"/>
                    <a:pt x="788" y="611"/>
                    <a:pt x="788" y="394"/>
                  </a:cubicBezTo>
                  <a:cubicBezTo>
                    <a:pt x="788" y="177"/>
                    <a:pt x="613" y="0"/>
                    <a:pt x="394" y="0"/>
                  </a:cubicBezTo>
                  <a:close/>
                  <a:moveTo>
                    <a:pt x="1868" y="0"/>
                  </a:moveTo>
                  <a:cubicBezTo>
                    <a:pt x="1652" y="0"/>
                    <a:pt x="1475" y="176"/>
                    <a:pt x="1475" y="394"/>
                  </a:cubicBezTo>
                  <a:cubicBezTo>
                    <a:pt x="1476" y="611"/>
                    <a:pt x="1652" y="787"/>
                    <a:pt x="1868" y="787"/>
                  </a:cubicBezTo>
                  <a:cubicBezTo>
                    <a:pt x="2085" y="787"/>
                    <a:pt x="2262" y="611"/>
                    <a:pt x="2262" y="394"/>
                  </a:cubicBezTo>
                  <a:cubicBezTo>
                    <a:pt x="2262" y="177"/>
                    <a:pt x="2086" y="0"/>
                    <a:pt x="1868" y="0"/>
                  </a:cubicBezTo>
                  <a:close/>
                  <a:moveTo>
                    <a:pt x="3342" y="0"/>
                  </a:moveTo>
                  <a:cubicBezTo>
                    <a:pt x="3125" y="0"/>
                    <a:pt x="2948" y="176"/>
                    <a:pt x="2948" y="394"/>
                  </a:cubicBezTo>
                  <a:cubicBezTo>
                    <a:pt x="2948" y="611"/>
                    <a:pt x="3125" y="787"/>
                    <a:pt x="3342" y="787"/>
                  </a:cubicBezTo>
                  <a:cubicBezTo>
                    <a:pt x="3559" y="787"/>
                    <a:pt x="3736" y="611"/>
                    <a:pt x="3736" y="394"/>
                  </a:cubicBezTo>
                  <a:cubicBezTo>
                    <a:pt x="3736" y="177"/>
                    <a:pt x="3561" y="0"/>
                    <a:pt x="3342" y="0"/>
                  </a:cubicBezTo>
                  <a:close/>
                  <a:moveTo>
                    <a:pt x="4816" y="0"/>
                  </a:moveTo>
                  <a:cubicBezTo>
                    <a:pt x="4599" y="0"/>
                    <a:pt x="4423" y="176"/>
                    <a:pt x="4423" y="394"/>
                  </a:cubicBezTo>
                  <a:cubicBezTo>
                    <a:pt x="4423" y="611"/>
                    <a:pt x="4599" y="787"/>
                    <a:pt x="4816" y="787"/>
                  </a:cubicBezTo>
                  <a:cubicBezTo>
                    <a:pt x="5033" y="787"/>
                    <a:pt x="5209" y="611"/>
                    <a:pt x="5209" y="394"/>
                  </a:cubicBezTo>
                  <a:cubicBezTo>
                    <a:pt x="5209" y="177"/>
                    <a:pt x="5034" y="0"/>
                    <a:pt x="4816" y="0"/>
                  </a:cubicBezTo>
                  <a:close/>
                  <a:moveTo>
                    <a:pt x="6289" y="0"/>
                  </a:moveTo>
                  <a:cubicBezTo>
                    <a:pt x="6073" y="0"/>
                    <a:pt x="5896" y="176"/>
                    <a:pt x="5896" y="394"/>
                  </a:cubicBezTo>
                  <a:cubicBezTo>
                    <a:pt x="5896" y="611"/>
                    <a:pt x="6073" y="787"/>
                    <a:pt x="6289" y="787"/>
                  </a:cubicBezTo>
                  <a:cubicBezTo>
                    <a:pt x="6506" y="787"/>
                    <a:pt x="6684" y="611"/>
                    <a:pt x="6684" y="394"/>
                  </a:cubicBezTo>
                  <a:cubicBezTo>
                    <a:pt x="6684" y="177"/>
                    <a:pt x="6508" y="0"/>
                    <a:pt x="6289" y="0"/>
                  </a:cubicBezTo>
                  <a:close/>
                  <a:moveTo>
                    <a:pt x="7764" y="0"/>
                  </a:moveTo>
                  <a:cubicBezTo>
                    <a:pt x="7547" y="0"/>
                    <a:pt x="7369" y="176"/>
                    <a:pt x="7369" y="394"/>
                  </a:cubicBezTo>
                  <a:cubicBezTo>
                    <a:pt x="7369" y="611"/>
                    <a:pt x="7546" y="787"/>
                    <a:pt x="7764" y="787"/>
                  </a:cubicBezTo>
                  <a:cubicBezTo>
                    <a:pt x="7981" y="787"/>
                    <a:pt x="8157" y="611"/>
                    <a:pt x="8157" y="394"/>
                  </a:cubicBezTo>
                  <a:cubicBezTo>
                    <a:pt x="8157" y="177"/>
                    <a:pt x="7982" y="0"/>
                    <a:pt x="7764" y="0"/>
                  </a:cubicBezTo>
                  <a:close/>
                  <a:moveTo>
                    <a:pt x="9237" y="0"/>
                  </a:moveTo>
                  <a:cubicBezTo>
                    <a:pt x="9020" y="0"/>
                    <a:pt x="8844" y="176"/>
                    <a:pt x="8844" y="394"/>
                  </a:cubicBezTo>
                  <a:cubicBezTo>
                    <a:pt x="8844" y="611"/>
                    <a:pt x="9019" y="787"/>
                    <a:pt x="9237" y="787"/>
                  </a:cubicBezTo>
                  <a:cubicBezTo>
                    <a:pt x="9454" y="787"/>
                    <a:pt x="9632" y="611"/>
                    <a:pt x="9632" y="394"/>
                  </a:cubicBezTo>
                  <a:cubicBezTo>
                    <a:pt x="9632" y="177"/>
                    <a:pt x="9456" y="0"/>
                    <a:pt x="9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2"/>
            <p:cNvSpPr/>
            <p:nvPr/>
          </p:nvSpPr>
          <p:spPr>
            <a:xfrm>
              <a:off x="4041800" y="1300825"/>
              <a:ext cx="19625" cy="19625"/>
            </a:xfrm>
            <a:custGeom>
              <a:avLst/>
              <a:gdLst/>
              <a:ahLst/>
              <a:cxnLst/>
              <a:rect l="l" t="t" r="r" b="b"/>
              <a:pathLst>
                <a:path w="785" h="785" extrusionOk="0">
                  <a:moveTo>
                    <a:pt x="393" y="0"/>
                  </a:moveTo>
                  <a:cubicBezTo>
                    <a:pt x="289" y="0"/>
                    <a:pt x="187" y="44"/>
                    <a:pt x="115" y="116"/>
                  </a:cubicBezTo>
                  <a:cubicBezTo>
                    <a:pt x="41" y="189"/>
                    <a:pt x="0" y="289"/>
                    <a:pt x="0" y="393"/>
                  </a:cubicBezTo>
                  <a:cubicBezTo>
                    <a:pt x="0" y="496"/>
                    <a:pt x="41" y="598"/>
                    <a:pt x="115" y="670"/>
                  </a:cubicBezTo>
                  <a:cubicBezTo>
                    <a:pt x="188" y="744"/>
                    <a:pt x="289" y="785"/>
                    <a:pt x="393" y="785"/>
                  </a:cubicBezTo>
                  <a:cubicBezTo>
                    <a:pt x="496" y="785"/>
                    <a:pt x="596" y="744"/>
                    <a:pt x="669" y="670"/>
                  </a:cubicBezTo>
                  <a:cubicBezTo>
                    <a:pt x="744" y="597"/>
                    <a:pt x="785" y="496"/>
                    <a:pt x="785" y="393"/>
                  </a:cubicBezTo>
                  <a:cubicBezTo>
                    <a:pt x="785" y="289"/>
                    <a:pt x="741" y="188"/>
                    <a:pt x="669" y="116"/>
                  </a:cubicBezTo>
                  <a:cubicBezTo>
                    <a:pt x="596" y="42"/>
                    <a:pt x="496"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2"/>
            <p:cNvSpPr/>
            <p:nvPr/>
          </p:nvSpPr>
          <p:spPr>
            <a:xfrm>
              <a:off x="3747050" y="1333575"/>
              <a:ext cx="19625" cy="19650"/>
            </a:xfrm>
            <a:custGeom>
              <a:avLst/>
              <a:gdLst/>
              <a:ahLst/>
              <a:cxnLst/>
              <a:rect l="l" t="t" r="r" b="b"/>
              <a:pathLst>
                <a:path w="785" h="786" extrusionOk="0">
                  <a:moveTo>
                    <a:pt x="393" y="0"/>
                  </a:moveTo>
                  <a:cubicBezTo>
                    <a:pt x="289" y="0"/>
                    <a:pt x="187" y="43"/>
                    <a:pt x="115" y="115"/>
                  </a:cubicBezTo>
                  <a:cubicBezTo>
                    <a:pt x="42" y="189"/>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5"/>
                  </a:cubicBezTo>
                  <a:cubicBezTo>
                    <a:pt x="596" y="42"/>
                    <a:pt x="496"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2"/>
            <p:cNvSpPr/>
            <p:nvPr/>
          </p:nvSpPr>
          <p:spPr>
            <a:xfrm>
              <a:off x="3783850" y="133352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2"/>
            <p:cNvSpPr/>
            <p:nvPr/>
          </p:nvSpPr>
          <p:spPr>
            <a:xfrm>
              <a:off x="4041800" y="1333575"/>
              <a:ext cx="19625" cy="19650"/>
            </a:xfrm>
            <a:custGeom>
              <a:avLst/>
              <a:gdLst/>
              <a:ahLst/>
              <a:cxnLst/>
              <a:rect l="l" t="t" r="r" b="b"/>
              <a:pathLst>
                <a:path w="785" h="786" extrusionOk="0">
                  <a:moveTo>
                    <a:pt x="393" y="0"/>
                  </a:moveTo>
                  <a:cubicBezTo>
                    <a:pt x="289" y="0"/>
                    <a:pt x="187" y="43"/>
                    <a:pt x="115" y="115"/>
                  </a:cubicBezTo>
                  <a:cubicBezTo>
                    <a:pt x="41" y="189"/>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5"/>
                  </a:cubicBezTo>
                  <a:cubicBezTo>
                    <a:pt x="596" y="42"/>
                    <a:pt x="496"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2"/>
          <p:cNvGrpSpPr/>
          <p:nvPr/>
        </p:nvGrpSpPr>
        <p:grpSpPr>
          <a:xfrm>
            <a:off x="-5" y="569926"/>
            <a:ext cx="2040699" cy="684301"/>
            <a:chOff x="4683900" y="774425"/>
            <a:chExt cx="982475" cy="329450"/>
          </a:xfrm>
        </p:grpSpPr>
        <p:sp>
          <p:nvSpPr>
            <p:cNvPr id="276" name="Google Shape;276;p12"/>
            <p:cNvSpPr/>
            <p:nvPr/>
          </p:nvSpPr>
          <p:spPr>
            <a:xfrm>
              <a:off x="4683900" y="774425"/>
              <a:ext cx="982475" cy="56650"/>
            </a:xfrm>
            <a:custGeom>
              <a:avLst/>
              <a:gdLst/>
              <a:ahLst/>
              <a:cxnLst/>
              <a:rect l="l" t="t" r="r" b="b"/>
              <a:pathLst>
                <a:path w="39299" h="2266" extrusionOk="0">
                  <a:moveTo>
                    <a:pt x="39284" y="1"/>
                  </a:moveTo>
                  <a:cubicBezTo>
                    <a:pt x="38754" y="1"/>
                    <a:pt x="38330" y="112"/>
                    <a:pt x="37982" y="280"/>
                  </a:cubicBezTo>
                  <a:cubicBezTo>
                    <a:pt x="37719" y="405"/>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2"/>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0"/>
                  </a:cubicBezTo>
                  <a:cubicBezTo>
                    <a:pt x="29153" y="937"/>
                    <a:pt x="28907" y="1153"/>
                    <a:pt x="28621" y="1307"/>
                  </a:cubicBezTo>
                  <a:cubicBezTo>
                    <a:pt x="28334" y="1460"/>
                    <a:pt x="28008" y="1565"/>
                    <a:pt x="27506" y="1567"/>
                  </a:cubicBezTo>
                  <a:cubicBezTo>
                    <a:pt x="27059" y="1566"/>
                    <a:pt x="26753" y="1482"/>
                    <a:pt x="26488" y="1357"/>
                  </a:cubicBezTo>
                  <a:cubicBezTo>
                    <a:pt x="26290" y="1263"/>
                    <a:pt x="26117" y="1142"/>
                    <a:pt x="25937" y="1003"/>
                  </a:cubicBezTo>
                  <a:cubicBezTo>
                    <a:pt x="25669" y="797"/>
                    <a:pt x="25392" y="549"/>
                    <a:pt x="25019" y="347"/>
                  </a:cubicBezTo>
                  <a:cubicBezTo>
                    <a:pt x="24648" y="144"/>
                    <a:pt x="24182" y="3"/>
                    <a:pt x="23583" y="3"/>
                  </a:cubicBezTo>
                  <a:cubicBezTo>
                    <a:pt x="23581" y="3"/>
                    <a:pt x="23579" y="3"/>
                    <a:pt x="23577" y="3"/>
                  </a:cubicBezTo>
                  <a:cubicBezTo>
                    <a:pt x="23574" y="3"/>
                    <a:pt x="23572" y="3"/>
                    <a:pt x="23569" y="3"/>
                  </a:cubicBezTo>
                  <a:cubicBezTo>
                    <a:pt x="23036" y="3"/>
                    <a:pt x="22610" y="113"/>
                    <a:pt x="22260" y="282"/>
                  </a:cubicBezTo>
                  <a:cubicBezTo>
                    <a:pt x="21997" y="407"/>
                    <a:pt x="21780" y="561"/>
                    <a:pt x="21585" y="711"/>
                  </a:cubicBezTo>
                  <a:cubicBezTo>
                    <a:pt x="21292" y="938"/>
                    <a:pt x="21047" y="1154"/>
                    <a:pt x="20760" y="1308"/>
                  </a:cubicBezTo>
                  <a:cubicBezTo>
                    <a:pt x="20474" y="1462"/>
                    <a:pt x="20147" y="1566"/>
                    <a:pt x="19645" y="1568"/>
                  </a:cubicBezTo>
                  <a:cubicBezTo>
                    <a:pt x="19199" y="1567"/>
                    <a:pt x="18891" y="1484"/>
                    <a:pt x="18627" y="1359"/>
                  </a:cubicBezTo>
                  <a:cubicBezTo>
                    <a:pt x="18430" y="1264"/>
                    <a:pt x="18255" y="1143"/>
                    <a:pt x="18076" y="1004"/>
                  </a:cubicBezTo>
                  <a:cubicBezTo>
                    <a:pt x="17807" y="798"/>
                    <a:pt x="17532" y="550"/>
                    <a:pt x="17158" y="348"/>
                  </a:cubicBezTo>
                  <a:cubicBezTo>
                    <a:pt x="16786" y="146"/>
                    <a:pt x="16322" y="4"/>
                    <a:pt x="15722" y="4"/>
                  </a:cubicBezTo>
                  <a:cubicBezTo>
                    <a:pt x="15720" y="4"/>
                    <a:pt x="15718" y="4"/>
                    <a:pt x="15715" y="4"/>
                  </a:cubicBezTo>
                  <a:cubicBezTo>
                    <a:pt x="15713" y="4"/>
                    <a:pt x="15711" y="4"/>
                    <a:pt x="15708" y="4"/>
                  </a:cubicBezTo>
                  <a:cubicBezTo>
                    <a:pt x="15175" y="4"/>
                    <a:pt x="14748" y="115"/>
                    <a:pt x="14400" y="283"/>
                  </a:cubicBezTo>
                  <a:cubicBezTo>
                    <a:pt x="14137" y="409"/>
                    <a:pt x="13920" y="564"/>
                    <a:pt x="13725" y="714"/>
                  </a:cubicBezTo>
                  <a:cubicBezTo>
                    <a:pt x="13433" y="941"/>
                    <a:pt x="13187" y="1157"/>
                    <a:pt x="12901" y="1310"/>
                  </a:cubicBezTo>
                  <a:cubicBezTo>
                    <a:pt x="12614" y="1464"/>
                    <a:pt x="12288" y="1568"/>
                    <a:pt x="11786" y="1571"/>
                  </a:cubicBezTo>
                  <a:cubicBezTo>
                    <a:pt x="11340" y="1570"/>
                    <a:pt x="11032" y="1486"/>
                    <a:pt x="10769" y="1361"/>
                  </a:cubicBezTo>
                  <a:cubicBezTo>
                    <a:pt x="10571" y="1267"/>
                    <a:pt x="10397" y="1145"/>
                    <a:pt x="10217" y="1008"/>
                  </a:cubicBezTo>
                  <a:cubicBezTo>
                    <a:pt x="9949" y="801"/>
                    <a:pt x="9672" y="553"/>
                    <a:pt x="9300" y="350"/>
                  </a:cubicBezTo>
                  <a:cubicBezTo>
                    <a:pt x="8928" y="148"/>
                    <a:pt x="8463" y="7"/>
                    <a:pt x="7864" y="7"/>
                  </a:cubicBezTo>
                  <a:cubicBezTo>
                    <a:pt x="7862" y="7"/>
                    <a:pt x="7859" y="7"/>
                    <a:pt x="7857" y="7"/>
                  </a:cubicBezTo>
                  <a:cubicBezTo>
                    <a:pt x="7855" y="7"/>
                    <a:pt x="7852" y="7"/>
                    <a:pt x="7850" y="7"/>
                  </a:cubicBezTo>
                  <a:cubicBezTo>
                    <a:pt x="7316" y="7"/>
                    <a:pt x="6890" y="117"/>
                    <a:pt x="6542" y="286"/>
                  </a:cubicBezTo>
                  <a:cubicBezTo>
                    <a:pt x="6279" y="411"/>
                    <a:pt x="6062" y="566"/>
                    <a:pt x="5867" y="716"/>
                  </a:cubicBezTo>
                  <a:cubicBezTo>
                    <a:pt x="5573" y="944"/>
                    <a:pt x="5329" y="1159"/>
                    <a:pt x="5042" y="1313"/>
                  </a:cubicBezTo>
                  <a:cubicBezTo>
                    <a:pt x="4756" y="1467"/>
                    <a:pt x="4429" y="1571"/>
                    <a:pt x="3929" y="1573"/>
                  </a:cubicBezTo>
                  <a:cubicBezTo>
                    <a:pt x="3484" y="1572"/>
                    <a:pt x="3175" y="1489"/>
                    <a:pt x="2912" y="1364"/>
                  </a:cubicBezTo>
                  <a:cubicBezTo>
                    <a:pt x="2714" y="1269"/>
                    <a:pt x="2540" y="1148"/>
                    <a:pt x="2360" y="1010"/>
                  </a:cubicBezTo>
                  <a:cubicBezTo>
                    <a:pt x="2092" y="803"/>
                    <a:pt x="1815" y="555"/>
                    <a:pt x="1442" y="353"/>
                  </a:cubicBezTo>
                  <a:cubicBezTo>
                    <a:pt x="1071" y="151"/>
                    <a:pt x="605" y="9"/>
                    <a:pt x="7" y="9"/>
                  </a:cubicBezTo>
                  <a:cubicBezTo>
                    <a:pt x="4" y="9"/>
                    <a:pt x="2" y="9"/>
                    <a:pt x="0" y="9"/>
                  </a:cubicBezTo>
                  <a:lnTo>
                    <a:pt x="0" y="701"/>
                  </a:lnTo>
                  <a:lnTo>
                    <a:pt x="2" y="701"/>
                  </a:lnTo>
                  <a:cubicBezTo>
                    <a:pt x="448" y="703"/>
                    <a:pt x="756" y="787"/>
                    <a:pt x="1019" y="912"/>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7"/>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3"/>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6"/>
                    <a:pt x="14315" y="1111"/>
                    <a:pt x="14601" y="957"/>
                  </a:cubicBezTo>
                  <a:cubicBezTo>
                    <a:pt x="14888" y="803"/>
                    <a:pt x="15215" y="699"/>
                    <a:pt x="15716" y="696"/>
                  </a:cubicBezTo>
                  <a:cubicBezTo>
                    <a:pt x="16161" y="697"/>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5"/>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2"/>
            <p:cNvSpPr/>
            <p:nvPr/>
          </p:nvSpPr>
          <p:spPr>
            <a:xfrm>
              <a:off x="4683900" y="828900"/>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2"/>
                    <a:pt x="36483" y="1304"/>
                  </a:cubicBezTo>
                  <a:cubicBezTo>
                    <a:pt x="36196" y="1458"/>
                    <a:pt x="35869" y="1563"/>
                    <a:pt x="35368" y="1566"/>
                  </a:cubicBezTo>
                  <a:cubicBezTo>
                    <a:pt x="34922" y="1565"/>
                    <a:pt x="34614" y="1480"/>
                    <a:pt x="34349" y="1355"/>
                  </a:cubicBezTo>
                  <a:cubicBezTo>
                    <a:pt x="34151" y="1261"/>
                    <a:pt x="33977" y="1139"/>
                    <a:pt x="33798" y="1002"/>
                  </a:cubicBezTo>
                  <a:cubicBezTo>
                    <a:pt x="33530" y="795"/>
                    <a:pt x="33253" y="548"/>
                    <a:pt x="32880" y="344"/>
                  </a:cubicBezTo>
                  <a:cubicBezTo>
                    <a:pt x="32509" y="143"/>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3"/>
                    <a:pt x="28621" y="1306"/>
                  </a:cubicBezTo>
                  <a:cubicBezTo>
                    <a:pt x="28334" y="1459"/>
                    <a:pt x="28008" y="1565"/>
                    <a:pt x="27506" y="1567"/>
                  </a:cubicBezTo>
                  <a:cubicBezTo>
                    <a:pt x="27059" y="1566"/>
                    <a:pt x="26753" y="1482"/>
                    <a:pt x="26488" y="1356"/>
                  </a:cubicBezTo>
                  <a:cubicBezTo>
                    <a:pt x="26290" y="1262"/>
                    <a:pt x="26117" y="1141"/>
                    <a:pt x="25937" y="1003"/>
                  </a:cubicBezTo>
                  <a:cubicBezTo>
                    <a:pt x="25669" y="796"/>
                    <a:pt x="25392" y="549"/>
                    <a:pt x="25019" y="346"/>
                  </a:cubicBezTo>
                  <a:cubicBezTo>
                    <a:pt x="24648" y="144"/>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1"/>
                  </a:cubicBezTo>
                  <a:cubicBezTo>
                    <a:pt x="21292" y="938"/>
                    <a:pt x="21047" y="1154"/>
                    <a:pt x="20760" y="1308"/>
                  </a:cubicBezTo>
                  <a:cubicBezTo>
                    <a:pt x="20474" y="1461"/>
                    <a:pt x="20147" y="1566"/>
                    <a:pt x="19645" y="1568"/>
                  </a:cubicBezTo>
                  <a:cubicBezTo>
                    <a:pt x="19199" y="1567"/>
                    <a:pt x="18891" y="1483"/>
                    <a:pt x="18627" y="1358"/>
                  </a:cubicBezTo>
                  <a:cubicBezTo>
                    <a:pt x="18430" y="1263"/>
                    <a:pt x="18255" y="1142"/>
                    <a:pt x="18076" y="1004"/>
                  </a:cubicBezTo>
                  <a:cubicBezTo>
                    <a:pt x="17807" y="797"/>
                    <a:pt x="17532" y="550"/>
                    <a:pt x="17158" y="347"/>
                  </a:cubicBezTo>
                  <a:cubicBezTo>
                    <a:pt x="16786" y="145"/>
                    <a:pt x="16322" y="3"/>
                    <a:pt x="15722" y="3"/>
                  </a:cubicBezTo>
                  <a:cubicBezTo>
                    <a:pt x="15720" y="3"/>
                    <a:pt x="15718" y="3"/>
                    <a:pt x="15715" y="3"/>
                  </a:cubicBezTo>
                  <a:cubicBezTo>
                    <a:pt x="15713" y="3"/>
                    <a:pt x="15711" y="3"/>
                    <a:pt x="15708" y="3"/>
                  </a:cubicBezTo>
                  <a:cubicBezTo>
                    <a:pt x="15175" y="3"/>
                    <a:pt x="14748" y="115"/>
                    <a:pt x="14400" y="282"/>
                  </a:cubicBezTo>
                  <a:cubicBezTo>
                    <a:pt x="14137" y="408"/>
                    <a:pt x="13920" y="563"/>
                    <a:pt x="13725" y="714"/>
                  </a:cubicBezTo>
                  <a:cubicBezTo>
                    <a:pt x="13433" y="941"/>
                    <a:pt x="13187" y="1157"/>
                    <a:pt x="12901" y="1310"/>
                  </a:cubicBezTo>
                  <a:cubicBezTo>
                    <a:pt x="12614" y="1463"/>
                    <a:pt x="12288" y="1568"/>
                    <a:pt x="11786" y="1571"/>
                  </a:cubicBezTo>
                  <a:cubicBezTo>
                    <a:pt x="11340" y="1570"/>
                    <a:pt x="11032" y="1485"/>
                    <a:pt x="10769" y="1360"/>
                  </a:cubicBezTo>
                  <a:cubicBezTo>
                    <a:pt x="10571" y="1266"/>
                    <a:pt x="10397" y="1144"/>
                    <a:pt x="10217" y="1007"/>
                  </a:cubicBezTo>
                  <a:cubicBezTo>
                    <a:pt x="9949" y="801"/>
                    <a:pt x="9672" y="553"/>
                    <a:pt x="9300" y="349"/>
                  </a:cubicBezTo>
                  <a:cubicBezTo>
                    <a:pt x="8928" y="148"/>
                    <a:pt x="8463" y="7"/>
                    <a:pt x="7864" y="7"/>
                  </a:cubicBezTo>
                  <a:cubicBezTo>
                    <a:pt x="7862" y="7"/>
                    <a:pt x="7859" y="7"/>
                    <a:pt x="7857" y="7"/>
                  </a:cubicBezTo>
                  <a:cubicBezTo>
                    <a:pt x="7855" y="7"/>
                    <a:pt x="7852" y="7"/>
                    <a:pt x="7850" y="7"/>
                  </a:cubicBezTo>
                  <a:cubicBezTo>
                    <a:pt x="7316" y="7"/>
                    <a:pt x="6890" y="117"/>
                    <a:pt x="6542" y="285"/>
                  </a:cubicBezTo>
                  <a:cubicBezTo>
                    <a:pt x="6279" y="410"/>
                    <a:pt x="6062" y="565"/>
                    <a:pt x="5867" y="716"/>
                  </a:cubicBezTo>
                  <a:cubicBezTo>
                    <a:pt x="5573" y="943"/>
                    <a:pt x="5329" y="1159"/>
                    <a:pt x="5042" y="1313"/>
                  </a:cubicBezTo>
                  <a:cubicBezTo>
                    <a:pt x="4756" y="1467"/>
                    <a:pt x="4429" y="1571"/>
                    <a:pt x="3929" y="1573"/>
                  </a:cubicBezTo>
                  <a:cubicBezTo>
                    <a:pt x="3484" y="1572"/>
                    <a:pt x="3175" y="1488"/>
                    <a:pt x="2912" y="1363"/>
                  </a:cubicBezTo>
                  <a:cubicBezTo>
                    <a:pt x="2714" y="1268"/>
                    <a:pt x="2540" y="1147"/>
                    <a:pt x="2360" y="1009"/>
                  </a:cubicBezTo>
                  <a:cubicBezTo>
                    <a:pt x="2092" y="803"/>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5"/>
                  </a:cubicBezTo>
                  <a:cubicBezTo>
                    <a:pt x="6215" y="1328"/>
                    <a:pt x="6459" y="1112"/>
                    <a:pt x="6744" y="959"/>
                  </a:cubicBezTo>
                  <a:cubicBezTo>
                    <a:pt x="7031" y="806"/>
                    <a:pt x="7358" y="700"/>
                    <a:pt x="7858" y="698"/>
                  </a:cubicBezTo>
                  <a:cubicBezTo>
                    <a:pt x="8303" y="699"/>
                    <a:pt x="8612" y="783"/>
                    <a:pt x="8875" y="909"/>
                  </a:cubicBezTo>
                  <a:cubicBezTo>
                    <a:pt x="9072" y="1003"/>
                    <a:pt x="9247" y="1124"/>
                    <a:pt x="9427" y="1262"/>
                  </a:cubicBezTo>
                  <a:cubicBezTo>
                    <a:pt x="9695" y="1469"/>
                    <a:pt x="9971" y="1716"/>
                    <a:pt x="10343" y="1919"/>
                  </a:cubicBezTo>
                  <a:cubicBezTo>
                    <a:pt x="10716" y="2121"/>
                    <a:pt x="11181" y="2263"/>
                    <a:pt x="11780" y="2263"/>
                  </a:cubicBezTo>
                  <a:cubicBezTo>
                    <a:pt x="11782" y="2263"/>
                    <a:pt x="11785" y="2263"/>
                    <a:pt x="11787" y="2263"/>
                  </a:cubicBezTo>
                  <a:cubicBezTo>
                    <a:pt x="11789" y="2263"/>
                    <a:pt x="11792" y="2263"/>
                    <a:pt x="11794" y="2263"/>
                  </a:cubicBezTo>
                  <a:cubicBezTo>
                    <a:pt x="12328" y="2263"/>
                    <a:pt x="12754" y="2152"/>
                    <a:pt x="13102" y="1984"/>
                  </a:cubicBezTo>
                  <a:cubicBezTo>
                    <a:pt x="13366" y="1859"/>
                    <a:pt x="13582" y="1704"/>
                    <a:pt x="13776" y="1552"/>
                  </a:cubicBezTo>
                  <a:cubicBezTo>
                    <a:pt x="14070" y="1325"/>
                    <a:pt x="14315" y="1110"/>
                    <a:pt x="14601" y="956"/>
                  </a:cubicBezTo>
                  <a:cubicBezTo>
                    <a:pt x="14888" y="803"/>
                    <a:pt x="15215" y="698"/>
                    <a:pt x="15716" y="695"/>
                  </a:cubicBezTo>
                  <a:cubicBezTo>
                    <a:pt x="16161" y="696"/>
                    <a:pt x="16470" y="781"/>
                    <a:pt x="16733" y="906"/>
                  </a:cubicBezTo>
                  <a:cubicBezTo>
                    <a:pt x="16931" y="1000"/>
                    <a:pt x="17105" y="1122"/>
                    <a:pt x="17285" y="1260"/>
                  </a:cubicBezTo>
                  <a:cubicBezTo>
                    <a:pt x="17553" y="1467"/>
                    <a:pt x="17829" y="1714"/>
                    <a:pt x="18203" y="1917"/>
                  </a:cubicBezTo>
                  <a:cubicBezTo>
                    <a:pt x="18573" y="2118"/>
                    <a:pt x="19035" y="2259"/>
                    <a:pt x="19633" y="2259"/>
                  </a:cubicBezTo>
                  <a:cubicBezTo>
                    <a:pt x="19637" y="2259"/>
                    <a:pt x="19642" y="2259"/>
                    <a:pt x="19646" y="2259"/>
                  </a:cubicBezTo>
                  <a:cubicBezTo>
                    <a:pt x="19649" y="2259"/>
                    <a:pt x="19651" y="2259"/>
                    <a:pt x="19654" y="2259"/>
                  </a:cubicBezTo>
                  <a:cubicBezTo>
                    <a:pt x="20187" y="2259"/>
                    <a:pt x="20613" y="2149"/>
                    <a:pt x="20961" y="1981"/>
                  </a:cubicBezTo>
                  <a:cubicBezTo>
                    <a:pt x="21225" y="1856"/>
                    <a:pt x="21442" y="1701"/>
                    <a:pt x="21637" y="1551"/>
                  </a:cubicBezTo>
                  <a:cubicBezTo>
                    <a:pt x="21930" y="1324"/>
                    <a:pt x="22175" y="1108"/>
                    <a:pt x="22462" y="955"/>
                  </a:cubicBezTo>
                  <a:cubicBezTo>
                    <a:pt x="22748" y="802"/>
                    <a:pt x="23074" y="697"/>
                    <a:pt x="23577" y="694"/>
                  </a:cubicBezTo>
                  <a:cubicBezTo>
                    <a:pt x="24022" y="695"/>
                    <a:pt x="24330" y="780"/>
                    <a:pt x="24594" y="905"/>
                  </a:cubicBezTo>
                  <a:cubicBezTo>
                    <a:pt x="24791" y="999"/>
                    <a:pt x="24965" y="1121"/>
                    <a:pt x="25144" y="1258"/>
                  </a:cubicBezTo>
                  <a:cubicBezTo>
                    <a:pt x="25412" y="1464"/>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1"/>
                    <a:pt x="30934" y="695"/>
                    <a:pt x="31436" y="693"/>
                  </a:cubicBezTo>
                  <a:cubicBezTo>
                    <a:pt x="31883" y="694"/>
                    <a:pt x="32190" y="778"/>
                    <a:pt x="32454" y="904"/>
                  </a:cubicBezTo>
                  <a:cubicBezTo>
                    <a:pt x="32652" y="998"/>
                    <a:pt x="32826" y="1119"/>
                    <a:pt x="33005" y="1257"/>
                  </a:cubicBezTo>
                  <a:cubicBezTo>
                    <a:pt x="33274" y="1463"/>
                    <a:pt x="33550" y="1711"/>
                    <a:pt x="33923" y="1914"/>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9"/>
                  </a:cubicBezTo>
                  <a:cubicBezTo>
                    <a:pt x="36947" y="1854"/>
                    <a:pt x="37164" y="1699"/>
                    <a:pt x="37358" y="1549"/>
                  </a:cubicBezTo>
                  <a:cubicBezTo>
                    <a:pt x="37651" y="1322"/>
                    <a:pt x="37898" y="1106"/>
                    <a:pt x="38183" y="952"/>
                  </a:cubicBezTo>
                  <a:cubicBezTo>
                    <a:pt x="38470" y="799"/>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2"/>
            <p:cNvSpPr/>
            <p:nvPr/>
          </p:nvSpPr>
          <p:spPr>
            <a:xfrm>
              <a:off x="4683900" y="883625"/>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1"/>
                    <a:pt x="36483" y="1304"/>
                  </a:cubicBezTo>
                  <a:cubicBezTo>
                    <a:pt x="36196" y="1458"/>
                    <a:pt x="35869" y="1562"/>
                    <a:pt x="35368" y="1565"/>
                  </a:cubicBezTo>
                  <a:cubicBezTo>
                    <a:pt x="34922" y="1564"/>
                    <a:pt x="34614" y="1480"/>
                    <a:pt x="34349" y="1355"/>
                  </a:cubicBezTo>
                  <a:cubicBezTo>
                    <a:pt x="34151" y="1261"/>
                    <a:pt x="33977" y="1139"/>
                    <a:pt x="33798" y="1002"/>
                  </a:cubicBezTo>
                  <a:cubicBezTo>
                    <a:pt x="33530" y="795"/>
                    <a:pt x="33253" y="547"/>
                    <a:pt x="32880" y="344"/>
                  </a:cubicBezTo>
                  <a:cubicBezTo>
                    <a:pt x="32509" y="142"/>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2"/>
                    <a:pt x="28621" y="1306"/>
                  </a:cubicBezTo>
                  <a:cubicBezTo>
                    <a:pt x="28334" y="1459"/>
                    <a:pt x="28008" y="1564"/>
                    <a:pt x="27506" y="1567"/>
                  </a:cubicBezTo>
                  <a:cubicBezTo>
                    <a:pt x="27059" y="1565"/>
                    <a:pt x="26753" y="1482"/>
                    <a:pt x="26488" y="1356"/>
                  </a:cubicBezTo>
                  <a:cubicBezTo>
                    <a:pt x="26290" y="1262"/>
                    <a:pt x="26117" y="1141"/>
                    <a:pt x="25937" y="1003"/>
                  </a:cubicBezTo>
                  <a:cubicBezTo>
                    <a:pt x="25669" y="797"/>
                    <a:pt x="25392" y="548"/>
                    <a:pt x="25019" y="346"/>
                  </a:cubicBezTo>
                  <a:cubicBezTo>
                    <a:pt x="24648" y="143"/>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3"/>
                  </a:cubicBezTo>
                  <a:cubicBezTo>
                    <a:pt x="21292" y="940"/>
                    <a:pt x="21047" y="1155"/>
                    <a:pt x="20760" y="1308"/>
                  </a:cubicBezTo>
                  <a:cubicBezTo>
                    <a:pt x="20474" y="1462"/>
                    <a:pt x="20147" y="1567"/>
                    <a:pt x="19645" y="1570"/>
                  </a:cubicBezTo>
                  <a:cubicBezTo>
                    <a:pt x="19199" y="1568"/>
                    <a:pt x="18891" y="1484"/>
                    <a:pt x="18627" y="1359"/>
                  </a:cubicBezTo>
                  <a:cubicBezTo>
                    <a:pt x="18430" y="1265"/>
                    <a:pt x="18255" y="1143"/>
                    <a:pt x="18076" y="1005"/>
                  </a:cubicBezTo>
                  <a:cubicBezTo>
                    <a:pt x="17807" y="800"/>
                    <a:pt x="17532" y="551"/>
                    <a:pt x="17158" y="348"/>
                  </a:cubicBezTo>
                  <a:cubicBezTo>
                    <a:pt x="16788" y="147"/>
                    <a:pt x="16325" y="5"/>
                    <a:pt x="15728" y="5"/>
                  </a:cubicBezTo>
                  <a:cubicBezTo>
                    <a:pt x="15724" y="5"/>
                    <a:pt x="15720" y="5"/>
                    <a:pt x="15715" y="5"/>
                  </a:cubicBezTo>
                  <a:cubicBezTo>
                    <a:pt x="15711" y="5"/>
                    <a:pt x="15706" y="5"/>
                    <a:pt x="15701" y="5"/>
                  </a:cubicBezTo>
                  <a:cubicBezTo>
                    <a:pt x="15171" y="5"/>
                    <a:pt x="14747" y="116"/>
                    <a:pt x="14400" y="284"/>
                  </a:cubicBezTo>
                  <a:cubicBezTo>
                    <a:pt x="14137" y="409"/>
                    <a:pt x="13920" y="564"/>
                    <a:pt x="13725" y="715"/>
                  </a:cubicBezTo>
                  <a:cubicBezTo>
                    <a:pt x="13433" y="942"/>
                    <a:pt x="13187" y="1158"/>
                    <a:pt x="12901" y="1312"/>
                  </a:cubicBezTo>
                  <a:cubicBezTo>
                    <a:pt x="12614" y="1464"/>
                    <a:pt x="12288" y="1570"/>
                    <a:pt x="11786" y="1572"/>
                  </a:cubicBezTo>
                  <a:cubicBezTo>
                    <a:pt x="11340" y="1571"/>
                    <a:pt x="11032" y="1487"/>
                    <a:pt x="10769" y="1361"/>
                  </a:cubicBezTo>
                  <a:cubicBezTo>
                    <a:pt x="10571" y="1267"/>
                    <a:pt x="10397" y="1146"/>
                    <a:pt x="10217" y="1008"/>
                  </a:cubicBezTo>
                  <a:cubicBezTo>
                    <a:pt x="9949" y="802"/>
                    <a:pt x="9672" y="554"/>
                    <a:pt x="9300" y="351"/>
                  </a:cubicBezTo>
                  <a:cubicBezTo>
                    <a:pt x="8928" y="149"/>
                    <a:pt x="8463" y="7"/>
                    <a:pt x="7864" y="7"/>
                  </a:cubicBezTo>
                  <a:cubicBezTo>
                    <a:pt x="7862" y="7"/>
                    <a:pt x="7859" y="7"/>
                    <a:pt x="7857" y="7"/>
                  </a:cubicBezTo>
                  <a:cubicBezTo>
                    <a:pt x="7855" y="7"/>
                    <a:pt x="7852" y="7"/>
                    <a:pt x="7850" y="7"/>
                  </a:cubicBezTo>
                  <a:cubicBezTo>
                    <a:pt x="7316" y="7"/>
                    <a:pt x="6890" y="118"/>
                    <a:pt x="6542" y="286"/>
                  </a:cubicBezTo>
                  <a:cubicBezTo>
                    <a:pt x="6279" y="411"/>
                    <a:pt x="6062" y="566"/>
                    <a:pt x="5867" y="716"/>
                  </a:cubicBezTo>
                  <a:cubicBezTo>
                    <a:pt x="5573" y="943"/>
                    <a:pt x="5329" y="1159"/>
                    <a:pt x="5042" y="1313"/>
                  </a:cubicBezTo>
                  <a:cubicBezTo>
                    <a:pt x="4756" y="1466"/>
                    <a:pt x="4429" y="1571"/>
                    <a:pt x="3929" y="1573"/>
                  </a:cubicBezTo>
                  <a:cubicBezTo>
                    <a:pt x="3484" y="1572"/>
                    <a:pt x="3175" y="1488"/>
                    <a:pt x="2912" y="1363"/>
                  </a:cubicBezTo>
                  <a:cubicBezTo>
                    <a:pt x="2714" y="1268"/>
                    <a:pt x="2540" y="1147"/>
                    <a:pt x="2360" y="1009"/>
                  </a:cubicBezTo>
                  <a:cubicBezTo>
                    <a:pt x="2092" y="804"/>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4"/>
                    <a:pt x="3931" y="2264"/>
                  </a:cubicBezTo>
                  <a:cubicBezTo>
                    <a:pt x="3936" y="2264"/>
                    <a:pt x="3941" y="2265"/>
                    <a:pt x="3945" y="2265"/>
                  </a:cubicBezTo>
                  <a:cubicBezTo>
                    <a:pt x="4475" y="2265"/>
                    <a:pt x="4899" y="2153"/>
                    <a:pt x="5246" y="1986"/>
                  </a:cubicBezTo>
                  <a:cubicBezTo>
                    <a:pt x="5509" y="1861"/>
                    <a:pt x="5726" y="1706"/>
                    <a:pt x="5921" y="1555"/>
                  </a:cubicBezTo>
                  <a:cubicBezTo>
                    <a:pt x="6215" y="1328"/>
                    <a:pt x="6459" y="1112"/>
                    <a:pt x="6744" y="958"/>
                  </a:cubicBezTo>
                  <a:cubicBezTo>
                    <a:pt x="7031" y="806"/>
                    <a:pt x="7358" y="700"/>
                    <a:pt x="7858" y="698"/>
                  </a:cubicBezTo>
                  <a:cubicBezTo>
                    <a:pt x="8303" y="699"/>
                    <a:pt x="8612" y="783"/>
                    <a:pt x="8875" y="909"/>
                  </a:cubicBezTo>
                  <a:cubicBezTo>
                    <a:pt x="9072" y="1003"/>
                    <a:pt x="9247" y="1124"/>
                    <a:pt x="9427" y="1262"/>
                  </a:cubicBezTo>
                  <a:cubicBezTo>
                    <a:pt x="9695" y="1468"/>
                    <a:pt x="9971" y="1716"/>
                    <a:pt x="10343" y="1919"/>
                  </a:cubicBezTo>
                  <a:cubicBezTo>
                    <a:pt x="10716" y="2121"/>
                    <a:pt x="11181" y="2262"/>
                    <a:pt x="11780" y="2262"/>
                  </a:cubicBezTo>
                  <a:cubicBezTo>
                    <a:pt x="11782" y="2262"/>
                    <a:pt x="11785" y="2262"/>
                    <a:pt x="11787" y="2262"/>
                  </a:cubicBezTo>
                  <a:cubicBezTo>
                    <a:pt x="11789" y="2262"/>
                    <a:pt x="11792" y="2262"/>
                    <a:pt x="11794" y="2262"/>
                  </a:cubicBezTo>
                  <a:cubicBezTo>
                    <a:pt x="12328" y="2262"/>
                    <a:pt x="12754" y="2152"/>
                    <a:pt x="13102" y="1984"/>
                  </a:cubicBezTo>
                  <a:cubicBezTo>
                    <a:pt x="13366" y="1859"/>
                    <a:pt x="13582" y="1704"/>
                    <a:pt x="13776" y="1552"/>
                  </a:cubicBezTo>
                  <a:cubicBezTo>
                    <a:pt x="14070" y="1325"/>
                    <a:pt x="14315" y="1110"/>
                    <a:pt x="14601" y="956"/>
                  </a:cubicBezTo>
                  <a:cubicBezTo>
                    <a:pt x="14888" y="802"/>
                    <a:pt x="15215" y="698"/>
                    <a:pt x="15716" y="695"/>
                  </a:cubicBezTo>
                  <a:cubicBezTo>
                    <a:pt x="16161" y="697"/>
                    <a:pt x="16470" y="781"/>
                    <a:pt x="16733" y="906"/>
                  </a:cubicBezTo>
                  <a:cubicBezTo>
                    <a:pt x="16931" y="1000"/>
                    <a:pt x="17105" y="1122"/>
                    <a:pt x="17285" y="1260"/>
                  </a:cubicBezTo>
                  <a:cubicBezTo>
                    <a:pt x="17553" y="1464"/>
                    <a:pt x="17829" y="1714"/>
                    <a:pt x="18203" y="1917"/>
                  </a:cubicBezTo>
                  <a:cubicBezTo>
                    <a:pt x="18573" y="2117"/>
                    <a:pt x="19035" y="2259"/>
                    <a:pt x="19633" y="2259"/>
                  </a:cubicBezTo>
                  <a:cubicBezTo>
                    <a:pt x="19637" y="2259"/>
                    <a:pt x="19642" y="2259"/>
                    <a:pt x="19646" y="2259"/>
                  </a:cubicBezTo>
                  <a:cubicBezTo>
                    <a:pt x="19651" y="2259"/>
                    <a:pt x="19656" y="2259"/>
                    <a:pt x="19661" y="2259"/>
                  </a:cubicBezTo>
                  <a:cubicBezTo>
                    <a:pt x="20191" y="2259"/>
                    <a:pt x="20615" y="2148"/>
                    <a:pt x="20961" y="1981"/>
                  </a:cubicBezTo>
                  <a:cubicBezTo>
                    <a:pt x="21225" y="1856"/>
                    <a:pt x="21442" y="1701"/>
                    <a:pt x="21637" y="1551"/>
                  </a:cubicBezTo>
                  <a:cubicBezTo>
                    <a:pt x="21930" y="1324"/>
                    <a:pt x="22175" y="1108"/>
                    <a:pt x="22462" y="955"/>
                  </a:cubicBezTo>
                  <a:cubicBezTo>
                    <a:pt x="22748" y="801"/>
                    <a:pt x="23074" y="697"/>
                    <a:pt x="23577" y="694"/>
                  </a:cubicBezTo>
                  <a:cubicBezTo>
                    <a:pt x="24022" y="695"/>
                    <a:pt x="24330" y="780"/>
                    <a:pt x="24594" y="905"/>
                  </a:cubicBezTo>
                  <a:cubicBezTo>
                    <a:pt x="24791" y="999"/>
                    <a:pt x="24965" y="1120"/>
                    <a:pt x="25144" y="1258"/>
                  </a:cubicBezTo>
                  <a:cubicBezTo>
                    <a:pt x="25412" y="1463"/>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0"/>
                    <a:pt x="30934" y="695"/>
                    <a:pt x="31436" y="693"/>
                  </a:cubicBezTo>
                  <a:cubicBezTo>
                    <a:pt x="31883" y="694"/>
                    <a:pt x="32190" y="778"/>
                    <a:pt x="32454" y="904"/>
                  </a:cubicBezTo>
                  <a:cubicBezTo>
                    <a:pt x="32652" y="998"/>
                    <a:pt x="32826" y="1118"/>
                    <a:pt x="33005" y="1257"/>
                  </a:cubicBezTo>
                  <a:cubicBezTo>
                    <a:pt x="33274" y="1463"/>
                    <a:pt x="33550" y="1711"/>
                    <a:pt x="33923" y="1913"/>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8"/>
                  </a:cubicBezTo>
                  <a:cubicBezTo>
                    <a:pt x="36947" y="1854"/>
                    <a:pt x="37164" y="1699"/>
                    <a:pt x="37358" y="1549"/>
                  </a:cubicBezTo>
                  <a:cubicBezTo>
                    <a:pt x="37651" y="1322"/>
                    <a:pt x="37898" y="1106"/>
                    <a:pt x="38183" y="952"/>
                  </a:cubicBezTo>
                  <a:cubicBezTo>
                    <a:pt x="38470" y="798"/>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2"/>
            <p:cNvSpPr/>
            <p:nvPr/>
          </p:nvSpPr>
          <p:spPr>
            <a:xfrm>
              <a:off x="4683900" y="938075"/>
              <a:ext cx="982475" cy="56650"/>
            </a:xfrm>
            <a:custGeom>
              <a:avLst/>
              <a:gdLst/>
              <a:ahLst/>
              <a:cxnLst/>
              <a:rect l="l" t="t" r="r" b="b"/>
              <a:pathLst>
                <a:path w="39299" h="2266" extrusionOk="0">
                  <a:moveTo>
                    <a:pt x="39284" y="1"/>
                  </a:moveTo>
                  <a:cubicBezTo>
                    <a:pt x="38754" y="1"/>
                    <a:pt x="38330" y="112"/>
                    <a:pt x="37982" y="280"/>
                  </a:cubicBezTo>
                  <a:cubicBezTo>
                    <a:pt x="37719" y="404"/>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1"/>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1"/>
                  </a:cubicBezTo>
                  <a:cubicBezTo>
                    <a:pt x="29153" y="938"/>
                    <a:pt x="28907" y="1154"/>
                    <a:pt x="28621" y="1308"/>
                  </a:cubicBezTo>
                  <a:cubicBezTo>
                    <a:pt x="28334" y="1462"/>
                    <a:pt x="28008" y="1566"/>
                    <a:pt x="27506" y="1568"/>
                  </a:cubicBezTo>
                  <a:cubicBezTo>
                    <a:pt x="27059" y="1567"/>
                    <a:pt x="26753" y="1483"/>
                    <a:pt x="26488" y="1358"/>
                  </a:cubicBezTo>
                  <a:cubicBezTo>
                    <a:pt x="26290" y="1264"/>
                    <a:pt x="26117" y="1143"/>
                    <a:pt x="25937" y="1004"/>
                  </a:cubicBezTo>
                  <a:cubicBezTo>
                    <a:pt x="25669" y="798"/>
                    <a:pt x="25392" y="550"/>
                    <a:pt x="25019" y="348"/>
                  </a:cubicBezTo>
                  <a:cubicBezTo>
                    <a:pt x="24648" y="146"/>
                    <a:pt x="24182" y="4"/>
                    <a:pt x="23583" y="4"/>
                  </a:cubicBezTo>
                  <a:cubicBezTo>
                    <a:pt x="23581" y="4"/>
                    <a:pt x="23579" y="4"/>
                    <a:pt x="23577" y="4"/>
                  </a:cubicBezTo>
                  <a:cubicBezTo>
                    <a:pt x="23574" y="4"/>
                    <a:pt x="23572" y="4"/>
                    <a:pt x="23569" y="4"/>
                  </a:cubicBezTo>
                  <a:cubicBezTo>
                    <a:pt x="23036" y="4"/>
                    <a:pt x="22610" y="115"/>
                    <a:pt x="22260" y="283"/>
                  </a:cubicBezTo>
                  <a:cubicBezTo>
                    <a:pt x="21997" y="409"/>
                    <a:pt x="21780" y="563"/>
                    <a:pt x="21585" y="714"/>
                  </a:cubicBezTo>
                  <a:cubicBezTo>
                    <a:pt x="21292" y="941"/>
                    <a:pt x="21047" y="1157"/>
                    <a:pt x="20760" y="1310"/>
                  </a:cubicBezTo>
                  <a:cubicBezTo>
                    <a:pt x="20474" y="1464"/>
                    <a:pt x="20147" y="1568"/>
                    <a:pt x="19645" y="1571"/>
                  </a:cubicBezTo>
                  <a:cubicBezTo>
                    <a:pt x="19199" y="1570"/>
                    <a:pt x="18891" y="1485"/>
                    <a:pt x="18627" y="1361"/>
                  </a:cubicBezTo>
                  <a:cubicBezTo>
                    <a:pt x="18430" y="1267"/>
                    <a:pt x="18255" y="1145"/>
                    <a:pt x="18076" y="1007"/>
                  </a:cubicBezTo>
                  <a:cubicBezTo>
                    <a:pt x="17807" y="801"/>
                    <a:pt x="17532" y="553"/>
                    <a:pt x="17158" y="350"/>
                  </a:cubicBezTo>
                  <a:cubicBezTo>
                    <a:pt x="16786" y="148"/>
                    <a:pt x="16322" y="7"/>
                    <a:pt x="15722" y="7"/>
                  </a:cubicBezTo>
                  <a:cubicBezTo>
                    <a:pt x="15720" y="7"/>
                    <a:pt x="15718" y="7"/>
                    <a:pt x="15715" y="7"/>
                  </a:cubicBezTo>
                  <a:cubicBezTo>
                    <a:pt x="15713" y="7"/>
                    <a:pt x="15710" y="7"/>
                    <a:pt x="15708" y="7"/>
                  </a:cubicBezTo>
                  <a:cubicBezTo>
                    <a:pt x="15175" y="7"/>
                    <a:pt x="14748" y="117"/>
                    <a:pt x="14400" y="286"/>
                  </a:cubicBezTo>
                  <a:cubicBezTo>
                    <a:pt x="14137" y="411"/>
                    <a:pt x="13920" y="566"/>
                    <a:pt x="13725" y="715"/>
                  </a:cubicBezTo>
                  <a:cubicBezTo>
                    <a:pt x="13433" y="942"/>
                    <a:pt x="13187" y="1158"/>
                    <a:pt x="12901" y="1312"/>
                  </a:cubicBezTo>
                  <a:cubicBezTo>
                    <a:pt x="12614" y="1465"/>
                    <a:pt x="12288" y="1570"/>
                    <a:pt x="11786" y="1572"/>
                  </a:cubicBezTo>
                  <a:cubicBezTo>
                    <a:pt x="11340" y="1571"/>
                    <a:pt x="11032" y="1488"/>
                    <a:pt x="10769" y="1362"/>
                  </a:cubicBezTo>
                  <a:cubicBezTo>
                    <a:pt x="10571" y="1268"/>
                    <a:pt x="10397" y="1147"/>
                    <a:pt x="10217" y="1008"/>
                  </a:cubicBezTo>
                  <a:cubicBezTo>
                    <a:pt x="9949" y="803"/>
                    <a:pt x="9672" y="554"/>
                    <a:pt x="9300" y="352"/>
                  </a:cubicBezTo>
                  <a:cubicBezTo>
                    <a:pt x="8928" y="149"/>
                    <a:pt x="8463" y="8"/>
                    <a:pt x="7864" y="8"/>
                  </a:cubicBezTo>
                  <a:cubicBezTo>
                    <a:pt x="7862" y="8"/>
                    <a:pt x="7859" y="8"/>
                    <a:pt x="7857" y="8"/>
                  </a:cubicBezTo>
                  <a:cubicBezTo>
                    <a:pt x="7855" y="8"/>
                    <a:pt x="7852" y="8"/>
                    <a:pt x="7850" y="8"/>
                  </a:cubicBezTo>
                  <a:cubicBezTo>
                    <a:pt x="7316" y="8"/>
                    <a:pt x="6890" y="118"/>
                    <a:pt x="6542" y="287"/>
                  </a:cubicBezTo>
                  <a:cubicBezTo>
                    <a:pt x="6279" y="412"/>
                    <a:pt x="6062" y="567"/>
                    <a:pt x="5867" y="718"/>
                  </a:cubicBezTo>
                  <a:cubicBezTo>
                    <a:pt x="5573" y="946"/>
                    <a:pt x="5329" y="1160"/>
                    <a:pt x="5042" y="1314"/>
                  </a:cubicBezTo>
                  <a:cubicBezTo>
                    <a:pt x="4756" y="1468"/>
                    <a:pt x="4429" y="1572"/>
                    <a:pt x="3929" y="1575"/>
                  </a:cubicBezTo>
                  <a:cubicBezTo>
                    <a:pt x="3484" y="1573"/>
                    <a:pt x="3175" y="1490"/>
                    <a:pt x="2912" y="1365"/>
                  </a:cubicBezTo>
                  <a:cubicBezTo>
                    <a:pt x="2714" y="1270"/>
                    <a:pt x="2540" y="1149"/>
                    <a:pt x="2360" y="1011"/>
                  </a:cubicBezTo>
                  <a:cubicBezTo>
                    <a:pt x="2092" y="805"/>
                    <a:pt x="1815" y="556"/>
                    <a:pt x="1442" y="354"/>
                  </a:cubicBezTo>
                  <a:cubicBezTo>
                    <a:pt x="1071" y="152"/>
                    <a:pt x="605" y="10"/>
                    <a:pt x="7" y="10"/>
                  </a:cubicBezTo>
                  <a:cubicBezTo>
                    <a:pt x="4" y="10"/>
                    <a:pt x="2" y="10"/>
                    <a:pt x="0" y="10"/>
                  </a:cubicBezTo>
                  <a:lnTo>
                    <a:pt x="0" y="701"/>
                  </a:lnTo>
                  <a:lnTo>
                    <a:pt x="2" y="701"/>
                  </a:lnTo>
                  <a:cubicBezTo>
                    <a:pt x="448" y="702"/>
                    <a:pt x="756" y="787"/>
                    <a:pt x="1019" y="911"/>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2"/>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5"/>
                    <a:pt x="14315" y="1111"/>
                    <a:pt x="14601" y="957"/>
                  </a:cubicBezTo>
                  <a:cubicBezTo>
                    <a:pt x="14888" y="803"/>
                    <a:pt x="15215" y="699"/>
                    <a:pt x="15716" y="696"/>
                  </a:cubicBezTo>
                  <a:cubicBezTo>
                    <a:pt x="16161" y="698"/>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4"/>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2"/>
            <p:cNvSpPr/>
            <p:nvPr/>
          </p:nvSpPr>
          <p:spPr>
            <a:xfrm>
              <a:off x="4683900" y="992725"/>
              <a:ext cx="982475" cy="56675"/>
            </a:xfrm>
            <a:custGeom>
              <a:avLst/>
              <a:gdLst/>
              <a:ahLst/>
              <a:cxnLst/>
              <a:rect l="l" t="t" r="r" b="b"/>
              <a:pathLst>
                <a:path w="39299" h="2267" extrusionOk="0">
                  <a:moveTo>
                    <a:pt x="39291" y="1"/>
                  </a:moveTo>
                  <a:cubicBezTo>
                    <a:pt x="38757" y="1"/>
                    <a:pt x="38331" y="111"/>
                    <a:pt x="37982" y="279"/>
                  </a:cubicBezTo>
                  <a:cubicBezTo>
                    <a:pt x="37719" y="404"/>
                    <a:pt x="37502" y="559"/>
                    <a:pt x="37307" y="709"/>
                  </a:cubicBezTo>
                  <a:cubicBezTo>
                    <a:pt x="37014" y="936"/>
                    <a:pt x="36768" y="1152"/>
                    <a:pt x="36483" y="1306"/>
                  </a:cubicBezTo>
                  <a:cubicBezTo>
                    <a:pt x="36196" y="1459"/>
                    <a:pt x="35869" y="1564"/>
                    <a:pt x="35368" y="1566"/>
                  </a:cubicBezTo>
                  <a:cubicBezTo>
                    <a:pt x="34922" y="1565"/>
                    <a:pt x="34614" y="1481"/>
                    <a:pt x="34349" y="1356"/>
                  </a:cubicBezTo>
                  <a:cubicBezTo>
                    <a:pt x="34151" y="1261"/>
                    <a:pt x="33977" y="1140"/>
                    <a:pt x="33798" y="1002"/>
                  </a:cubicBezTo>
                  <a:cubicBezTo>
                    <a:pt x="33530" y="796"/>
                    <a:pt x="33253" y="548"/>
                    <a:pt x="32880" y="345"/>
                  </a:cubicBezTo>
                  <a:cubicBezTo>
                    <a:pt x="32509" y="144"/>
                    <a:pt x="32043" y="2"/>
                    <a:pt x="31442" y="2"/>
                  </a:cubicBezTo>
                  <a:cubicBezTo>
                    <a:pt x="31440" y="2"/>
                    <a:pt x="31438" y="2"/>
                    <a:pt x="31436" y="2"/>
                  </a:cubicBezTo>
                  <a:cubicBezTo>
                    <a:pt x="31433" y="2"/>
                    <a:pt x="31431" y="2"/>
                    <a:pt x="31429" y="2"/>
                  </a:cubicBezTo>
                  <a:cubicBezTo>
                    <a:pt x="30895" y="2"/>
                    <a:pt x="30469" y="113"/>
                    <a:pt x="30121" y="280"/>
                  </a:cubicBezTo>
                  <a:cubicBezTo>
                    <a:pt x="29857" y="406"/>
                    <a:pt x="29640" y="561"/>
                    <a:pt x="29446" y="711"/>
                  </a:cubicBezTo>
                  <a:cubicBezTo>
                    <a:pt x="29153" y="938"/>
                    <a:pt x="28907" y="1153"/>
                    <a:pt x="28621" y="1307"/>
                  </a:cubicBezTo>
                  <a:cubicBezTo>
                    <a:pt x="28334" y="1460"/>
                    <a:pt x="28008" y="1565"/>
                    <a:pt x="27506" y="1568"/>
                  </a:cubicBezTo>
                  <a:cubicBezTo>
                    <a:pt x="27059" y="1566"/>
                    <a:pt x="26753" y="1482"/>
                    <a:pt x="26488" y="1357"/>
                  </a:cubicBezTo>
                  <a:cubicBezTo>
                    <a:pt x="26290" y="1263"/>
                    <a:pt x="26117" y="1141"/>
                    <a:pt x="25937" y="1003"/>
                  </a:cubicBezTo>
                  <a:cubicBezTo>
                    <a:pt x="25669" y="797"/>
                    <a:pt x="25392" y="549"/>
                    <a:pt x="25019" y="346"/>
                  </a:cubicBezTo>
                  <a:cubicBezTo>
                    <a:pt x="24649" y="146"/>
                    <a:pt x="24185" y="4"/>
                    <a:pt x="23590" y="4"/>
                  </a:cubicBezTo>
                  <a:cubicBezTo>
                    <a:pt x="23585" y="4"/>
                    <a:pt x="23581" y="4"/>
                    <a:pt x="23577" y="4"/>
                  </a:cubicBezTo>
                  <a:cubicBezTo>
                    <a:pt x="23572" y="4"/>
                    <a:pt x="23567" y="4"/>
                    <a:pt x="23562" y="4"/>
                  </a:cubicBezTo>
                  <a:cubicBezTo>
                    <a:pt x="23032" y="4"/>
                    <a:pt x="22608" y="115"/>
                    <a:pt x="22260" y="282"/>
                  </a:cubicBezTo>
                  <a:cubicBezTo>
                    <a:pt x="21997" y="407"/>
                    <a:pt x="21780" y="562"/>
                    <a:pt x="21585" y="712"/>
                  </a:cubicBezTo>
                  <a:cubicBezTo>
                    <a:pt x="21292" y="939"/>
                    <a:pt x="21047" y="1155"/>
                    <a:pt x="20760" y="1308"/>
                  </a:cubicBezTo>
                  <a:cubicBezTo>
                    <a:pt x="20474" y="1462"/>
                    <a:pt x="20147" y="1566"/>
                    <a:pt x="19645" y="1569"/>
                  </a:cubicBezTo>
                  <a:cubicBezTo>
                    <a:pt x="19199" y="1568"/>
                    <a:pt x="18891" y="1483"/>
                    <a:pt x="18627" y="1358"/>
                  </a:cubicBezTo>
                  <a:cubicBezTo>
                    <a:pt x="18430" y="1264"/>
                    <a:pt x="18255" y="1142"/>
                    <a:pt x="18076" y="1005"/>
                  </a:cubicBezTo>
                  <a:cubicBezTo>
                    <a:pt x="17807" y="799"/>
                    <a:pt x="17532" y="551"/>
                    <a:pt x="17158" y="347"/>
                  </a:cubicBezTo>
                  <a:cubicBezTo>
                    <a:pt x="16786" y="146"/>
                    <a:pt x="16322" y="5"/>
                    <a:pt x="15722" y="5"/>
                  </a:cubicBezTo>
                  <a:cubicBezTo>
                    <a:pt x="15720" y="5"/>
                    <a:pt x="15718" y="5"/>
                    <a:pt x="15715" y="5"/>
                  </a:cubicBezTo>
                  <a:cubicBezTo>
                    <a:pt x="15713" y="5"/>
                    <a:pt x="15710" y="5"/>
                    <a:pt x="15708" y="5"/>
                  </a:cubicBezTo>
                  <a:cubicBezTo>
                    <a:pt x="15175" y="5"/>
                    <a:pt x="14748" y="115"/>
                    <a:pt x="14400" y="283"/>
                  </a:cubicBezTo>
                  <a:cubicBezTo>
                    <a:pt x="14137" y="408"/>
                    <a:pt x="13920" y="563"/>
                    <a:pt x="13725" y="713"/>
                  </a:cubicBezTo>
                  <a:cubicBezTo>
                    <a:pt x="13433" y="940"/>
                    <a:pt x="13187" y="1156"/>
                    <a:pt x="12901" y="1310"/>
                  </a:cubicBezTo>
                  <a:cubicBezTo>
                    <a:pt x="12614" y="1463"/>
                    <a:pt x="12288" y="1568"/>
                    <a:pt x="11786" y="1570"/>
                  </a:cubicBezTo>
                  <a:cubicBezTo>
                    <a:pt x="11340" y="1569"/>
                    <a:pt x="11032" y="1485"/>
                    <a:pt x="10769" y="1359"/>
                  </a:cubicBezTo>
                  <a:cubicBezTo>
                    <a:pt x="10571" y="1265"/>
                    <a:pt x="10397" y="1145"/>
                    <a:pt x="10217" y="1006"/>
                  </a:cubicBezTo>
                  <a:cubicBezTo>
                    <a:pt x="9949" y="801"/>
                    <a:pt x="9672" y="552"/>
                    <a:pt x="9300" y="350"/>
                  </a:cubicBezTo>
                  <a:cubicBezTo>
                    <a:pt x="8928" y="147"/>
                    <a:pt x="8463" y="6"/>
                    <a:pt x="7864" y="6"/>
                  </a:cubicBezTo>
                  <a:cubicBezTo>
                    <a:pt x="7862" y="6"/>
                    <a:pt x="7859" y="6"/>
                    <a:pt x="7857" y="6"/>
                  </a:cubicBezTo>
                  <a:cubicBezTo>
                    <a:pt x="7855" y="6"/>
                    <a:pt x="7852" y="6"/>
                    <a:pt x="7850" y="6"/>
                  </a:cubicBezTo>
                  <a:cubicBezTo>
                    <a:pt x="7316" y="6"/>
                    <a:pt x="6890" y="116"/>
                    <a:pt x="6542" y="284"/>
                  </a:cubicBezTo>
                  <a:cubicBezTo>
                    <a:pt x="6279" y="409"/>
                    <a:pt x="6062" y="564"/>
                    <a:pt x="5867" y="716"/>
                  </a:cubicBezTo>
                  <a:cubicBezTo>
                    <a:pt x="5573" y="943"/>
                    <a:pt x="5329" y="1158"/>
                    <a:pt x="5042" y="1312"/>
                  </a:cubicBezTo>
                  <a:cubicBezTo>
                    <a:pt x="4756" y="1466"/>
                    <a:pt x="4429" y="1570"/>
                    <a:pt x="3929" y="1573"/>
                  </a:cubicBezTo>
                  <a:cubicBezTo>
                    <a:pt x="3484" y="1571"/>
                    <a:pt x="3175" y="1487"/>
                    <a:pt x="2912" y="1362"/>
                  </a:cubicBezTo>
                  <a:cubicBezTo>
                    <a:pt x="2714" y="1268"/>
                    <a:pt x="2540" y="1147"/>
                    <a:pt x="2360" y="1008"/>
                  </a:cubicBezTo>
                  <a:cubicBezTo>
                    <a:pt x="2092" y="804"/>
                    <a:pt x="1815" y="554"/>
                    <a:pt x="1442" y="352"/>
                  </a:cubicBezTo>
                  <a:cubicBezTo>
                    <a:pt x="1072" y="151"/>
                    <a:pt x="609" y="9"/>
                    <a:pt x="13" y="9"/>
                  </a:cubicBezTo>
                  <a:cubicBezTo>
                    <a:pt x="9" y="9"/>
                    <a:pt x="4" y="9"/>
                    <a:pt x="0" y="9"/>
                  </a:cubicBezTo>
                  <a:lnTo>
                    <a:pt x="0" y="703"/>
                  </a:lnTo>
                  <a:lnTo>
                    <a:pt x="2" y="703"/>
                  </a:lnTo>
                  <a:cubicBezTo>
                    <a:pt x="448" y="704"/>
                    <a:pt x="756" y="787"/>
                    <a:pt x="1019" y="913"/>
                  </a:cubicBezTo>
                  <a:cubicBezTo>
                    <a:pt x="1216" y="1007"/>
                    <a:pt x="1391" y="1128"/>
                    <a:pt x="1570" y="1266"/>
                  </a:cubicBezTo>
                  <a:cubicBezTo>
                    <a:pt x="1839" y="1472"/>
                    <a:pt x="2116" y="1721"/>
                    <a:pt x="2488" y="1924"/>
                  </a:cubicBezTo>
                  <a:cubicBezTo>
                    <a:pt x="2860" y="2126"/>
                    <a:pt x="3325" y="2267"/>
                    <a:pt x="3924" y="2267"/>
                  </a:cubicBezTo>
                  <a:cubicBezTo>
                    <a:pt x="3926" y="2267"/>
                    <a:pt x="3929" y="2267"/>
                    <a:pt x="3931" y="2267"/>
                  </a:cubicBezTo>
                  <a:cubicBezTo>
                    <a:pt x="3933" y="2267"/>
                    <a:pt x="3936" y="2267"/>
                    <a:pt x="3938" y="2267"/>
                  </a:cubicBezTo>
                  <a:cubicBezTo>
                    <a:pt x="4472" y="2267"/>
                    <a:pt x="4898" y="2157"/>
                    <a:pt x="5246" y="1988"/>
                  </a:cubicBezTo>
                  <a:cubicBezTo>
                    <a:pt x="5509" y="1863"/>
                    <a:pt x="5726" y="1708"/>
                    <a:pt x="5921" y="1558"/>
                  </a:cubicBezTo>
                  <a:cubicBezTo>
                    <a:pt x="6215" y="1330"/>
                    <a:pt x="6459" y="1115"/>
                    <a:pt x="6744" y="961"/>
                  </a:cubicBezTo>
                  <a:cubicBezTo>
                    <a:pt x="7031" y="807"/>
                    <a:pt x="7358" y="703"/>
                    <a:pt x="7858" y="701"/>
                  </a:cubicBezTo>
                  <a:cubicBezTo>
                    <a:pt x="8303" y="702"/>
                    <a:pt x="8612" y="785"/>
                    <a:pt x="8875" y="910"/>
                  </a:cubicBezTo>
                  <a:cubicBezTo>
                    <a:pt x="9072" y="1005"/>
                    <a:pt x="9247" y="1126"/>
                    <a:pt x="9427" y="1264"/>
                  </a:cubicBezTo>
                  <a:cubicBezTo>
                    <a:pt x="9695" y="1470"/>
                    <a:pt x="9971" y="1719"/>
                    <a:pt x="10343" y="1921"/>
                  </a:cubicBezTo>
                  <a:cubicBezTo>
                    <a:pt x="10716" y="2123"/>
                    <a:pt x="11181" y="2265"/>
                    <a:pt x="11780" y="2265"/>
                  </a:cubicBezTo>
                  <a:cubicBezTo>
                    <a:pt x="11783" y="2265"/>
                    <a:pt x="11785" y="2265"/>
                    <a:pt x="11787" y="2265"/>
                  </a:cubicBezTo>
                  <a:cubicBezTo>
                    <a:pt x="11789" y="2265"/>
                    <a:pt x="11792" y="2265"/>
                    <a:pt x="11794" y="2265"/>
                  </a:cubicBezTo>
                  <a:cubicBezTo>
                    <a:pt x="12328" y="2265"/>
                    <a:pt x="12754" y="2154"/>
                    <a:pt x="13102" y="1986"/>
                  </a:cubicBezTo>
                  <a:cubicBezTo>
                    <a:pt x="13366" y="1860"/>
                    <a:pt x="13582" y="1705"/>
                    <a:pt x="13776" y="1555"/>
                  </a:cubicBezTo>
                  <a:cubicBezTo>
                    <a:pt x="14070" y="1328"/>
                    <a:pt x="14315" y="1114"/>
                    <a:pt x="14601" y="960"/>
                  </a:cubicBezTo>
                  <a:cubicBezTo>
                    <a:pt x="14888" y="806"/>
                    <a:pt x="15215" y="702"/>
                    <a:pt x="15716" y="699"/>
                  </a:cubicBezTo>
                  <a:cubicBezTo>
                    <a:pt x="16161" y="701"/>
                    <a:pt x="16470" y="784"/>
                    <a:pt x="16733" y="909"/>
                  </a:cubicBezTo>
                  <a:cubicBezTo>
                    <a:pt x="16931" y="1003"/>
                    <a:pt x="17105" y="1125"/>
                    <a:pt x="17285" y="1263"/>
                  </a:cubicBezTo>
                  <a:cubicBezTo>
                    <a:pt x="17553" y="1470"/>
                    <a:pt x="17829" y="1718"/>
                    <a:pt x="18203" y="1920"/>
                  </a:cubicBezTo>
                  <a:cubicBezTo>
                    <a:pt x="18573" y="2121"/>
                    <a:pt x="19035" y="2263"/>
                    <a:pt x="19633" y="2263"/>
                  </a:cubicBezTo>
                  <a:cubicBezTo>
                    <a:pt x="19637" y="2263"/>
                    <a:pt x="19642" y="2263"/>
                    <a:pt x="19646" y="2263"/>
                  </a:cubicBezTo>
                  <a:cubicBezTo>
                    <a:pt x="19651" y="2263"/>
                    <a:pt x="19656" y="2263"/>
                    <a:pt x="19661" y="2263"/>
                  </a:cubicBezTo>
                  <a:cubicBezTo>
                    <a:pt x="20191" y="2263"/>
                    <a:pt x="20615" y="2152"/>
                    <a:pt x="20961" y="1984"/>
                  </a:cubicBezTo>
                  <a:cubicBezTo>
                    <a:pt x="21225" y="1859"/>
                    <a:pt x="21442" y="1704"/>
                    <a:pt x="21637" y="1553"/>
                  </a:cubicBezTo>
                  <a:cubicBezTo>
                    <a:pt x="21930" y="1326"/>
                    <a:pt x="22175" y="1110"/>
                    <a:pt x="22462" y="957"/>
                  </a:cubicBezTo>
                  <a:cubicBezTo>
                    <a:pt x="22748" y="804"/>
                    <a:pt x="23074" y="699"/>
                    <a:pt x="23577" y="696"/>
                  </a:cubicBezTo>
                  <a:cubicBezTo>
                    <a:pt x="24022" y="697"/>
                    <a:pt x="24330" y="781"/>
                    <a:pt x="24594" y="907"/>
                  </a:cubicBezTo>
                  <a:cubicBezTo>
                    <a:pt x="24791" y="1001"/>
                    <a:pt x="24965" y="1122"/>
                    <a:pt x="25144" y="1260"/>
                  </a:cubicBezTo>
                  <a:cubicBezTo>
                    <a:pt x="25412" y="1467"/>
                    <a:pt x="25689" y="1714"/>
                    <a:pt x="26062" y="1917"/>
                  </a:cubicBezTo>
                  <a:cubicBezTo>
                    <a:pt x="26433" y="2119"/>
                    <a:pt x="26899" y="2261"/>
                    <a:pt x="27500" y="2261"/>
                  </a:cubicBezTo>
                  <a:cubicBezTo>
                    <a:pt x="27502" y="2261"/>
                    <a:pt x="27504" y="2261"/>
                    <a:pt x="27506" y="2261"/>
                  </a:cubicBezTo>
                  <a:cubicBezTo>
                    <a:pt x="27509" y="2261"/>
                    <a:pt x="27511" y="2261"/>
                    <a:pt x="27514" y="2261"/>
                  </a:cubicBezTo>
                  <a:cubicBezTo>
                    <a:pt x="28047" y="2261"/>
                    <a:pt x="28473" y="2150"/>
                    <a:pt x="28822" y="1982"/>
                  </a:cubicBezTo>
                  <a:cubicBezTo>
                    <a:pt x="29085" y="1857"/>
                    <a:pt x="29302" y="1702"/>
                    <a:pt x="29496" y="1550"/>
                  </a:cubicBezTo>
                  <a:cubicBezTo>
                    <a:pt x="29789" y="1323"/>
                    <a:pt x="30035" y="1108"/>
                    <a:pt x="30321" y="955"/>
                  </a:cubicBezTo>
                  <a:cubicBezTo>
                    <a:pt x="30608" y="801"/>
                    <a:pt x="30934" y="696"/>
                    <a:pt x="31436" y="693"/>
                  </a:cubicBezTo>
                  <a:cubicBezTo>
                    <a:pt x="31883" y="695"/>
                    <a:pt x="32190" y="779"/>
                    <a:pt x="32454" y="904"/>
                  </a:cubicBezTo>
                  <a:cubicBezTo>
                    <a:pt x="32652" y="998"/>
                    <a:pt x="32826" y="1120"/>
                    <a:pt x="33005" y="1258"/>
                  </a:cubicBezTo>
                  <a:cubicBezTo>
                    <a:pt x="33274" y="1465"/>
                    <a:pt x="33550" y="1712"/>
                    <a:pt x="33923" y="1915"/>
                  </a:cubicBezTo>
                  <a:cubicBezTo>
                    <a:pt x="34293" y="2116"/>
                    <a:pt x="34757" y="2258"/>
                    <a:pt x="35355" y="2258"/>
                  </a:cubicBezTo>
                  <a:cubicBezTo>
                    <a:pt x="35359" y="2258"/>
                    <a:pt x="35363" y="2258"/>
                    <a:pt x="35368" y="2258"/>
                  </a:cubicBezTo>
                  <a:cubicBezTo>
                    <a:pt x="35373" y="2258"/>
                    <a:pt x="35377" y="2258"/>
                    <a:pt x="35382" y="2258"/>
                  </a:cubicBezTo>
                  <a:cubicBezTo>
                    <a:pt x="35912" y="2258"/>
                    <a:pt x="36336" y="2147"/>
                    <a:pt x="36684" y="1979"/>
                  </a:cubicBezTo>
                  <a:cubicBezTo>
                    <a:pt x="36947" y="1854"/>
                    <a:pt x="37164" y="1699"/>
                    <a:pt x="37358" y="1549"/>
                  </a:cubicBezTo>
                  <a:cubicBezTo>
                    <a:pt x="37651" y="1322"/>
                    <a:pt x="37898" y="1106"/>
                    <a:pt x="38183" y="954"/>
                  </a:cubicBezTo>
                  <a:cubicBezTo>
                    <a:pt x="38470" y="800"/>
                    <a:pt x="38796" y="695"/>
                    <a:pt x="39298" y="692"/>
                  </a:cubicBezTo>
                  <a:lnTo>
                    <a:pt x="39298" y="1"/>
                  </a:lnTo>
                  <a:cubicBezTo>
                    <a:pt x="39296" y="1"/>
                    <a:pt x="39293" y="1"/>
                    <a:pt x="392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2"/>
            <p:cNvSpPr/>
            <p:nvPr/>
          </p:nvSpPr>
          <p:spPr>
            <a:xfrm>
              <a:off x="4683900" y="1047200"/>
              <a:ext cx="982475" cy="56675"/>
            </a:xfrm>
            <a:custGeom>
              <a:avLst/>
              <a:gdLst/>
              <a:ahLst/>
              <a:cxnLst/>
              <a:rect l="l" t="t" r="r" b="b"/>
              <a:pathLst>
                <a:path w="39299" h="2267" extrusionOk="0">
                  <a:moveTo>
                    <a:pt x="39291" y="0"/>
                  </a:moveTo>
                  <a:cubicBezTo>
                    <a:pt x="38757" y="0"/>
                    <a:pt x="38331" y="110"/>
                    <a:pt x="37982" y="279"/>
                  </a:cubicBezTo>
                  <a:cubicBezTo>
                    <a:pt x="37719" y="404"/>
                    <a:pt x="37502" y="559"/>
                    <a:pt x="37307" y="708"/>
                  </a:cubicBezTo>
                  <a:cubicBezTo>
                    <a:pt x="37014" y="936"/>
                    <a:pt x="36768" y="1151"/>
                    <a:pt x="36483" y="1305"/>
                  </a:cubicBezTo>
                  <a:cubicBezTo>
                    <a:pt x="36196" y="1459"/>
                    <a:pt x="35869" y="1563"/>
                    <a:pt x="35368" y="1565"/>
                  </a:cubicBezTo>
                  <a:cubicBezTo>
                    <a:pt x="34922" y="1564"/>
                    <a:pt x="34614" y="1481"/>
                    <a:pt x="34349" y="1356"/>
                  </a:cubicBezTo>
                  <a:cubicBezTo>
                    <a:pt x="34151" y="1261"/>
                    <a:pt x="33977" y="1140"/>
                    <a:pt x="33798" y="1002"/>
                  </a:cubicBezTo>
                  <a:cubicBezTo>
                    <a:pt x="33530" y="795"/>
                    <a:pt x="33253" y="547"/>
                    <a:pt x="32880" y="345"/>
                  </a:cubicBezTo>
                  <a:cubicBezTo>
                    <a:pt x="32509" y="143"/>
                    <a:pt x="32043" y="1"/>
                    <a:pt x="31442" y="1"/>
                  </a:cubicBezTo>
                  <a:cubicBezTo>
                    <a:pt x="31440" y="1"/>
                    <a:pt x="31438" y="1"/>
                    <a:pt x="31436" y="1"/>
                  </a:cubicBezTo>
                  <a:cubicBezTo>
                    <a:pt x="31433" y="1"/>
                    <a:pt x="31431" y="1"/>
                    <a:pt x="31429" y="1"/>
                  </a:cubicBezTo>
                  <a:cubicBezTo>
                    <a:pt x="30895" y="1"/>
                    <a:pt x="30469" y="112"/>
                    <a:pt x="30121" y="280"/>
                  </a:cubicBezTo>
                  <a:cubicBezTo>
                    <a:pt x="29857" y="406"/>
                    <a:pt x="29640" y="561"/>
                    <a:pt x="29446" y="710"/>
                  </a:cubicBezTo>
                  <a:cubicBezTo>
                    <a:pt x="29153" y="938"/>
                    <a:pt x="28907" y="1152"/>
                    <a:pt x="28621" y="1306"/>
                  </a:cubicBezTo>
                  <a:cubicBezTo>
                    <a:pt x="28334" y="1460"/>
                    <a:pt x="28008" y="1564"/>
                    <a:pt x="27506" y="1567"/>
                  </a:cubicBezTo>
                  <a:cubicBezTo>
                    <a:pt x="27059" y="1565"/>
                    <a:pt x="26753" y="1482"/>
                    <a:pt x="26488" y="1357"/>
                  </a:cubicBezTo>
                  <a:cubicBezTo>
                    <a:pt x="26290" y="1263"/>
                    <a:pt x="26117" y="1141"/>
                    <a:pt x="25937" y="1003"/>
                  </a:cubicBezTo>
                  <a:cubicBezTo>
                    <a:pt x="25669" y="798"/>
                    <a:pt x="25392" y="548"/>
                    <a:pt x="25019" y="346"/>
                  </a:cubicBezTo>
                  <a:cubicBezTo>
                    <a:pt x="24649" y="145"/>
                    <a:pt x="24185" y="3"/>
                    <a:pt x="23590" y="3"/>
                  </a:cubicBezTo>
                  <a:cubicBezTo>
                    <a:pt x="23585" y="3"/>
                    <a:pt x="23581" y="3"/>
                    <a:pt x="23577" y="3"/>
                  </a:cubicBezTo>
                  <a:cubicBezTo>
                    <a:pt x="23572" y="3"/>
                    <a:pt x="23567" y="3"/>
                    <a:pt x="23562" y="3"/>
                  </a:cubicBezTo>
                  <a:cubicBezTo>
                    <a:pt x="23032" y="3"/>
                    <a:pt x="22608" y="114"/>
                    <a:pt x="22260" y="282"/>
                  </a:cubicBezTo>
                  <a:cubicBezTo>
                    <a:pt x="21997" y="407"/>
                    <a:pt x="21780" y="562"/>
                    <a:pt x="21585" y="712"/>
                  </a:cubicBezTo>
                  <a:cubicBezTo>
                    <a:pt x="21292" y="940"/>
                    <a:pt x="21047" y="1155"/>
                    <a:pt x="20760" y="1309"/>
                  </a:cubicBezTo>
                  <a:cubicBezTo>
                    <a:pt x="20474" y="1462"/>
                    <a:pt x="20147" y="1567"/>
                    <a:pt x="19645" y="1569"/>
                  </a:cubicBezTo>
                  <a:cubicBezTo>
                    <a:pt x="19199" y="1568"/>
                    <a:pt x="18891" y="1485"/>
                    <a:pt x="18627" y="1359"/>
                  </a:cubicBezTo>
                  <a:cubicBezTo>
                    <a:pt x="18430" y="1265"/>
                    <a:pt x="18255" y="1144"/>
                    <a:pt x="18076" y="1006"/>
                  </a:cubicBezTo>
                  <a:cubicBezTo>
                    <a:pt x="17807" y="800"/>
                    <a:pt x="17532" y="551"/>
                    <a:pt x="17158" y="349"/>
                  </a:cubicBezTo>
                  <a:cubicBezTo>
                    <a:pt x="16786" y="146"/>
                    <a:pt x="16322" y="5"/>
                    <a:pt x="15722" y="5"/>
                  </a:cubicBezTo>
                  <a:cubicBezTo>
                    <a:pt x="15720" y="5"/>
                    <a:pt x="15718" y="5"/>
                    <a:pt x="15715" y="5"/>
                  </a:cubicBezTo>
                  <a:cubicBezTo>
                    <a:pt x="15713" y="5"/>
                    <a:pt x="15710" y="5"/>
                    <a:pt x="15708" y="5"/>
                  </a:cubicBezTo>
                  <a:cubicBezTo>
                    <a:pt x="15175" y="5"/>
                    <a:pt x="14748" y="115"/>
                    <a:pt x="14400" y="284"/>
                  </a:cubicBezTo>
                  <a:cubicBezTo>
                    <a:pt x="14137" y="409"/>
                    <a:pt x="13920" y="564"/>
                    <a:pt x="13725" y="714"/>
                  </a:cubicBezTo>
                  <a:cubicBezTo>
                    <a:pt x="13433" y="941"/>
                    <a:pt x="13187" y="1156"/>
                    <a:pt x="12901" y="1310"/>
                  </a:cubicBezTo>
                  <a:cubicBezTo>
                    <a:pt x="12614" y="1464"/>
                    <a:pt x="12288" y="1568"/>
                    <a:pt x="11786" y="1570"/>
                  </a:cubicBezTo>
                  <a:cubicBezTo>
                    <a:pt x="11340" y="1569"/>
                    <a:pt x="11032" y="1486"/>
                    <a:pt x="10769" y="1361"/>
                  </a:cubicBezTo>
                  <a:cubicBezTo>
                    <a:pt x="10571" y="1266"/>
                    <a:pt x="10397" y="1145"/>
                    <a:pt x="10217" y="1007"/>
                  </a:cubicBezTo>
                  <a:cubicBezTo>
                    <a:pt x="9949" y="801"/>
                    <a:pt x="9672" y="552"/>
                    <a:pt x="9300" y="350"/>
                  </a:cubicBezTo>
                  <a:cubicBezTo>
                    <a:pt x="8928" y="148"/>
                    <a:pt x="8463" y="6"/>
                    <a:pt x="7864" y="6"/>
                  </a:cubicBezTo>
                  <a:cubicBezTo>
                    <a:pt x="7862" y="6"/>
                    <a:pt x="7859" y="6"/>
                    <a:pt x="7857" y="6"/>
                  </a:cubicBezTo>
                  <a:cubicBezTo>
                    <a:pt x="7855" y="6"/>
                    <a:pt x="7852" y="6"/>
                    <a:pt x="7850" y="6"/>
                  </a:cubicBezTo>
                  <a:cubicBezTo>
                    <a:pt x="7316" y="6"/>
                    <a:pt x="6890" y="118"/>
                    <a:pt x="6542" y="285"/>
                  </a:cubicBezTo>
                  <a:cubicBezTo>
                    <a:pt x="6279" y="411"/>
                    <a:pt x="6062" y="566"/>
                    <a:pt x="5867" y="717"/>
                  </a:cubicBezTo>
                  <a:cubicBezTo>
                    <a:pt x="5573" y="944"/>
                    <a:pt x="5329" y="1160"/>
                    <a:pt x="5042" y="1312"/>
                  </a:cubicBezTo>
                  <a:cubicBezTo>
                    <a:pt x="4756" y="1466"/>
                    <a:pt x="4429" y="1570"/>
                    <a:pt x="3929" y="1574"/>
                  </a:cubicBezTo>
                  <a:cubicBezTo>
                    <a:pt x="3484" y="1573"/>
                    <a:pt x="3175" y="1488"/>
                    <a:pt x="2912" y="1363"/>
                  </a:cubicBezTo>
                  <a:cubicBezTo>
                    <a:pt x="2714" y="1269"/>
                    <a:pt x="2540" y="1147"/>
                    <a:pt x="2360" y="1010"/>
                  </a:cubicBezTo>
                  <a:cubicBezTo>
                    <a:pt x="2092" y="804"/>
                    <a:pt x="1815" y="556"/>
                    <a:pt x="1442" y="352"/>
                  </a:cubicBezTo>
                  <a:cubicBezTo>
                    <a:pt x="1071" y="151"/>
                    <a:pt x="605" y="9"/>
                    <a:pt x="7" y="9"/>
                  </a:cubicBezTo>
                  <a:cubicBezTo>
                    <a:pt x="4" y="9"/>
                    <a:pt x="2" y="9"/>
                    <a:pt x="0" y="9"/>
                  </a:cubicBezTo>
                  <a:lnTo>
                    <a:pt x="0" y="702"/>
                  </a:lnTo>
                  <a:lnTo>
                    <a:pt x="2" y="702"/>
                  </a:lnTo>
                  <a:cubicBezTo>
                    <a:pt x="448" y="703"/>
                    <a:pt x="756" y="788"/>
                    <a:pt x="1019" y="913"/>
                  </a:cubicBezTo>
                  <a:cubicBezTo>
                    <a:pt x="1216" y="1007"/>
                    <a:pt x="1391" y="1129"/>
                    <a:pt x="1570" y="1266"/>
                  </a:cubicBezTo>
                  <a:cubicBezTo>
                    <a:pt x="1839" y="1471"/>
                    <a:pt x="2116" y="1720"/>
                    <a:pt x="2488" y="1924"/>
                  </a:cubicBezTo>
                  <a:cubicBezTo>
                    <a:pt x="2860" y="2125"/>
                    <a:pt x="3325" y="2266"/>
                    <a:pt x="3924" y="2266"/>
                  </a:cubicBezTo>
                  <a:cubicBezTo>
                    <a:pt x="3926" y="2266"/>
                    <a:pt x="3929" y="2266"/>
                    <a:pt x="3931" y="2266"/>
                  </a:cubicBezTo>
                  <a:cubicBezTo>
                    <a:pt x="3933" y="2266"/>
                    <a:pt x="3936" y="2266"/>
                    <a:pt x="3938" y="2266"/>
                  </a:cubicBezTo>
                  <a:cubicBezTo>
                    <a:pt x="4472" y="2266"/>
                    <a:pt x="4898" y="2156"/>
                    <a:pt x="5246" y="1988"/>
                  </a:cubicBezTo>
                  <a:cubicBezTo>
                    <a:pt x="5509" y="1863"/>
                    <a:pt x="5726" y="1708"/>
                    <a:pt x="5921" y="1557"/>
                  </a:cubicBezTo>
                  <a:cubicBezTo>
                    <a:pt x="6215" y="1330"/>
                    <a:pt x="6459" y="1114"/>
                    <a:pt x="6744" y="960"/>
                  </a:cubicBezTo>
                  <a:cubicBezTo>
                    <a:pt x="7031" y="806"/>
                    <a:pt x="7358" y="702"/>
                    <a:pt x="7858" y="700"/>
                  </a:cubicBezTo>
                  <a:cubicBezTo>
                    <a:pt x="8303" y="701"/>
                    <a:pt x="8612" y="785"/>
                    <a:pt x="8875" y="910"/>
                  </a:cubicBezTo>
                  <a:cubicBezTo>
                    <a:pt x="9072" y="1005"/>
                    <a:pt x="9247" y="1125"/>
                    <a:pt x="9427" y="1264"/>
                  </a:cubicBezTo>
                  <a:cubicBezTo>
                    <a:pt x="9695" y="1469"/>
                    <a:pt x="9971" y="1718"/>
                    <a:pt x="10343" y="1920"/>
                  </a:cubicBezTo>
                  <a:cubicBezTo>
                    <a:pt x="10716" y="2122"/>
                    <a:pt x="11181" y="2264"/>
                    <a:pt x="11780" y="2264"/>
                  </a:cubicBezTo>
                  <a:cubicBezTo>
                    <a:pt x="11783" y="2264"/>
                    <a:pt x="11785" y="2264"/>
                    <a:pt x="11787" y="2264"/>
                  </a:cubicBezTo>
                  <a:cubicBezTo>
                    <a:pt x="11789" y="2264"/>
                    <a:pt x="11792" y="2264"/>
                    <a:pt x="11794" y="2264"/>
                  </a:cubicBezTo>
                  <a:cubicBezTo>
                    <a:pt x="12328" y="2264"/>
                    <a:pt x="12754" y="2153"/>
                    <a:pt x="13102" y="1986"/>
                  </a:cubicBezTo>
                  <a:cubicBezTo>
                    <a:pt x="13366" y="1860"/>
                    <a:pt x="13582" y="1705"/>
                    <a:pt x="13776" y="1554"/>
                  </a:cubicBezTo>
                  <a:cubicBezTo>
                    <a:pt x="14070" y="1327"/>
                    <a:pt x="14315" y="1111"/>
                    <a:pt x="14601" y="958"/>
                  </a:cubicBezTo>
                  <a:cubicBezTo>
                    <a:pt x="14888" y="804"/>
                    <a:pt x="15215" y="700"/>
                    <a:pt x="15716" y="697"/>
                  </a:cubicBezTo>
                  <a:cubicBezTo>
                    <a:pt x="16161" y="698"/>
                    <a:pt x="16470" y="783"/>
                    <a:pt x="16733" y="908"/>
                  </a:cubicBezTo>
                  <a:cubicBezTo>
                    <a:pt x="16931" y="1002"/>
                    <a:pt x="17105" y="1123"/>
                    <a:pt x="17285" y="1261"/>
                  </a:cubicBezTo>
                  <a:cubicBezTo>
                    <a:pt x="17553" y="1467"/>
                    <a:pt x="17829" y="1715"/>
                    <a:pt x="18203" y="1918"/>
                  </a:cubicBezTo>
                  <a:cubicBezTo>
                    <a:pt x="18574" y="2120"/>
                    <a:pt x="19039" y="2261"/>
                    <a:pt x="19640" y="2261"/>
                  </a:cubicBezTo>
                  <a:cubicBezTo>
                    <a:pt x="19642" y="2261"/>
                    <a:pt x="19644" y="2261"/>
                    <a:pt x="19646" y="2261"/>
                  </a:cubicBezTo>
                  <a:cubicBezTo>
                    <a:pt x="19649" y="2261"/>
                    <a:pt x="19651" y="2261"/>
                    <a:pt x="19654" y="2261"/>
                  </a:cubicBezTo>
                  <a:cubicBezTo>
                    <a:pt x="20187" y="2261"/>
                    <a:pt x="20613" y="2151"/>
                    <a:pt x="20961" y="1982"/>
                  </a:cubicBezTo>
                  <a:cubicBezTo>
                    <a:pt x="21225" y="1858"/>
                    <a:pt x="21442" y="1703"/>
                    <a:pt x="21637" y="1553"/>
                  </a:cubicBezTo>
                  <a:cubicBezTo>
                    <a:pt x="21930" y="1326"/>
                    <a:pt x="22175" y="1110"/>
                    <a:pt x="22462" y="956"/>
                  </a:cubicBezTo>
                  <a:cubicBezTo>
                    <a:pt x="22748" y="803"/>
                    <a:pt x="23074" y="698"/>
                    <a:pt x="23577" y="696"/>
                  </a:cubicBezTo>
                  <a:cubicBezTo>
                    <a:pt x="24022" y="697"/>
                    <a:pt x="24330" y="781"/>
                    <a:pt x="24594" y="907"/>
                  </a:cubicBezTo>
                  <a:cubicBezTo>
                    <a:pt x="24791" y="1001"/>
                    <a:pt x="24965" y="1121"/>
                    <a:pt x="25144" y="1260"/>
                  </a:cubicBezTo>
                  <a:cubicBezTo>
                    <a:pt x="25412" y="1466"/>
                    <a:pt x="25689" y="1714"/>
                    <a:pt x="26062" y="1916"/>
                  </a:cubicBezTo>
                  <a:cubicBezTo>
                    <a:pt x="26433" y="2119"/>
                    <a:pt x="26899" y="2260"/>
                    <a:pt x="27500" y="2260"/>
                  </a:cubicBezTo>
                  <a:cubicBezTo>
                    <a:pt x="27502" y="2260"/>
                    <a:pt x="27504" y="2260"/>
                    <a:pt x="27506" y="2260"/>
                  </a:cubicBezTo>
                  <a:cubicBezTo>
                    <a:pt x="27509" y="2260"/>
                    <a:pt x="27511" y="2260"/>
                    <a:pt x="27514" y="2260"/>
                  </a:cubicBezTo>
                  <a:cubicBezTo>
                    <a:pt x="28047" y="2260"/>
                    <a:pt x="28473" y="2150"/>
                    <a:pt x="28822" y="1981"/>
                  </a:cubicBezTo>
                  <a:cubicBezTo>
                    <a:pt x="29085" y="1856"/>
                    <a:pt x="29302" y="1702"/>
                    <a:pt x="29496" y="1552"/>
                  </a:cubicBezTo>
                  <a:cubicBezTo>
                    <a:pt x="29789" y="1325"/>
                    <a:pt x="30035" y="1109"/>
                    <a:pt x="30321" y="955"/>
                  </a:cubicBezTo>
                  <a:cubicBezTo>
                    <a:pt x="30608" y="801"/>
                    <a:pt x="30934" y="697"/>
                    <a:pt x="31436" y="695"/>
                  </a:cubicBezTo>
                  <a:cubicBezTo>
                    <a:pt x="31883" y="696"/>
                    <a:pt x="32190" y="780"/>
                    <a:pt x="32454" y="905"/>
                  </a:cubicBezTo>
                  <a:cubicBezTo>
                    <a:pt x="32652" y="1000"/>
                    <a:pt x="32826" y="1120"/>
                    <a:pt x="33005" y="1259"/>
                  </a:cubicBezTo>
                  <a:cubicBezTo>
                    <a:pt x="33274" y="1464"/>
                    <a:pt x="33550" y="1713"/>
                    <a:pt x="33923" y="1915"/>
                  </a:cubicBezTo>
                  <a:cubicBezTo>
                    <a:pt x="34295" y="2117"/>
                    <a:pt x="34760" y="2259"/>
                    <a:pt x="35361" y="2259"/>
                  </a:cubicBezTo>
                  <a:cubicBezTo>
                    <a:pt x="35363" y="2259"/>
                    <a:pt x="35365" y="2259"/>
                    <a:pt x="35368" y="2259"/>
                  </a:cubicBezTo>
                  <a:cubicBezTo>
                    <a:pt x="35370" y="2259"/>
                    <a:pt x="35373" y="2259"/>
                    <a:pt x="35375" y="2259"/>
                  </a:cubicBezTo>
                  <a:cubicBezTo>
                    <a:pt x="35908" y="2259"/>
                    <a:pt x="36335" y="2148"/>
                    <a:pt x="36684" y="1980"/>
                  </a:cubicBezTo>
                  <a:cubicBezTo>
                    <a:pt x="36947" y="1854"/>
                    <a:pt x="37164" y="1700"/>
                    <a:pt x="37358" y="1549"/>
                  </a:cubicBezTo>
                  <a:cubicBezTo>
                    <a:pt x="37651" y="1322"/>
                    <a:pt x="37898" y="1106"/>
                    <a:pt x="38183" y="953"/>
                  </a:cubicBezTo>
                  <a:cubicBezTo>
                    <a:pt x="38470" y="799"/>
                    <a:pt x="38796" y="695"/>
                    <a:pt x="39298" y="692"/>
                  </a:cubicBezTo>
                  <a:lnTo>
                    <a:pt x="39298" y="0"/>
                  </a:lnTo>
                  <a:cubicBezTo>
                    <a:pt x="39296" y="0"/>
                    <a:pt x="39293" y="0"/>
                    <a:pt x="39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42"/>
        <p:cNvGrpSpPr/>
        <p:nvPr/>
      </p:nvGrpSpPr>
      <p:grpSpPr>
        <a:xfrm>
          <a:off x="0" y="0"/>
          <a:ext cx="0" cy="0"/>
          <a:chOff x="0" y="0"/>
          <a:chExt cx="0" cy="0"/>
        </a:xfrm>
      </p:grpSpPr>
      <p:sp>
        <p:nvSpPr>
          <p:cNvPr id="343" name="Google Shape;34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4" name="Google Shape;344;p17"/>
          <p:cNvSpPr txBox="1">
            <a:spLocks noGrp="1"/>
          </p:cNvSpPr>
          <p:nvPr>
            <p:ph type="subTitle" idx="1"/>
          </p:nvPr>
        </p:nvSpPr>
        <p:spPr>
          <a:xfrm>
            <a:off x="1816942" y="18954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5" name="Google Shape;345;p17"/>
          <p:cNvSpPr txBox="1">
            <a:spLocks noGrp="1"/>
          </p:cNvSpPr>
          <p:nvPr>
            <p:ph type="subTitle" idx="2"/>
          </p:nvPr>
        </p:nvSpPr>
        <p:spPr>
          <a:xfrm>
            <a:off x="6118494" y="18954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6" name="Google Shape;346;p17"/>
          <p:cNvSpPr txBox="1">
            <a:spLocks noGrp="1"/>
          </p:cNvSpPr>
          <p:nvPr>
            <p:ph type="subTitle" idx="3"/>
          </p:nvPr>
        </p:nvSpPr>
        <p:spPr>
          <a:xfrm>
            <a:off x="1816942" y="3292983"/>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17"/>
          <p:cNvSpPr txBox="1">
            <a:spLocks noGrp="1"/>
          </p:cNvSpPr>
          <p:nvPr>
            <p:ph type="subTitle" idx="4"/>
          </p:nvPr>
        </p:nvSpPr>
        <p:spPr>
          <a:xfrm>
            <a:off x="6118494" y="3292983"/>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8" name="Google Shape;348;p17"/>
          <p:cNvSpPr txBox="1">
            <a:spLocks noGrp="1"/>
          </p:cNvSpPr>
          <p:nvPr>
            <p:ph type="title" idx="5" hasCustomPrompt="1"/>
          </p:nvPr>
        </p:nvSpPr>
        <p:spPr>
          <a:xfrm>
            <a:off x="833850" y="17718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7"/>
          <p:cNvSpPr txBox="1">
            <a:spLocks noGrp="1"/>
          </p:cNvSpPr>
          <p:nvPr>
            <p:ph type="title" idx="6" hasCustomPrompt="1"/>
          </p:nvPr>
        </p:nvSpPr>
        <p:spPr>
          <a:xfrm>
            <a:off x="833850" y="32052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7"/>
          <p:cNvSpPr txBox="1">
            <a:spLocks noGrp="1"/>
          </p:cNvSpPr>
          <p:nvPr>
            <p:ph type="title" idx="7" hasCustomPrompt="1"/>
          </p:nvPr>
        </p:nvSpPr>
        <p:spPr>
          <a:xfrm>
            <a:off x="5139825" y="17718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7"/>
          <p:cNvSpPr txBox="1">
            <a:spLocks noGrp="1"/>
          </p:cNvSpPr>
          <p:nvPr>
            <p:ph type="title" idx="8" hasCustomPrompt="1"/>
          </p:nvPr>
        </p:nvSpPr>
        <p:spPr>
          <a:xfrm>
            <a:off x="5139825" y="32052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2" name="Google Shape;352;p17"/>
          <p:cNvSpPr txBox="1">
            <a:spLocks noGrp="1"/>
          </p:cNvSpPr>
          <p:nvPr>
            <p:ph type="subTitle" idx="9"/>
          </p:nvPr>
        </p:nvSpPr>
        <p:spPr>
          <a:xfrm>
            <a:off x="1816942" y="1682625"/>
            <a:ext cx="2305500" cy="394500"/>
          </a:xfrm>
          <a:prstGeom prst="rect">
            <a:avLst/>
          </a:prstGeom>
          <a:effectLst>
            <a:outerShdw dist="19050" dir="5400000" algn="bl" rotWithShape="0">
              <a:schemeClr val="lt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accent5"/>
                </a:solidFill>
                <a:latin typeface="Prompt"/>
                <a:ea typeface="Prompt"/>
                <a:cs typeface="Prompt"/>
                <a:sym typeface="Promp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7"/>
          <p:cNvSpPr txBox="1">
            <a:spLocks noGrp="1"/>
          </p:cNvSpPr>
          <p:nvPr>
            <p:ph type="subTitle" idx="13"/>
          </p:nvPr>
        </p:nvSpPr>
        <p:spPr>
          <a:xfrm>
            <a:off x="6118500" y="1682625"/>
            <a:ext cx="2305500" cy="394500"/>
          </a:xfrm>
          <a:prstGeom prst="rect">
            <a:avLst/>
          </a:prstGeom>
          <a:effectLst>
            <a:outerShdw dist="19050" dir="5400000" algn="bl" rotWithShape="0">
              <a:schemeClr val="lt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accent5"/>
                </a:solidFill>
                <a:latin typeface="Prompt"/>
                <a:ea typeface="Prompt"/>
                <a:cs typeface="Prompt"/>
                <a:sym typeface="Promp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7"/>
          <p:cNvSpPr txBox="1">
            <a:spLocks noGrp="1"/>
          </p:cNvSpPr>
          <p:nvPr>
            <p:ph type="subTitle" idx="14"/>
          </p:nvPr>
        </p:nvSpPr>
        <p:spPr>
          <a:xfrm>
            <a:off x="1816942" y="3080258"/>
            <a:ext cx="2305500" cy="394500"/>
          </a:xfrm>
          <a:prstGeom prst="rect">
            <a:avLst/>
          </a:prstGeom>
          <a:effectLst>
            <a:outerShdw dist="19050" dir="5400000" algn="bl" rotWithShape="0">
              <a:schemeClr val="lt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accent5"/>
                </a:solidFill>
                <a:latin typeface="Prompt"/>
                <a:ea typeface="Prompt"/>
                <a:cs typeface="Prompt"/>
                <a:sym typeface="Promp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7"/>
          <p:cNvSpPr txBox="1">
            <a:spLocks noGrp="1"/>
          </p:cNvSpPr>
          <p:nvPr>
            <p:ph type="subTitle" idx="15"/>
          </p:nvPr>
        </p:nvSpPr>
        <p:spPr>
          <a:xfrm>
            <a:off x="6118500" y="3080258"/>
            <a:ext cx="2305500" cy="394500"/>
          </a:xfrm>
          <a:prstGeom prst="rect">
            <a:avLst/>
          </a:prstGeom>
          <a:effectLst>
            <a:outerShdw dist="19050" dir="5400000" algn="bl" rotWithShape="0">
              <a:schemeClr val="lt1">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accent5"/>
                </a:solidFill>
                <a:latin typeface="Prompt"/>
                <a:ea typeface="Prompt"/>
                <a:cs typeface="Prompt"/>
                <a:sym typeface="Promp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56" name="Google Shape;356;p17"/>
          <p:cNvGrpSpPr/>
          <p:nvPr/>
        </p:nvGrpSpPr>
        <p:grpSpPr>
          <a:xfrm>
            <a:off x="645900" y="115050"/>
            <a:ext cx="134650" cy="134525"/>
            <a:chOff x="1756475" y="1781050"/>
            <a:chExt cx="134650" cy="134525"/>
          </a:xfrm>
        </p:grpSpPr>
        <p:sp>
          <p:nvSpPr>
            <p:cNvPr id="357" name="Google Shape;357;p17"/>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17"/>
          <p:cNvGrpSpPr/>
          <p:nvPr/>
        </p:nvGrpSpPr>
        <p:grpSpPr>
          <a:xfrm>
            <a:off x="8727550" y="4794300"/>
            <a:ext cx="134650" cy="134525"/>
            <a:chOff x="1756475" y="1781050"/>
            <a:chExt cx="134650" cy="134525"/>
          </a:xfrm>
        </p:grpSpPr>
        <p:sp>
          <p:nvSpPr>
            <p:cNvPr id="360" name="Google Shape;360;p17"/>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7"/>
          <p:cNvGrpSpPr/>
          <p:nvPr/>
        </p:nvGrpSpPr>
        <p:grpSpPr>
          <a:xfrm>
            <a:off x="8862200" y="1333238"/>
            <a:ext cx="134650" cy="134525"/>
            <a:chOff x="1756475" y="1781050"/>
            <a:chExt cx="134650" cy="134525"/>
          </a:xfrm>
        </p:grpSpPr>
        <p:sp>
          <p:nvSpPr>
            <p:cNvPr id="363" name="Google Shape;363;p17"/>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17"/>
          <p:cNvGrpSpPr/>
          <p:nvPr/>
        </p:nvGrpSpPr>
        <p:grpSpPr>
          <a:xfrm>
            <a:off x="316400" y="4794300"/>
            <a:ext cx="134650" cy="134525"/>
            <a:chOff x="1756475" y="1781050"/>
            <a:chExt cx="134650" cy="134525"/>
          </a:xfrm>
        </p:grpSpPr>
        <p:sp>
          <p:nvSpPr>
            <p:cNvPr id="366" name="Google Shape;366;p17"/>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7"/>
          <p:cNvGrpSpPr/>
          <p:nvPr/>
        </p:nvGrpSpPr>
        <p:grpSpPr>
          <a:xfrm>
            <a:off x="8363450" y="99550"/>
            <a:ext cx="134650" cy="134525"/>
            <a:chOff x="1756475" y="1781050"/>
            <a:chExt cx="134650" cy="134525"/>
          </a:xfrm>
        </p:grpSpPr>
        <p:sp>
          <p:nvSpPr>
            <p:cNvPr id="369" name="Google Shape;369;p17"/>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17"/>
          <p:cNvSpPr/>
          <p:nvPr/>
        </p:nvSpPr>
        <p:spPr>
          <a:xfrm>
            <a:off x="3313463" y="4113525"/>
            <a:ext cx="2059874" cy="1029970"/>
          </a:xfrm>
          <a:custGeom>
            <a:avLst/>
            <a:gdLst/>
            <a:ahLst/>
            <a:cxnLst/>
            <a:rect l="l" t="t" r="r" b="b"/>
            <a:pathLst>
              <a:path w="31575" h="15788" extrusionOk="0">
                <a:moveTo>
                  <a:pt x="15787" y="1"/>
                </a:moveTo>
                <a:cubicBezTo>
                  <a:pt x="7069" y="1"/>
                  <a:pt x="0" y="7069"/>
                  <a:pt x="0" y="15787"/>
                </a:cubicBezTo>
                <a:lnTo>
                  <a:pt x="31575" y="15787"/>
                </a:lnTo>
                <a:cubicBezTo>
                  <a:pt x="31575" y="7069"/>
                  <a:pt x="24506" y="1"/>
                  <a:pt x="15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7"/>
          <p:cNvGrpSpPr/>
          <p:nvPr/>
        </p:nvGrpSpPr>
        <p:grpSpPr>
          <a:xfrm>
            <a:off x="7372645" y="298386"/>
            <a:ext cx="1298341" cy="684297"/>
            <a:chOff x="3785550" y="4619475"/>
            <a:chExt cx="121950" cy="64275"/>
          </a:xfrm>
        </p:grpSpPr>
        <p:sp>
          <p:nvSpPr>
            <p:cNvPr id="373" name="Google Shape;373;p17"/>
            <p:cNvSpPr/>
            <p:nvPr/>
          </p:nvSpPr>
          <p:spPr>
            <a:xfrm>
              <a:off x="3800750" y="4638875"/>
              <a:ext cx="38175" cy="4975"/>
            </a:xfrm>
            <a:custGeom>
              <a:avLst/>
              <a:gdLst/>
              <a:ahLst/>
              <a:cxnLst/>
              <a:rect l="l" t="t" r="r" b="b"/>
              <a:pathLst>
                <a:path w="1527" h="199" extrusionOk="0">
                  <a:moveTo>
                    <a:pt x="1" y="1"/>
                  </a:moveTo>
                  <a:lnTo>
                    <a:pt x="1" y="199"/>
                  </a:lnTo>
                  <a:lnTo>
                    <a:pt x="1527" y="199"/>
                  </a:lnTo>
                  <a:lnTo>
                    <a:pt x="15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17"/>
            <p:cNvSpPr/>
            <p:nvPr/>
          </p:nvSpPr>
          <p:spPr>
            <a:xfrm>
              <a:off x="3800750" y="4652125"/>
              <a:ext cx="86925" cy="5000"/>
            </a:xfrm>
            <a:custGeom>
              <a:avLst/>
              <a:gdLst/>
              <a:ahLst/>
              <a:cxnLst/>
              <a:rect l="l" t="t" r="r" b="b"/>
              <a:pathLst>
                <a:path w="3477" h="200" extrusionOk="0">
                  <a:moveTo>
                    <a:pt x="1" y="0"/>
                  </a:moveTo>
                  <a:lnTo>
                    <a:pt x="1" y="199"/>
                  </a:lnTo>
                  <a:lnTo>
                    <a:pt x="3476" y="199"/>
                  </a:lnTo>
                  <a:lnTo>
                    <a:pt x="3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17"/>
            <p:cNvSpPr/>
            <p:nvPr/>
          </p:nvSpPr>
          <p:spPr>
            <a:xfrm>
              <a:off x="3785550" y="4619475"/>
              <a:ext cx="121950" cy="64275"/>
            </a:xfrm>
            <a:custGeom>
              <a:avLst/>
              <a:gdLst/>
              <a:ahLst/>
              <a:cxnLst/>
              <a:rect l="l" t="t" r="r" b="b"/>
              <a:pathLst>
                <a:path w="4878" h="2571" extrusionOk="0">
                  <a:moveTo>
                    <a:pt x="4795" y="83"/>
                  </a:moveTo>
                  <a:lnTo>
                    <a:pt x="4795" y="2488"/>
                  </a:lnTo>
                  <a:lnTo>
                    <a:pt x="82" y="2488"/>
                  </a:lnTo>
                  <a:lnTo>
                    <a:pt x="82" y="83"/>
                  </a:lnTo>
                  <a:close/>
                  <a:moveTo>
                    <a:pt x="1" y="0"/>
                  </a:moveTo>
                  <a:lnTo>
                    <a:pt x="1" y="2571"/>
                  </a:lnTo>
                  <a:lnTo>
                    <a:pt x="4877" y="2571"/>
                  </a:lnTo>
                  <a:lnTo>
                    <a:pt x="4877" y="2530"/>
                  </a:lnTo>
                  <a:lnTo>
                    <a:pt x="48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76" name="Google Shape;376;p17"/>
          <p:cNvSpPr/>
          <p:nvPr/>
        </p:nvSpPr>
        <p:spPr>
          <a:xfrm>
            <a:off x="1610400" y="5022400"/>
            <a:ext cx="2026811" cy="820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36"/>
        <p:cNvGrpSpPr/>
        <p:nvPr/>
      </p:nvGrpSpPr>
      <p:grpSpPr>
        <a:xfrm>
          <a:off x="0" y="0"/>
          <a:ext cx="0" cy="0"/>
          <a:chOff x="0" y="0"/>
          <a:chExt cx="0" cy="0"/>
        </a:xfrm>
      </p:grpSpPr>
      <p:sp>
        <p:nvSpPr>
          <p:cNvPr id="437" name="Google Shape;437;p19"/>
          <p:cNvSpPr txBox="1">
            <a:spLocks noGrp="1"/>
          </p:cNvSpPr>
          <p:nvPr>
            <p:ph type="title"/>
          </p:nvPr>
        </p:nvSpPr>
        <p:spPr>
          <a:xfrm>
            <a:off x="2865475" y="2568950"/>
            <a:ext cx="5565600" cy="802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8" name="Google Shape;438;p19"/>
          <p:cNvSpPr txBox="1">
            <a:spLocks noGrp="1"/>
          </p:cNvSpPr>
          <p:nvPr>
            <p:ph type="subTitle" idx="1"/>
          </p:nvPr>
        </p:nvSpPr>
        <p:spPr>
          <a:xfrm>
            <a:off x="2837075" y="3409950"/>
            <a:ext cx="5565600" cy="59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39" name="Google Shape;439;p19"/>
          <p:cNvGrpSpPr/>
          <p:nvPr/>
        </p:nvGrpSpPr>
        <p:grpSpPr>
          <a:xfrm>
            <a:off x="645900" y="115050"/>
            <a:ext cx="134650" cy="134525"/>
            <a:chOff x="1756475" y="1781050"/>
            <a:chExt cx="134650" cy="134525"/>
          </a:xfrm>
        </p:grpSpPr>
        <p:sp>
          <p:nvSpPr>
            <p:cNvPr id="440" name="Google Shape;440;p19"/>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9"/>
          <p:cNvGrpSpPr/>
          <p:nvPr/>
        </p:nvGrpSpPr>
        <p:grpSpPr>
          <a:xfrm>
            <a:off x="316400" y="4794300"/>
            <a:ext cx="134650" cy="134525"/>
            <a:chOff x="1756475" y="1781050"/>
            <a:chExt cx="134650" cy="134525"/>
          </a:xfrm>
        </p:grpSpPr>
        <p:sp>
          <p:nvSpPr>
            <p:cNvPr id="443" name="Google Shape;443;p19"/>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19"/>
          <p:cNvGrpSpPr/>
          <p:nvPr/>
        </p:nvGrpSpPr>
        <p:grpSpPr>
          <a:xfrm>
            <a:off x="8363450" y="175750"/>
            <a:ext cx="134650" cy="134525"/>
            <a:chOff x="1756475" y="1781050"/>
            <a:chExt cx="134650" cy="134525"/>
          </a:xfrm>
        </p:grpSpPr>
        <p:sp>
          <p:nvSpPr>
            <p:cNvPr id="446" name="Google Shape;446;p19"/>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19"/>
          <p:cNvGrpSpPr/>
          <p:nvPr/>
        </p:nvGrpSpPr>
        <p:grpSpPr>
          <a:xfrm>
            <a:off x="181750" y="1333238"/>
            <a:ext cx="134650" cy="134525"/>
            <a:chOff x="1756475" y="1781050"/>
            <a:chExt cx="134650" cy="134525"/>
          </a:xfrm>
        </p:grpSpPr>
        <p:sp>
          <p:nvSpPr>
            <p:cNvPr id="449" name="Google Shape;449;p19"/>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72"/>
        <p:cNvGrpSpPr/>
        <p:nvPr/>
      </p:nvGrpSpPr>
      <p:grpSpPr>
        <a:xfrm>
          <a:off x="0" y="0"/>
          <a:ext cx="0" cy="0"/>
          <a:chOff x="0" y="0"/>
          <a:chExt cx="0" cy="0"/>
        </a:xfrm>
      </p:grpSpPr>
      <p:sp>
        <p:nvSpPr>
          <p:cNvPr id="473" name="Google Shape;47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4" name="Google Shape;474;p21"/>
          <p:cNvSpPr txBox="1">
            <a:spLocks noGrp="1"/>
          </p:cNvSpPr>
          <p:nvPr>
            <p:ph type="subTitle" idx="1"/>
          </p:nvPr>
        </p:nvSpPr>
        <p:spPr>
          <a:xfrm>
            <a:off x="4923247" y="3212000"/>
            <a:ext cx="2505600" cy="86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5" name="Google Shape;475;p21"/>
          <p:cNvSpPr txBox="1">
            <a:spLocks noGrp="1"/>
          </p:cNvSpPr>
          <p:nvPr>
            <p:ph type="subTitle" idx="2"/>
          </p:nvPr>
        </p:nvSpPr>
        <p:spPr>
          <a:xfrm>
            <a:off x="1715375" y="3212000"/>
            <a:ext cx="2505600" cy="86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 name="Google Shape;476;p21"/>
          <p:cNvSpPr txBox="1">
            <a:spLocks noGrp="1"/>
          </p:cNvSpPr>
          <p:nvPr>
            <p:ph type="subTitle" idx="3"/>
          </p:nvPr>
        </p:nvSpPr>
        <p:spPr>
          <a:xfrm>
            <a:off x="1715375" y="2724378"/>
            <a:ext cx="2505600" cy="558900"/>
          </a:xfrm>
          <a:prstGeom prst="rect">
            <a:avLst/>
          </a:prstGeom>
          <a:effectLst>
            <a:outerShdw dist="19050" dir="5820000" algn="bl" rotWithShape="0">
              <a:schemeClr val="lt1">
                <a:alpha val="76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77" name="Google Shape;477;p21"/>
          <p:cNvSpPr txBox="1">
            <a:spLocks noGrp="1"/>
          </p:cNvSpPr>
          <p:nvPr>
            <p:ph type="subTitle" idx="4"/>
          </p:nvPr>
        </p:nvSpPr>
        <p:spPr>
          <a:xfrm>
            <a:off x="4923250" y="2724378"/>
            <a:ext cx="2505600" cy="558900"/>
          </a:xfrm>
          <a:prstGeom prst="rect">
            <a:avLst/>
          </a:prstGeom>
          <a:effectLst>
            <a:outerShdw dist="19050" dir="5820000" algn="bl" rotWithShape="0">
              <a:schemeClr val="lt1">
                <a:alpha val="76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4"/>
                </a:solidFill>
                <a:latin typeface="Prompt ExtraBold"/>
                <a:ea typeface="Prompt ExtraBold"/>
                <a:cs typeface="Prompt ExtraBold"/>
                <a:sym typeface="Promp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78" name="Google Shape;478;p21"/>
          <p:cNvGrpSpPr/>
          <p:nvPr/>
        </p:nvGrpSpPr>
        <p:grpSpPr>
          <a:xfrm>
            <a:off x="645900" y="115050"/>
            <a:ext cx="134650" cy="134525"/>
            <a:chOff x="1756475" y="1781050"/>
            <a:chExt cx="134650" cy="134525"/>
          </a:xfrm>
        </p:grpSpPr>
        <p:sp>
          <p:nvSpPr>
            <p:cNvPr id="479" name="Google Shape;479;p2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1"/>
          <p:cNvGrpSpPr/>
          <p:nvPr/>
        </p:nvGrpSpPr>
        <p:grpSpPr>
          <a:xfrm>
            <a:off x="8727550" y="4794300"/>
            <a:ext cx="134650" cy="134525"/>
            <a:chOff x="1756475" y="1781050"/>
            <a:chExt cx="134650" cy="134525"/>
          </a:xfrm>
        </p:grpSpPr>
        <p:sp>
          <p:nvSpPr>
            <p:cNvPr id="482" name="Google Shape;482;p2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1"/>
          <p:cNvGrpSpPr/>
          <p:nvPr/>
        </p:nvGrpSpPr>
        <p:grpSpPr>
          <a:xfrm>
            <a:off x="316400" y="4794300"/>
            <a:ext cx="134650" cy="134525"/>
            <a:chOff x="1756475" y="1781050"/>
            <a:chExt cx="134650" cy="134525"/>
          </a:xfrm>
        </p:grpSpPr>
        <p:sp>
          <p:nvSpPr>
            <p:cNvPr id="485" name="Google Shape;485;p2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1"/>
          <p:cNvGrpSpPr/>
          <p:nvPr/>
        </p:nvGrpSpPr>
        <p:grpSpPr>
          <a:xfrm>
            <a:off x="8363450" y="175750"/>
            <a:ext cx="134650" cy="134525"/>
            <a:chOff x="1756475" y="1781050"/>
            <a:chExt cx="134650" cy="134525"/>
          </a:xfrm>
        </p:grpSpPr>
        <p:sp>
          <p:nvSpPr>
            <p:cNvPr id="488" name="Google Shape;488;p2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21"/>
          <p:cNvGrpSpPr/>
          <p:nvPr/>
        </p:nvGrpSpPr>
        <p:grpSpPr>
          <a:xfrm>
            <a:off x="181750" y="1333238"/>
            <a:ext cx="134650" cy="134525"/>
            <a:chOff x="1756475" y="1781050"/>
            <a:chExt cx="134650" cy="134525"/>
          </a:xfrm>
        </p:grpSpPr>
        <p:sp>
          <p:nvSpPr>
            <p:cNvPr id="491" name="Google Shape;491;p21"/>
            <p:cNvSpPr/>
            <p:nvPr/>
          </p:nvSpPr>
          <p:spPr>
            <a:xfrm>
              <a:off x="1807675" y="1781050"/>
              <a:ext cx="32275" cy="134525"/>
            </a:xfrm>
            <a:custGeom>
              <a:avLst/>
              <a:gdLst/>
              <a:ahLst/>
              <a:cxnLst/>
              <a:rect l="l" t="t" r="r" b="b"/>
              <a:pathLst>
                <a:path w="1291" h="5381" extrusionOk="0">
                  <a:moveTo>
                    <a:pt x="659" y="0"/>
                  </a:moveTo>
                  <a:cubicBezTo>
                    <a:pt x="655" y="0"/>
                    <a:pt x="650" y="0"/>
                    <a:pt x="645" y="1"/>
                  </a:cubicBezTo>
                  <a:lnTo>
                    <a:pt x="475" y="24"/>
                  </a:lnTo>
                  <a:cubicBezTo>
                    <a:pt x="367" y="55"/>
                    <a:pt x="273" y="109"/>
                    <a:pt x="192" y="189"/>
                  </a:cubicBezTo>
                  <a:cubicBezTo>
                    <a:pt x="159" y="232"/>
                    <a:pt x="125" y="275"/>
                    <a:pt x="92" y="319"/>
                  </a:cubicBezTo>
                  <a:cubicBezTo>
                    <a:pt x="33" y="417"/>
                    <a:pt x="4" y="524"/>
                    <a:pt x="4" y="640"/>
                  </a:cubicBezTo>
                  <a:lnTo>
                    <a:pt x="4" y="1513"/>
                  </a:lnTo>
                  <a:lnTo>
                    <a:pt x="4" y="2339"/>
                  </a:lnTo>
                  <a:lnTo>
                    <a:pt x="4" y="3127"/>
                  </a:lnTo>
                  <a:lnTo>
                    <a:pt x="4" y="3893"/>
                  </a:lnTo>
                  <a:lnTo>
                    <a:pt x="4" y="4647"/>
                  </a:lnTo>
                  <a:lnTo>
                    <a:pt x="4" y="4739"/>
                  </a:lnTo>
                  <a:cubicBezTo>
                    <a:pt x="0" y="4826"/>
                    <a:pt x="20" y="4909"/>
                    <a:pt x="59" y="4985"/>
                  </a:cubicBezTo>
                  <a:cubicBezTo>
                    <a:pt x="85" y="5064"/>
                    <a:pt x="129" y="5134"/>
                    <a:pt x="192" y="5192"/>
                  </a:cubicBezTo>
                  <a:cubicBezTo>
                    <a:pt x="250" y="5254"/>
                    <a:pt x="319" y="5299"/>
                    <a:pt x="399" y="5325"/>
                  </a:cubicBezTo>
                  <a:cubicBezTo>
                    <a:pt x="470" y="5361"/>
                    <a:pt x="546" y="5380"/>
                    <a:pt x="627" y="5380"/>
                  </a:cubicBezTo>
                  <a:cubicBezTo>
                    <a:pt x="633" y="5380"/>
                    <a:pt x="639" y="5380"/>
                    <a:pt x="645" y="5380"/>
                  </a:cubicBezTo>
                  <a:lnTo>
                    <a:pt x="816" y="5357"/>
                  </a:lnTo>
                  <a:cubicBezTo>
                    <a:pt x="924" y="5326"/>
                    <a:pt x="1018" y="5271"/>
                    <a:pt x="1099" y="5192"/>
                  </a:cubicBezTo>
                  <a:cubicBezTo>
                    <a:pt x="1132" y="5149"/>
                    <a:pt x="1166" y="5105"/>
                    <a:pt x="1199" y="5063"/>
                  </a:cubicBezTo>
                  <a:cubicBezTo>
                    <a:pt x="1257" y="4964"/>
                    <a:pt x="1286" y="4855"/>
                    <a:pt x="1287" y="4740"/>
                  </a:cubicBezTo>
                  <a:lnTo>
                    <a:pt x="1287" y="3988"/>
                  </a:lnTo>
                  <a:lnTo>
                    <a:pt x="1287" y="3224"/>
                  </a:lnTo>
                  <a:lnTo>
                    <a:pt x="1287" y="2440"/>
                  </a:lnTo>
                  <a:lnTo>
                    <a:pt x="1287" y="1619"/>
                  </a:lnTo>
                  <a:lnTo>
                    <a:pt x="1287" y="752"/>
                  </a:lnTo>
                  <a:lnTo>
                    <a:pt x="1287" y="643"/>
                  </a:lnTo>
                  <a:cubicBezTo>
                    <a:pt x="1291" y="555"/>
                    <a:pt x="1271" y="472"/>
                    <a:pt x="1231" y="396"/>
                  </a:cubicBezTo>
                  <a:cubicBezTo>
                    <a:pt x="1205" y="315"/>
                    <a:pt x="1162" y="247"/>
                    <a:pt x="1099" y="189"/>
                  </a:cubicBezTo>
                  <a:cubicBezTo>
                    <a:pt x="1040" y="128"/>
                    <a:pt x="972" y="82"/>
                    <a:pt x="892" y="56"/>
                  </a:cubicBezTo>
                  <a:cubicBezTo>
                    <a:pt x="820" y="18"/>
                    <a:pt x="742"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1756475" y="1832150"/>
              <a:ext cx="134650" cy="32125"/>
            </a:xfrm>
            <a:custGeom>
              <a:avLst/>
              <a:gdLst/>
              <a:ahLst/>
              <a:cxnLst/>
              <a:rect l="l" t="t" r="r" b="b"/>
              <a:pathLst>
                <a:path w="5386" h="1285" extrusionOk="0">
                  <a:moveTo>
                    <a:pt x="622" y="0"/>
                  </a:moveTo>
                  <a:cubicBezTo>
                    <a:pt x="543" y="0"/>
                    <a:pt x="468" y="20"/>
                    <a:pt x="398" y="57"/>
                  </a:cubicBezTo>
                  <a:cubicBezTo>
                    <a:pt x="319" y="82"/>
                    <a:pt x="251" y="126"/>
                    <a:pt x="192" y="190"/>
                  </a:cubicBezTo>
                  <a:cubicBezTo>
                    <a:pt x="130" y="248"/>
                    <a:pt x="85" y="316"/>
                    <a:pt x="60" y="396"/>
                  </a:cubicBezTo>
                  <a:cubicBezTo>
                    <a:pt x="19" y="472"/>
                    <a:pt x="1" y="554"/>
                    <a:pt x="4" y="643"/>
                  </a:cubicBezTo>
                  <a:lnTo>
                    <a:pt x="26" y="812"/>
                  </a:lnTo>
                  <a:cubicBezTo>
                    <a:pt x="57" y="921"/>
                    <a:pt x="112" y="1016"/>
                    <a:pt x="192" y="1095"/>
                  </a:cubicBezTo>
                  <a:cubicBezTo>
                    <a:pt x="235" y="1129"/>
                    <a:pt x="278" y="1162"/>
                    <a:pt x="321" y="1196"/>
                  </a:cubicBezTo>
                  <a:cubicBezTo>
                    <a:pt x="419" y="1254"/>
                    <a:pt x="527" y="1284"/>
                    <a:pt x="643" y="1284"/>
                  </a:cubicBezTo>
                  <a:lnTo>
                    <a:pt x="4742" y="1284"/>
                  </a:lnTo>
                  <a:cubicBezTo>
                    <a:pt x="4749" y="1285"/>
                    <a:pt x="4757" y="1285"/>
                    <a:pt x="4765" y="1285"/>
                  </a:cubicBezTo>
                  <a:cubicBezTo>
                    <a:pt x="4844" y="1285"/>
                    <a:pt x="4918" y="1265"/>
                    <a:pt x="4988" y="1228"/>
                  </a:cubicBezTo>
                  <a:cubicBezTo>
                    <a:pt x="5068" y="1203"/>
                    <a:pt x="5136" y="1159"/>
                    <a:pt x="5194" y="1095"/>
                  </a:cubicBezTo>
                  <a:cubicBezTo>
                    <a:pt x="5256" y="1037"/>
                    <a:pt x="5301" y="969"/>
                    <a:pt x="5327" y="889"/>
                  </a:cubicBezTo>
                  <a:cubicBezTo>
                    <a:pt x="5367" y="812"/>
                    <a:pt x="5385" y="730"/>
                    <a:pt x="5383" y="642"/>
                  </a:cubicBezTo>
                  <a:lnTo>
                    <a:pt x="5359" y="472"/>
                  </a:lnTo>
                  <a:cubicBezTo>
                    <a:pt x="5328" y="363"/>
                    <a:pt x="5275" y="269"/>
                    <a:pt x="5194" y="190"/>
                  </a:cubicBezTo>
                  <a:cubicBezTo>
                    <a:pt x="5152" y="156"/>
                    <a:pt x="5108" y="123"/>
                    <a:pt x="5065" y="89"/>
                  </a:cubicBezTo>
                  <a:cubicBezTo>
                    <a:pt x="4966" y="31"/>
                    <a:pt x="4857" y="2"/>
                    <a:pt x="4743" y="1"/>
                  </a:cubicBezTo>
                  <a:lnTo>
                    <a:pt x="645" y="1"/>
                  </a:lnTo>
                  <a:cubicBezTo>
                    <a:pt x="637" y="0"/>
                    <a:pt x="630" y="0"/>
                    <a:pt x="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21"/>
          <p:cNvSpPr/>
          <p:nvPr/>
        </p:nvSpPr>
        <p:spPr>
          <a:xfrm rot="10800000" flipH="1">
            <a:off x="0" y="0"/>
            <a:ext cx="1507075" cy="753561"/>
          </a:xfrm>
          <a:custGeom>
            <a:avLst/>
            <a:gdLst/>
            <a:ahLst/>
            <a:cxnLst/>
            <a:rect l="l" t="t" r="r" b="b"/>
            <a:pathLst>
              <a:path w="31575" h="15788" extrusionOk="0">
                <a:moveTo>
                  <a:pt x="15787" y="1"/>
                </a:moveTo>
                <a:cubicBezTo>
                  <a:pt x="7069" y="1"/>
                  <a:pt x="0" y="7069"/>
                  <a:pt x="0" y="15787"/>
                </a:cubicBezTo>
                <a:lnTo>
                  <a:pt x="31575" y="15787"/>
                </a:lnTo>
                <a:cubicBezTo>
                  <a:pt x="31575" y="7069"/>
                  <a:pt x="24506" y="1"/>
                  <a:pt x="15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rot="-5400000">
            <a:off x="-300177" y="1137792"/>
            <a:ext cx="2026811" cy="820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1"/>
          <p:cNvGrpSpPr/>
          <p:nvPr/>
        </p:nvGrpSpPr>
        <p:grpSpPr>
          <a:xfrm>
            <a:off x="7410420" y="4081251"/>
            <a:ext cx="2040699" cy="684301"/>
            <a:chOff x="4683900" y="774425"/>
            <a:chExt cx="982475" cy="329450"/>
          </a:xfrm>
        </p:grpSpPr>
        <p:sp>
          <p:nvSpPr>
            <p:cNvPr id="496" name="Google Shape;496;p21"/>
            <p:cNvSpPr/>
            <p:nvPr/>
          </p:nvSpPr>
          <p:spPr>
            <a:xfrm>
              <a:off x="4683900" y="774425"/>
              <a:ext cx="982475" cy="56650"/>
            </a:xfrm>
            <a:custGeom>
              <a:avLst/>
              <a:gdLst/>
              <a:ahLst/>
              <a:cxnLst/>
              <a:rect l="l" t="t" r="r" b="b"/>
              <a:pathLst>
                <a:path w="39299" h="2266" extrusionOk="0">
                  <a:moveTo>
                    <a:pt x="39284" y="1"/>
                  </a:moveTo>
                  <a:cubicBezTo>
                    <a:pt x="38754" y="1"/>
                    <a:pt x="38330" y="112"/>
                    <a:pt x="37982" y="280"/>
                  </a:cubicBezTo>
                  <a:cubicBezTo>
                    <a:pt x="37719" y="405"/>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2"/>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0"/>
                  </a:cubicBezTo>
                  <a:cubicBezTo>
                    <a:pt x="29153" y="937"/>
                    <a:pt x="28907" y="1153"/>
                    <a:pt x="28621" y="1307"/>
                  </a:cubicBezTo>
                  <a:cubicBezTo>
                    <a:pt x="28334" y="1460"/>
                    <a:pt x="28008" y="1565"/>
                    <a:pt x="27506" y="1567"/>
                  </a:cubicBezTo>
                  <a:cubicBezTo>
                    <a:pt x="27059" y="1566"/>
                    <a:pt x="26753" y="1482"/>
                    <a:pt x="26488" y="1357"/>
                  </a:cubicBezTo>
                  <a:cubicBezTo>
                    <a:pt x="26290" y="1263"/>
                    <a:pt x="26117" y="1142"/>
                    <a:pt x="25937" y="1003"/>
                  </a:cubicBezTo>
                  <a:cubicBezTo>
                    <a:pt x="25669" y="797"/>
                    <a:pt x="25392" y="549"/>
                    <a:pt x="25019" y="347"/>
                  </a:cubicBezTo>
                  <a:cubicBezTo>
                    <a:pt x="24648" y="144"/>
                    <a:pt x="24182" y="3"/>
                    <a:pt x="23583" y="3"/>
                  </a:cubicBezTo>
                  <a:cubicBezTo>
                    <a:pt x="23581" y="3"/>
                    <a:pt x="23579" y="3"/>
                    <a:pt x="23577" y="3"/>
                  </a:cubicBezTo>
                  <a:cubicBezTo>
                    <a:pt x="23574" y="3"/>
                    <a:pt x="23572" y="3"/>
                    <a:pt x="23569" y="3"/>
                  </a:cubicBezTo>
                  <a:cubicBezTo>
                    <a:pt x="23036" y="3"/>
                    <a:pt x="22610" y="113"/>
                    <a:pt x="22260" y="282"/>
                  </a:cubicBezTo>
                  <a:cubicBezTo>
                    <a:pt x="21997" y="407"/>
                    <a:pt x="21780" y="561"/>
                    <a:pt x="21585" y="711"/>
                  </a:cubicBezTo>
                  <a:cubicBezTo>
                    <a:pt x="21292" y="938"/>
                    <a:pt x="21047" y="1154"/>
                    <a:pt x="20760" y="1308"/>
                  </a:cubicBezTo>
                  <a:cubicBezTo>
                    <a:pt x="20474" y="1462"/>
                    <a:pt x="20147" y="1566"/>
                    <a:pt x="19645" y="1568"/>
                  </a:cubicBezTo>
                  <a:cubicBezTo>
                    <a:pt x="19199" y="1567"/>
                    <a:pt x="18891" y="1484"/>
                    <a:pt x="18627" y="1359"/>
                  </a:cubicBezTo>
                  <a:cubicBezTo>
                    <a:pt x="18430" y="1264"/>
                    <a:pt x="18255" y="1143"/>
                    <a:pt x="18076" y="1004"/>
                  </a:cubicBezTo>
                  <a:cubicBezTo>
                    <a:pt x="17807" y="798"/>
                    <a:pt x="17532" y="550"/>
                    <a:pt x="17158" y="348"/>
                  </a:cubicBezTo>
                  <a:cubicBezTo>
                    <a:pt x="16786" y="146"/>
                    <a:pt x="16322" y="4"/>
                    <a:pt x="15722" y="4"/>
                  </a:cubicBezTo>
                  <a:cubicBezTo>
                    <a:pt x="15720" y="4"/>
                    <a:pt x="15718" y="4"/>
                    <a:pt x="15715" y="4"/>
                  </a:cubicBezTo>
                  <a:cubicBezTo>
                    <a:pt x="15713" y="4"/>
                    <a:pt x="15711" y="4"/>
                    <a:pt x="15708" y="4"/>
                  </a:cubicBezTo>
                  <a:cubicBezTo>
                    <a:pt x="15175" y="4"/>
                    <a:pt x="14748" y="115"/>
                    <a:pt x="14400" y="283"/>
                  </a:cubicBezTo>
                  <a:cubicBezTo>
                    <a:pt x="14137" y="409"/>
                    <a:pt x="13920" y="564"/>
                    <a:pt x="13725" y="714"/>
                  </a:cubicBezTo>
                  <a:cubicBezTo>
                    <a:pt x="13433" y="941"/>
                    <a:pt x="13187" y="1157"/>
                    <a:pt x="12901" y="1310"/>
                  </a:cubicBezTo>
                  <a:cubicBezTo>
                    <a:pt x="12614" y="1464"/>
                    <a:pt x="12288" y="1568"/>
                    <a:pt x="11786" y="1571"/>
                  </a:cubicBezTo>
                  <a:cubicBezTo>
                    <a:pt x="11340" y="1570"/>
                    <a:pt x="11032" y="1486"/>
                    <a:pt x="10769" y="1361"/>
                  </a:cubicBezTo>
                  <a:cubicBezTo>
                    <a:pt x="10571" y="1267"/>
                    <a:pt x="10397" y="1145"/>
                    <a:pt x="10217" y="1008"/>
                  </a:cubicBezTo>
                  <a:cubicBezTo>
                    <a:pt x="9949" y="801"/>
                    <a:pt x="9672" y="553"/>
                    <a:pt x="9300" y="350"/>
                  </a:cubicBezTo>
                  <a:cubicBezTo>
                    <a:pt x="8928" y="148"/>
                    <a:pt x="8463" y="7"/>
                    <a:pt x="7864" y="7"/>
                  </a:cubicBezTo>
                  <a:cubicBezTo>
                    <a:pt x="7862" y="7"/>
                    <a:pt x="7859" y="7"/>
                    <a:pt x="7857" y="7"/>
                  </a:cubicBezTo>
                  <a:cubicBezTo>
                    <a:pt x="7855" y="7"/>
                    <a:pt x="7852" y="7"/>
                    <a:pt x="7850" y="7"/>
                  </a:cubicBezTo>
                  <a:cubicBezTo>
                    <a:pt x="7316" y="7"/>
                    <a:pt x="6890" y="117"/>
                    <a:pt x="6542" y="286"/>
                  </a:cubicBezTo>
                  <a:cubicBezTo>
                    <a:pt x="6279" y="411"/>
                    <a:pt x="6062" y="566"/>
                    <a:pt x="5867" y="716"/>
                  </a:cubicBezTo>
                  <a:cubicBezTo>
                    <a:pt x="5573" y="944"/>
                    <a:pt x="5329" y="1159"/>
                    <a:pt x="5042" y="1313"/>
                  </a:cubicBezTo>
                  <a:cubicBezTo>
                    <a:pt x="4756" y="1467"/>
                    <a:pt x="4429" y="1571"/>
                    <a:pt x="3929" y="1573"/>
                  </a:cubicBezTo>
                  <a:cubicBezTo>
                    <a:pt x="3484" y="1572"/>
                    <a:pt x="3175" y="1489"/>
                    <a:pt x="2912" y="1364"/>
                  </a:cubicBezTo>
                  <a:cubicBezTo>
                    <a:pt x="2714" y="1269"/>
                    <a:pt x="2540" y="1148"/>
                    <a:pt x="2360" y="1010"/>
                  </a:cubicBezTo>
                  <a:cubicBezTo>
                    <a:pt x="2092" y="803"/>
                    <a:pt x="1815" y="555"/>
                    <a:pt x="1442" y="353"/>
                  </a:cubicBezTo>
                  <a:cubicBezTo>
                    <a:pt x="1071" y="151"/>
                    <a:pt x="605" y="9"/>
                    <a:pt x="7" y="9"/>
                  </a:cubicBezTo>
                  <a:cubicBezTo>
                    <a:pt x="4" y="9"/>
                    <a:pt x="2" y="9"/>
                    <a:pt x="0" y="9"/>
                  </a:cubicBezTo>
                  <a:lnTo>
                    <a:pt x="0" y="701"/>
                  </a:lnTo>
                  <a:lnTo>
                    <a:pt x="2" y="701"/>
                  </a:lnTo>
                  <a:cubicBezTo>
                    <a:pt x="448" y="703"/>
                    <a:pt x="756" y="787"/>
                    <a:pt x="1019" y="912"/>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7"/>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3"/>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6"/>
                    <a:pt x="14315" y="1111"/>
                    <a:pt x="14601" y="957"/>
                  </a:cubicBezTo>
                  <a:cubicBezTo>
                    <a:pt x="14888" y="803"/>
                    <a:pt x="15215" y="699"/>
                    <a:pt x="15716" y="696"/>
                  </a:cubicBezTo>
                  <a:cubicBezTo>
                    <a:pt x="16161" y="697"/>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5"/>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4683900" y="828900"/>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2"/>
                    <a:pt x="36483" y="1304"/>
                  </a:cubicBezTo>
                  <a:cubicBezTo>
                    <a:pt x="36196" y="1458"/>
                    <a:pt x="35869" y="1563"/>
                    <a:pt x="35368" y="1566"/>
                  </a:cubicBezTo>
                  <a:cubicBezTo>
                    <a:pt x="34922" y="1565"/>
                    <a:pt x="34614" y="1480"/>
                    <a:pt x="34349" y="1355"/>
                  </a:cubicBezTo>
                  <a:cubicBezTo>
                    <a:pt x="34151" y="1261"/>
                    <a:pt x="33977" y="1139"/>
                    <a:pt x="33798" y="1002"/>
                  </a:cubicBezTo>
                  <a:cubicBezTo>
                    <a:pt x="33530" y="795"/>
                    <a:pt x="33253" y="548"/>
                    <a:pt x="32880" y="344"/>
                  </a:cubicBezTo>
                  <a:cubicBezTo>
                    <a:pt x="32509" y="143"/>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3"/>
                    <a:pt x="28621" y="1306"/>
                  </a:cubicBezTo>
                  <a:cubicBezTo>
                    <a:pt x="28334" y="1459"/>
                    <a:pt x="28008" y="1565"/>
                    <a:pt x="27506" y="1567"/>
                  </a:cubicBezTo>
                  <a:cubicBezTo>
                    <a:pt x="27059" y="1566"/>
                    <a:pt x="26753" y="1482"/>
                    <a:pt x="26488" y="1356"/>
                  </a:cubicBezTo>
                  <a:cubicBezTo>
                    <a:pt x="26290" y="1262"/>
                    <a:pt x="26117" y="1141"/>
                    <a:pt x="25937" y="1003"/>
                  </a:cubicBezTo>
                  <a:cubicBezTo>
                    <a:pt x="25669" y="796"/>
                    <a:pt x="25392" y="549"/>
                    <a:pt x="25019" y="346"/>
                  </a:cubicBezTo>
                  <a:cubicBezTo>
                    <a:pt x="24648" y="144"/>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1"/>
                  </a:cubicBezTo>
                  <a:cubicBezTo>
                    <a:pt x="21292" y="938"/>
                    <a:pt x="21047" y="1154"/>
                    <a:pt x="20760" y="1308"/>
                  </a:cubicBezTo>
                  <a:cubicBezTo>
                    <a:pt x="20474" y="1461"/>
                    <a:pt x="20147" y="1566"/>
                    <a:pt x="19645" y="1568"/>
                  </a:cubicBezTo>
                  <a:cubicBezTo>
                    <a:pt x="19199" y="1567"/>
                    <a:pt x="18891" y="1483"/>
                    <a:pt x="18627" y="1358"/>
                  </a:cubicBezTo>
                  <a:cubicBezTo>
                    <a:pt x="18430" y="1263"/>
                    <a:pt x="18255" y="1142"/>
                    <a:pt x="18076" y="1004"/>
                  </a:cubicBezTo>
                  <a:cubicBezTo>
                    <a:pt x="17807" y="797"/>
                    <a:pt x="17532" y="550"/>
                    <a:pt x="17158" y="347"/>
                  </a:cubicBezTo>
                  <a:cubicBezTo>
                    <a:pt x="16786" y="145"/>
                    <a:pt x="16322" y="3"/>
                    <a:pt x="15722" y="3"/>
                  </a:cubicBezTo>
                  <a:cubicBezTo>
                    <a:pt x="15720" y="3"/>
                    <a:pt x="15718" y="3"/>
                    <a:pt x="15715" y="3"/>
                  </a:cubicBezTo>
                  <a:cubicBezTo>
                    <a:pt x="15713" y="3"/>
                    <a:pt x="15711" y="3"/>
                    <a:pt x="15708" y="3"/>
                  </a:cubicBezTo>
                  <a:cubicBezTo>
                    <a:pt x="15175" y="3"/>
                    <a:pt x="14748" y="115"/>
                    <a:pt x="14400" y="282"/>
                  </a:cubicBezTo>
                  <a:cubicBezTo>
                    <a:pt x="14137" y="408"/>
                    <a:pt x="13920" y="563"/>
                    <a:pt x="13725" y="714"/>
                  </a:cubicBezTo>
                  <a:cubicBezTo>
                    <a:pt x="13433" y="941"/>
                    <a:pt x="13187" y="1157"/>
                    <a:pt x="12901" y="1310"/>
                  </a:cubicBezTo>
                  <a:cubicBezTo>
                    <a:pt x="12614" y="1463"/>
                    <a:pt x="12288" y="1568"/>
                    <a:pt x="11786" y="1571"/>
                  </a:cubicBezTo>
                  <a:cubicBezTo>
                    <a:pt x="11340" y="1570"/>
                    <a:pt x="11032" y="1485"/>
                    <a:pt x="10769" y="1360"/>
                  </a:cubicBezTo>
                  <a:cubicBezTo>
                    <a:pt x="10571" y="1266"/>
                    <a:pt x="10397" y="1144"/>
                    <a:pt x="10217" y="1007"/>
                  </a:cubicBezTo>
                  <a:cubicBezTo>
                    <a:pt x="9949" y="801"/>
                    <a:pt x="9672" y="553"/>
                    <a:pt x="9300" y="349"/>
                  </a:cubicBezTo>
                  <a:cubicBezTo>
                    <a:pt x="8928" y="148"/>
                    <a:pt x="8463" y="7"/>
                    <a:pt x="7864" y="7"/>
                  </a:cubicBezTo>
                  <a:cubicBezTo>
                    <a:pt x="7862" y="7"/>
                    <a:pt x="7859" y="7"/>
                    <a:pt x="7857" y="7"/>
                  </a:cubicBezTo>
                  <a:cubicBezTo>
                    <a:pt x="7855" y="7"/>
                    <a:pt x="7852" y="7"/>
                    <a:pt x="7850" y="7"/>
                  </a:cubicBezTo>
                  <a:cubicBezTo>
                    <a:pt x="7316" y="7"/>
                    <a:pt x="6890" y="117"/>
                    <a:pt x="6542" y="285"/>
                  </a:cubicBezTo>
                  <a:cubicBezTo>
                    <a:pt x="6279" y="410"/>
                    <a:pt x="6062" y="565"/>
                    <a:pt x="5867" y="716"/>
                  </a:cubicBezTo>
                  <a:cubicBezTo>
                    <a:pt x="5573" y="943"/>
                    <a:pt x="5329" y="1159"/>
                    <a:pt x="5042" y="1313"/>
                  </a:cubicBezTo>
                  <a:cubicBezTo>
                    <a:pt x="4756" y="1467"/>
                    <a:pt x="4429" y="1571"/>
                    <a:pt x="3929" y="1573"/>
                  </a:cubicBezTo>
                  <a:cubicBezTo>
                    <a:pt x="3484" y="1572"/>
                    <a:pt x="3175" y="1488"/>
                    <a:pt x="2912" y="1363"/>
                  </a:cubicBezTo>
                  <a:cubicBezTo>
                    <a:pt x="2714" y="1268"/>
                    <a:pt x="2540" y="1147"/>
                    <a:pt x="2360" y="1009"/>
                  </a:cubicBezTo>
                  <a:cubicBezTo>
                    <a:pt x="2092" y="803"/>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5"/>
                  </a:cubicBezTo>
                  <a:cubicBezTo>
                    <a:pt x="6215" y="1328"/>
                    <a:pt x="6459" y="1112"/>
                    <a:pt x="6744" y="959"/>
                  </a:cubicBezTo>
                  <a:cubicBezTo>
                    <a:pt x="7031" y="806"/>
                    <a:pt x="7358" y="700"/>
                    <a:pt x="7858" y="698"/>
                  </a:cubicBezTo>
                  <a:cubicBezTo>
                    <a:pt x="8303" y="699"/>
                    <a:pt x="8612" y="783"/>
                    <a:pt x="8875" y="909"/>
                  </a:cubicBezTo>
                  <a:cubicBezTo>
                    <a:pt x="9072" y="1003"/>
                    <a:pt x="9247" y="1124"/>
                    <a:pt x="9427" y="1262"/>
                  </a:cubicBezTo>
                  <a:cubicBezTo>
                    <a:pt x="9695" y="1469"/>
                    <a:pt x="9971" y="1716"/>
                    <a:pt x="10343" y="1919"/>
                  </a:cubicBezTo>
                  <a:cubicBezTo>
                    <a:pt x="10716" y="2121"/>
                    <a:pt x="11181" y="2263"/>
                    <a:pt x="11780" y="2263"/>
                  </a:cubicBezTo>
                  <a:cubicBezTo>
                    <a:pt x="11782" y="2263"/>
                    <a:pt x="11785" y="2263"/>
                    <a:pt x="11787" y="2263"/>
                  </a:cubicBezTo>
                  <a:cubicBezTo>
                    <a:pt x="11789" y="2263"/>
                    <a:pt x="11792" y="2263"/>
                    <a:pt x="11794" y="2263"/>
                  </a:cubicBezTo>
                  <a:cubicBezTo>
                    <a:pt x="12328" y="2263"/>
                    <a:pt x="12754" y="2152"/>
                    <a:pt x="13102" y="1984"/>
                  </a:cubicBezTo>
                  <a:cubicBezTo>
                    <a:pt x="13366" y="1859"/>
                    <a:pt x="13582" y="1704"/>
                    <a:pt x="13776" y="1552"/>
                  </a:cubicBezTo>
                  <a:cubicBezTo>
                    <a:pt x="14070" y="1325"/>
                    <a:pt x="14315" y="1110"/>
                    <a:pt x="14601" y="956"/>
                  </a:cubicBezTo>
                  <a:cubicBezTo>
                    <a:pt x="14888" y="803"/>
                    <a:pt x="15215" y="698"/>
                    <a:pt x="15716" y="695"/>
                  </a:cubicBezTo>
                  <a:cubicBezTo>
                    <a:pt x="16161" y="696"/>
                    <a:pt x="16470" y="781"/>
                    <a:pt x="16733" y="906"/>
                  </a:cubicBezTo>
                  <a:cubicBezTo>
                    <a:pt x="16931" y="1000"/>
                    <a:pt x="17105" y="1122"/>
                    <a:pt x="17285" y="1260"/>
                  </a:cubicBezTo>
                  <a:cubicBezTo>
                    <a:pt x="17553" y="1467"/>
                    <a:pt x="17829" y="1714"/>
                    <a:pt x="18203" y="1917"/>
                  </a:cubicBezTo>
                  <a:cubicBezTo>
                    <a:pt x="18573" y="2118"/>
                    <a:pt x="19035" y="2259"/>
                    <a:pt x="19633" y="2259"/>
                  </a:cubicBezTo>
                  <a:cubicBezTo>
                    <a:pt x="19637" y="2259"/>
                    <a:pt x="19642" y="2259"/>
                    <a:pt x="19646" y="2259"/>
                  </a:cubicBezTo>
                  <a:cubicBezTo>
                    <a:pt x="19649" y="2259"/>
                    <a:pt x="19651" y="2259"/>
                    <a:pt x="19654" y="2259"/>
                  </a:cubicBezTo>
                  <a:cubicBezTo>
                    <a:pt x="20187" y="2259"/>
                    <a:pt x="20613" y="2149"/>
                    <a:pt x="20961" y="1981"/>
                  </a:cubicBezTo>
                  <a:cubicBezTo>
                    <a:pt x="21225" y="1856"/>
                    <a:pt x="21442" y="1701"/>
                    <a:pt x="21637" y="1551"/>
                  </a:cubicBezTo>
                  <a:cubicBezTo>
                    <a:pt x="21930" y="1324"/>
                    <a:pt x="22175" y="1108"/>
                    <a:pt x="22462" y="955"/>
                  </a:cubicBezTo>
                  <a:cubicBezTo>
                    <a:pt x="22748" y="802"/>
                    <a:pt x="23074" y="697"/>
                    <a:pt x="23577" y="694"/>
                  </a:cubicBezTo>
                  <a:cubicBezTo>
                    <a:pt x="24022" y="695"/>
                    <a:pt x="24330" y="780"/>
                    <a:pt x="24594" y="905"/>
                  </a:cubicBezTo>
                  <a:cubicBezTo>
                    <a:pt x="24791" y="999"/>
                    <a:pt x="24965" y="1121"/>
                    <a:pt x="25144" y="1258"/>
                  </a:cubicBezTo>
                  <a:cubicBezTo>
                    <a:pt x="25412" y="1464"/>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1"/>
                    <a:pt x="30934" y="695"/>
                    <a:pt x="31436" y="693"/>
                  </a:cubicBezTo>
                  <a:cubicBezTo>
                    <a:pt x="31883" y="694"/>
                    <a:pt x="32190" y="778"/>
                    <a:pt x="32454" y="904"/>
                  </a:cubicBezTo>
                  <a:cubicBezTo>
                    <a:pt x="32652" y="998"/>
                    <a:pt x="32826" y="1119"/>
                    <a:pt x="33005" y="1257"/>
                  </a:cubicBezTo>
                  <a:cubicBezTo>
                    <a:pt x="33274" y="1463"/>
                    <a:pt x="33550" y="1711"/>
                    <a:pt x="33923" y="1914"/>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9"/>
                  </a:cubicBezTo>
                  <a:cubicBezTo>
                    <a:pt x="36947" y="1854"/>
                    <a:pt x="37164" y="1699"/>
                    <a:pt x="37358" y="1549"/>
                  </a:cubicBezTo>
                  <a:cubicBezTo>
                    <a:pt x="37651" y="1322"/>
                    <a:pt x="37898" y="1106"/>
                    <a:pt x="38183" y="952"/>
                  </a:cubicBezTo>
                  <a:cubicBezTo>
                    <a:pt x="38470" y="799"/>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4683900" y="883625"/>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1"/>
                    <a:pt x="36483" y="1304"/>
                  </a:cubicBezTo>
                  <a:cubicBezTo>
                    <a:pt x="36196" y="1458"/>
                    <a:pt x="35869" y="1562"/>
                    <a:pt x="35368" y="1565"/>
                  </a:cubicBezTo>
                  <a:cubicBezTo>
                    <a:pt x="34922" y="1564"/>
                    <a:pt x="34614" y="1480"/>
                    <a:pt x="34349" y="1355"/>
                  </a:cubicBezTo>
                  <a:cubicBezTo>
                    <a:pt x="34151" y="1261"/>
                    <a:pt x="33977" y="1139"/>
                    <a:pt x="33798" y="1002"/>
                  </a:cubicBezTo>
                  <a:cubicBezTo>
                    <a:pt x="33530" y="795"/>
                    <a:pt x="33253" y="547"/>
                    <a:pt x="32880" y="344"/>
                  </a:cubicBezTo>
                  <a:cubicBezTo>
                    <a:pt x="32509" y="142"/>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2"/>
                    <a:pt x="28621" y="1306"/>
                  </a:cubicBezTo>
                  <a:cubicBezTo>
                    <a:pt x="28334" y="1459"/>
                    <a:pt x="28008" y="1564"/>
                    <a:pt x="27506" y="1567"/>
                  </a:cubicBezTo>
                  <a:cubicBezTo>
                    <a:pt x="27059" y="1565"/>
                    <a:pt x="26753" y="1482"/>
                    <a:pt x="26488" y="1356"/>
                  </a:cubicBezTo>
                  <a:cubicBezTo>
                    <a:pt x="26290" y="1262"/>
                    <a:pt x="26117" y="1141"/>
                    <a:pt x="25937" y="1003"/>
                  </a:cubicBezTo>
                  <a:cubicBezTo>
                    <a:pt x="25669" y="797"/>
                    <a:pt x="25392" y="548"/>
                    <a:pt x="25019" y="346"/>
                  </a:cubicBezTo>
                  <a:cubicBezTo>
                    <a:pt x="24648" y="143"/>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3"/>
                  </a:cubicBezTo>
                  <a:cubicBezTo>
                    <a:pt x="21292" y="940"/>
                    <a:pt x="21047" y="1155"/>
                    <a:pt x="20760" y="1308"/>
                  </a:cubicBezTo>
                  <a:cubicBezTo>
                    <a:pt x="20474" y="1462"/>
                    <a:pt x="20147" y="1567"/>
                    <a:pt x="19645" y="1570"/>
                  </a:cubicBezTo>
                  <a:cubicBezTo>
                    <a:pt x="19199" y="1568"/>
                    <a:pt x="18891" y="1484"/>
                    <a:pt x="18627" y="1359"/>
                  </a:cubicBezTo>
                  <a:cubicBezTo>
                    <a:pt x="18430" y="1265"/>
                    <a:pt x="18255" y="1143"/>
                    <a:pt x="18076" y="1005"/>
                  </a:cubicBezTo>
                  <a:cubicBezTo>
                    <a:pt x="17807" y="800"/>
                    <a:pt x="17532" y="551"/>
                    <a:pt x="17158" y="348"/>
                  </a:cubicBezTo>
                  <a:cubicBezTo>
                    <a:pt x="16788" y="147"/>
                    <a:pt x="16325" y="5"/>
                    <a:pt x="15728" y="5"/>
                  </a:cubicBezTo>
                  <a:cubicBezTo>
                    <a:pt x="15724" y="5"/>
                    <a:pt x="15720" y="5"/>
                    <a:pt x="15715" y="5"/>
                  </a:cubicBezTo>
                  <a:cubicBezTo>
                    <a:pt x="15711" y="5"/>
                    <a:pt x="15706" y="5"/>
                    <a:pt x="15701" y="5"/>
                  </a:cubicBezTo>
                  <a:cubicBezTo>
                    <a:pt x="15171" y="5"/>
                    <a:pt x="14747" y="116"/>
                    <a:pt x="14400" y="284"/>
                  </a:cubicBezTo>
                  <a:cubicBezTo>
                    <a:pt x="14137" y="409"/>
                    <a:pt x="13920" y="564"/>
                    <a:pt x="13725" y="715"/>
                  </a:cubicBezTo>
                  <a:cubicBezTo>
                    <a:pt x="13433" y="942"/>
                    <a:pt x="13187" y="1158"/>
                    <a:pt x="12901" y="1312"/>
                  </a:cubicBezTo>
                  <a:cubicBezTo>
                    <a:pt x="12614" y="1464"/>
                    <a:pt x="12288" y="1570"/>
                    <a:pt x="11786" y="1572"/>
                  </a:cubicBezTo>
                  <a:cubicBezTo>
                    <a:pt x="11340" y="1571"/>
                    <a:pt x="11032" y="1487"/>
                    <a:pt x="10769" y="1361"/>
                  </a:cubicBezTo>
                  <a:cubicBezTo>
                    <a:pt x="10571" y="1267"/>
                    <a:pt x="10397" y="1146"/>
                    <a:pt x="10217" y="1008"/>
                  </a:cubicBezTo>
                  <a:cubicBezTo>
                    <a:pt x="9949" y="802"/>
                    <a:pt x="9672" y="554"/>
                    <a:pt x="9300" y="351"/>
                  </a:cubicBezTo>
                  <a:cubicBezTo>
                    <a:pt x="8928" y="149"/>
                    <a:pt x="8463" y="7"/>
                    <a:pt x="7864" y="7"/>
                  </a:cubicBezTo>
                  <a:cubicBezTo>
                    <a:pt x="7862" y="7"/>
                    <a:pt x="7859" y="7"/>
                    <a:pt x="7857" y="7"/>
                  </a:cubicBezTo>
                  <a:cubicBezTo>
                    <a:pt x="7855" y="7"/>
                    <a:pt x="7852" y="7"/>
                    <a:pt x="7850" y="7"/>
                  </a:cubicBezTo>
                  <a:cubicBezTo>
                    <a:pt x="7316" y="7"/>
                    <a:pt x="6890" y="118"/>
                    <a:pt x="6542" y="286"/>
                  </a:cubicBezTo>
                  <a:cubicBezTo>
                    <a:pt x="6279" y="411"/>
                    <a:pt x="6062" y="566"/>
                    <a:pt x="5867" y="716"/>
                  </a:cubicBezTo>
                  <a:cubicBezTo>
                    <a:pt x="5573" y="943"/>
                    <a:pt x="5329" y="1159"/>
                    <a:pt x="5042" y="1313"/>
                  </a:cubicBezTo>
                  <a:cubicBezTo>
                    <a:pt x="4756" y="1466"/>
                    <a:pt x="4429" y="1571"/>
                    <a:pt x="3929" y="1573"/>
                  </a:cubicBezTo>
                  <a:cubicBezTo>
                    <a:pt x="3484" y="1572"/>
                    <a:pt x="3175" y="1488"/>
                    <a:pt x="2912" y="1363"/>
                  </a:cubicBezTo>
                  <a:cubicBezTo>
                    <a:pt x="2714" y="1268"/>
                    <a:pt x="2540" y="1147"/>
                    <a:pt x="2360" y="1009"/>
                  </a:cubicBezTo>
                  <a:cubicBezTo>
                    <a:pt x="2092" y="804"/>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4"/>
                    <a:pt x="3931" y="2264"/>
                  </a:cubicBezTo>
                  <a:cubicBezTo>
                    <a:pt x="3936" y="2264"/>
                    <a:pt x="3941" y="2265"/>
                    <a:pt x="3945" y="2265"/>
                  </a:cubicBezTo>
                  <a:cubicBezTo>
                    <a:pt x="4475" y="2265"/>
                    <a:pt x="4899" y="2153"/>
                    <a:pt x="5246" y="1986"/>
                  </a:cubicBezTo>
                  <a:cubicBezTo>
                    <a:pt x="5509" y="1861"/>
                    <a:pt x="5726" y="1706"/>
                    <a:pt x="5921" y="1555"/>
                  </a:cubicBezTo>
                  <a:cubicBezTo>
                    <a:pt x="6215" y="1328"/>
                    <a:pt x="6459" y="1112"/>
                    <a:pt x="6744" y="958"/>
                  </a:cubicBezTo>
                  <a:cubicBezTo>
                    <a:pt x="7031" y="806"/>
                    <a:pt x="7358" y="700"/>
                    <a:pt x="7858" y="698"/>
                  </a:cubicBezTo>
                  <a:cubicBezTo>
                    <a:pt x="8303" y="699"/>
                    <a:pt x="8612" y="783"/>
                    <a:pt x="8875" y="909"/>
                  </a:cubicBezTo>
                  <a:cubicBezTo>
                    <a:pt x="9072" y="1003"/>
                    <a:pt x="9247" y="1124"/>
                    <a:pt x="9427" y="1262"/>
                  </a:cubicBezTo>
                  <a:cubicBezTo>
                    <a:pt x="9695" y="1468"/>
                    <a:pt x="9971" y="1716"/>
                    <a:pt x="10343" y="1919"/>
                  </a:cubicBezTo>
                  <a:cubicBezTo>
                    <a:pt x="10716" y="2121"/>
                    <a:pt x="11181" y="2262"/>
                    <a:pt x="11780" y="2262"/>
                  </a:cubicBezTo>
                  <a:cubicBezTo>
                    <a:pt x="11782" y="2262"/>
                    <a:pt x="11785" y="2262"/>
                    <a:pt x="11787" y="2262"/>
                  </a:cubicBezTo>
                  <a:cubicBezTo>
                    <a:pt x="11789" y="2262"/>
                    <a:pt x="11792" y="2262"/>
                    <a:pt x="11794" y="2262"/>
                  </a:cubicBezTo>
                  <a:cubicBezTo>
                    <a:pt x="12328" y="2262"/>
                    <a:pt x="12754" y="2152"/>
                    <a:pt x="13102" y="1984"/>
                  </a:cubicBezTo>
                  <a:cubicBezTo>
                    <a:pt x="13366" y="1859"/>
                    <a:pt x="13582" y="1704"/>
                    <a:pt x="13776" y="1552"/>
                  </a:cubicBezTo>
                  <a:cubicBezTo>
                    <a:pt x="14070" y="1325"/>
                    <a:pt x="14315" y="1110"/>
                    <a:pt x="14601" y="956"/>
                  </a:cubicBezTo>
                  <a:cubicBezTo>
                    <a:pt x="14888" y="802"/>
                    <a:pt x="15215" y="698"/>
                    <a:pt x="15716" y="695"/>
                  </a:cubicBezTo>
                  <a:cubicBezTo>
                    <a:pt x="16161" y="697"/>
                    <a:pt x="16470" y="781"/>
                    <a:pt x="16733" y="906"/>
                  </a:cubicBezTo>
                  <a:cubicBezTo>
                    <a:pt x="16931" y="1000"/>
                    <a:pt x="17105" y="1122"/>
                    <a:pt x="17285" y="1260"/>
                  </a:cubicBezTo>
                  <a:cubicBezTo>
                    <a:pt x="17553" y="1464"/>
                    <a:pt x="17829" y="1714"/>
                    <a:pt x="18203" y="1917"/>
                  </a:cubicBezTo>
                  <a:cubicBezTo>
                    <a:pt x="18573" y="2117"/>
                    <a:pt x="19035" y="2259"/>
                    <a:pt x="19633" y="2259"/>
                  </a:cubicBezTo>
                  <a:cubicBezTo>
                    <a:pt x="19637" y="2259"/>
                    <a:pt x="19642" y="2259"/>
                    <a:pt x="19646" y="2259"/>
                  </a:cubicBezTo>
                  <a:cubicBezTo>
                    <a:pt x="19651" y="2259"/>
                    <a:pt x="19656" y="2259"/>
                    <a:pt x="19661" y="2259"/>
                  </a:cubicBezTo>
                  <a:cubicBezTo>
                    <a:pt x="20191" y="2259"/>
                    <a:pt x="20615" y="2148"/>
                    <a:pt x="20961" y="1981"/>
                  </a:cubicBezTo>
                  <a:cubicBezTo>
                    <a:pt x="21225" y="1856"/>
                    <a:pt x="21442" y="1701"/>
                    <a:pt x="21637" y="1551"/>
                  </a:cubicBezTo>
                  <a:cubicBezTo>
                    <a:pt x="21930" y="1324"/>
                    <a:pt x="22175" y="1108"/>
                    <a:pt x="22462" y="955"/>
                  </a:cubicBezTo>
                  <a:cubicBezTo>
                    <a:pt x="22748" y="801"/>
                    <a:pt x="23074" y="697"/>
                    <a:pt x="23577" y="694"/>
                  </a:cubicBezTo>
                  <a:cubicBezTo>
                    <a:pt x="24022" y="695"/>
                    <a:pt x="24330" y="780"/>
                    <a:pt x="24594" y="905"/>
                  </a:cubicBezTo>
                  <a:cubicBezTo>
                    <a:pt x="24791" y="999"/>
                    <a:pt x="24965" y="1120"/>
                    <a:pt x="25144" y="1258"/>
                  </a:cubicBezTo>
                  <a:cubicBezTo>
                    <a:pt x="25412" y="1463"/>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0"/>
                    <a:pt x="30934" y="695"/>
                    <a:pt x="31436" y="693"/>
                  </a:cubicBezTo>
                  <a:cubicBezTo>
                    <a:pt x="31883" y="694"/>
                    <a:pt x="32190" y="778"/>
                    <a:pt x="32454" y="904"/>
                  </a:cubicBezTo>
                  <a:cubicBezTo>
                    <a:pt x="32652" y="998"/>
                    <a:pt x="32826" y="1118"/>
                    <a:pt x="33005" y="1257"/>
                  </a:cubicBezTo>
                  <a:cubicBezTo>
                    <a:pt x="33274" y="1463"/>
                    <a:pt x="33550" y="1711"/>
                    <a:pt x="33923" y="1913"/>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8"/>
                  </a:cubicBezTo>
                  <a:cubicBezTo>
                    <a:pt x="36947" y="1854"/>
                    <a:pt x="37164" y="1699"/>
                    <a:pt x="37358" y="1549"/>
                  </a:cubicBezTo>
                  <a:cubicBezTo>
                    <a:pt x="37651" y="1322"/>
                    <a:pt x="37898" y="1106"/>
                    <a:pt x="38183" y="952"/>
                  </a:cubicBezTo>
                  <a:cubicBezTo>
                    <a:pt x="38470" y="798"/>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4683900" y="938075"/>
              <a:ext cx="982475" cy="56650"/>
            </a:xfrm>
            <a:custGeom>
              <a:avLst/>
              <a:gdLst/>
              <a:ahLst/>
              <a:cxnLst/>
              <a:rect l="l" t="t" r="r" b="b"/>
              <a:pathLst>
                <a:path w="39299" h="2266" extrusionOk="0">
                  <a:moveTo>
                    <a:pt x="39284" y="1"/>
                  </a:moveTo>
                  <a:cubicBezTo>
                    <a:pt x="38754" y="1"/>
                    <a:pt x="38330" y="112"/>
                    <a:pt x="37982" y="280"/>
                  </a:cubicBezTo>
                  <a:cubicBezTo>
                    <a:pt x="37719" y="404"/>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1"/>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1"/>
                  </a:cubicBezTo>
                  <a:cubicBezTo>
                    <a:pt x="29153" y="938"/>
                    <a:pt x="28907" y="1154"/>
                    <a:pt x="28621" y="1308"/>
                  </a:cubicBezTo>
                  <a:cubicBezTo>
                    <a:pt x="28334" y="1462"/>
                    <a:pt x="28008" y="1566"/>
                    <a:pt x="27506" y="1568"/>
                  </a:cubicBezTo>
                  <a:cubicBezTo>
                    <a:pt x="27059" y="1567"/>
                    <a:pt x="26753" y="1483"/>
                    <a:pt x="26488" y="1358"/>
                  </a:cubicBezTo>
                  <a:cubicBezTo>
                    <a:pt x="26290" y="1264"/>
                    <a:pt x="26117" y="1143"/>
                    <a:pt x="25937" y="1004"/>
                  </a:cubicBezTo>
                  <a:cubicBezTo>
                    <a:pt x="25669" y="798"/>
                    <a:pt x="25392" y="550"/>
                    <a:pt x="25019" y="348"/>
                  </a:cubicBezTo>
                  <a:cubicBezTo>
                    <a:pt x="24648" y="146"/>
                    <a:pt x="24182" y="4"/>
                    <a:pt x="23583" y="4"/>
                  </a:cubicBezTo>
                  <a:cubicBezTo>
                    <a:pt x="23581" y="4"/>
                    <a:pt x="23579" y="4"/>
                    <a:pt x="23577" y="4"/>
                  </a:cubicBezTo>
                  <a:cubicBezTo>
                    <a:pt x="23574" y="4"/>
                    <a:pt x="23572" y="4"/>
                    <a:pt x="23569" y="4"/>
                  </a:cubicBezTo>
                  <a:cubicBezTo>
                    <a:pt x="23036" y="4"/>
                    <a:pt x="22610" y="115"/>
                    <a:pt x="22260" y="283"/>
                  </a:cubicBezTo>
                  <a:cubicBezTo>
                    <a:pt x="21997" y="409"/>
                    <a:pt x="21780" y="563"/>
                    <a:pt x="21585" y="714"/>
                  </a:cubicBezTo>
                  <a:cubicBezTo>
                    <a:pt x="21292" y="941"/>
                    <a:pt x="21047" y="1157"/>
                    <a:pt x="20760" y="1310"/>
                  </a:cubicBezTo>
                  <a:cubicBezTo>
                    <a:pt x="20474" y="1464"/>
                    <a:pt x="20147" y="1568"/>
                    <a:pt x="19645" y="1571"/>
                  </a:cubicBezTo>
                  <a:cubicBezTo>
                    <a:pt x="19199" y="1570"/>
                    <a:pt x="18891" y="1485"/>
                    <a:pt x="18627" y="1361"/>
                  </a:cubicBezTo>
                  <a:cubicBezTo>
                    <a:pt x="18430" y="1267"/>
                    <a:pt x="18255" y="1145"/>
                    <a:pt x="18076" y="1007"/>
                  </a:cubicBezTo>
                  <a:cubicBezTo>
                    <a:pt x="17807" y="801"/>
                    <a:pt x="17532" y="553"/>
                    <a:pt x="17158" y="350"/>
                  </a:cubicBezTo>
                  <a:cubicBezTo>
                    <a:pt x="16786" y="148"/>
                    <a:pt x="16322" y="7"/>
                    <a:pt x="15722" y="7"/>
                  </a:cubicBezTo>
                  <a:cubicBezTo>
                    <a:pt x="15720" y="7"/>
                    <a:pt x="15718" y="7"/>
                    <a:pt x="15715" y="7"/>
                  </a:cubicBezTo>
                  <a:cubicBezTo>
                    <a:pt x="15713" y="7"/>
                    <a:pt x="15710" y="7"/>
                    <a:pt x="15708" y="7"/>
                  </a:cubicBezTo>
                  <a:cubicBezTo>
                    <a:pt x="15175" y="7"/>
                    <a:pt x="14748" y="117"/>
                    <a:pt x="14400" y="286"/>
                  </a:cubicBezTo>
                  <a:cubicBezTo>
                    <a:pt x="14137" y="411"/>
                    <a:pt x="13920" y="566"/>
                    <a:pt x="13725" y="715"/>
                  </a:cubicBezTo>
                  <a:cubicBezTo>
                    <a:pt x="13433" y="942"/>
                    <a:pt x="13187" y="1158"/>
                    <a:pt x="12901" y="1312"/>
                  </a:cubicBezTo>
                  <a:cubicBezTo>
                    <a:pt x="12614" y="1465"/>
                    <a:pt x="12288" y="1570"/>
                    <a:pt x="11786" y="1572"/>
                  </a:cubicBezTo>
                  <a:cubicBezTo>
                    <a:pt x="11340" y="1571"/>
                    <a:pt x="11032" y="1488"/>
                    <a:pt x="10769" y="1362"/>
                  </a:cubicBezTo>
                  <a:cubicBezTo>
                    <a:pt x="10571" y="1268"/>
                    <a:pt x="10397" y="1147"/>
                    <a:pt x="10217" y="1008"/>
                  </a:cubicBezTo>
                  <a:cubicBezTo>
                    <a:pt x="9949" y="803"/>
                    <a:pt x="9672" y="554"/>
                    <a:pt x="9300" y="352"/>
                  </a:cubicBezTo>
                  <a:cubicBezTo>
                    <a:pt x="8928" y="149"/>
                    <a:pt x="8463" y="8"/>
                    <a:pt x="7864" y="8"/>
                  </a:cubicBezTo>
                  <a:cubicBezTo>
                    <a:pt x="7862" y="8"/>
                    <a:pt x="7859" y="8"/>
                    <a:pt x="7857" y="8"/>
                  </a:cubicBezTo>
                  <a:cubicBezTo>
                    <a:pt x="7855" y="8"/>
                    <a:pt x="7852" y="8"/>
                    <a:pt x="7850" y="8"/>
                  </a:cubicBezTo>
                  <a:cubicBezTo>
                    <a:pt x="7316" y="8"/>
                    <a:pt x="6890" y="118"/>
                    <a:pt x="6542" y="287"/>
                  </a:cubicBezTo>
                  <a:cubicBezTo>
                    <a:pt x="6279" y="412"/>
                    <a:pt x="6062" y="567"/>
                    <a:pt x="5867" y="718"/>
                  </a:cubicBezTo>
                  <a:cubicBezTo>
                    <a:pt x="5573" y="946"/>
                    <a:pt x="5329" y="1160"/>
                    <a:pt x="5042" y="1314"/>
                  </a:cubicBezTo>
                  <a:cubicBezTo>
                    <a:pt x="4756" y="1468"/>
                    <a:pt x="4429" y="1572"/>
                    <a:pt x="3929" y="1575"/>
                  </a:cubicBezTo>
                  <a:cubicBezTo>
                    <a:pt x="3484" y="1573"/>
                    <a:pt x="3175" y="1490"/>
                    <a:pt x="2912" y="1365"/>
                  </a:cubicBezTo>
                  <a:cubicBezTo>
                    <a:pt x="2714" y="1270"/>
                    <a:pt x="2540" y="1149"/>
                    <a:pt x="2360" y="1011"/>
                  </a:cubicBezTo>
                  <a:cubicBezTo>
                    <a:pt x="2092" y="805"/>
                    <a:pt x="1815" y="556"/>
                    <a:pt x="1442" y="354"/>
                  </a:cubicBezTo>
                  <a:cubicBezTo>
                    <a:pt x="1071" y="152"/>
                    <a:pt x="605" y="10"/>
                    <a:pt x="7" y="10"/>
                  </a:cubicBezTo>
                  <a:cubicBezTo>
                    <a:pt x="4" y="10"/>
                    <a:pt x="2" y="10"/>
                    <a:pt x="0" y="10"/>
                  </a:cubicBezTo>
                  <a:lnTo>
                    <a:pt x="0" y="701"/>
                  </a:lnTo>
                  <a:lnTo>
                    <a:pt x="2" y="701"/>
                  </a:lnTo>
                  <a:cubicBezTo>
                    <a:pt x="448" y="702"/>
                    <a:pt x="756" y="787"/>
                    <a:pt x="1019" y="911"/>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2"/>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5"/>
                    <a:pt x="14315" y="1111"/>
                    <a:pt x="14601" y="957"/>
                  </a:cubicBezTo>
                  <a:cubicBezTo>
                    <a:pt x="14888" y="803"/>
                    <a:pt x="15215" y="699"/>
                    <a:pt x="15716" y="696"/>
                  </a:cubicBezTo>
                  <a:cubicBezTo>
                    <a:pt x="16161" y="698"/>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4"/>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4683900" y="992725"/>
              <a:ext cx="982475" cy="56675"/>
            </a:xfrm>
            <a:custGeom>
              <a:avLst/>
              <a:gdLst/>
              <a:ahLst/>
              <a:cxnLst/>
              <a:rect l="l" t="t" r="r" b="b"/>
              <a:pathLst>
                <a:path w="39299" h="2267" extrusionOk="0">
                  <a:moveTo>
                    <a:pt x="39291" y="1"/>
                  </a:moveTo>
                  <a:cubicBezTo>
                    <a:pt x="38757" y="1"/>
                    <a:pt x="38331" y="111"/>
                    <a:pt x="37982" y="279"/>
                  </a:cubicBezTo>
                  <a:cubicBezTo>
                    <a:pt x="37719" y="404"/>
                    <a:pt x="37502" y="559"/>
                    <a:pt x="37307" y="709"/>
                  </a:cubicBezTo>
                  <a:cubicBezTo>
                    <a:pt x="37014" y="936"/>
                    <a:pt x="36768" y="1152"/>
                    <a:pt x="36483" y="1306"/>
                  </a:cubicBezTo>
                  <a:cubicBezTo>
                    <a:pt x="36196" y="1459"/>
                    <a:pt x="35869" y="1564"/>
                    <a:pt x="35368" y="1566"/>
                  </a:cubicBezTo>
                  <a:cubicBezTo>
                    <a:pt x="34922" y="1565"/>
                    <a:pt x="34614" y="1481"/>
                    <a:pt x="34349" y="1356"/>
                  </a:cubicBezTo>
                  <a:cubicBezTo>
                    <a:pt x="34151" y="1261"/>
                    <a:pt x="33977" y="1140"/>
                    <a:pt x="33798" y="1002"/>
                  </a:cubicBezTo>
                  <a:cubicBezTo>
                    <a:pt x="33530" y="796"/>
                    <a:pt x="33253" y="548"/>
                    <a:pt x="32880" y="345"/>
                  </a:cubicBezTo>
                  <a:cubicBezTo>
                    <a:pt x="32509" y="144"/>
                    <a:pt x="32043" y="2"/>
                    <a:pt x="31442" y="2"/>
                  </a:cubicBezTo>
                  <a:cubicBezTo>
                    <a:pt x="31440" y="2"/>
                    <a:pt x="31438" y="2"/>
                    <a:pt x="31436" y="2"/>
                  </a:cubicBezTo>
                  <a:cubicBezTo>
                    <a:pt x="31433" y="2"/>
                    <a:pt x="31431" y="2"/>
                    <a:pt x="31429" y="2"/>
                  </a:cubicBezTo>
                  <a:cubicBezTo>
                    <a:pt x="30895" y="2"/>
                    <a:pt x="30469" y="113"/>
                    <a:pt x="30121" y="280"/>
                  </a:cubicBezTo>
                  <a:cubicBezTo>
                    <a:pt x="29857" y="406"/>
                    <a:pt x="29640" y="561"/>
                    <a:pt x="29446" y="711"/>
                  </a:cubicBezTo>
                  <a:cubicBezTo>
                    <a:pt x="29153" y="938"/>
                    <a:pt x="28907" y="1153"/>
                    <a:pt x="28621" y="1307"/>
                  </a:cubicBezTo>
                  <a:cubicBezTo>
                    <a:pt x="28334" y="1460"/>
                    <a:pt x="28008" y="1565"/>
                    <a:pt x="27506" y="1568"/>
                  </a:cubicBezTo>
                  <a:cubicBezTo>
                    <a:pt x="27059" y="1566"/>
                    <a:pt x="26753" y="1482"/>
                    <a:pt x="26488" y="1357"/>
                  </a:cubicBezTo>
                  <a:cubicBezTo>
                    <a:pt x="26290" y="1263"/>
                    <a:pt x="26117" y="1141"/>
                    <a:pt x="25937" y="1003"/>
                  </a:cubicBezTo>
                  <a:cubicBezTo>
                    <a:pt x="25669" y="797"/>
                    <a:pt x="25392" y="549"/>
                    <a:pt x="25019" y="346"/>
                  </a:cubicBezTo>
                  <a:cubicBezTo>
                    <a:pt x="24649" y="146"/>
                    <a:pt x="24185" y="4"/>
                    <a:pt x="23590" y="4"/>
                  </a:cubicBezTo>
                  <a:cubicBezTo>
                    <a:pt x="23585" y="4"/>
                    <a:pt x="23581" y="4"/>
                    <a:pt x="23577" y="4"/>
                  </a:cubicBezTo>
                  <a:cubicBezTo>
                    <a:pt x="23572" y="4"/>
                    <a:pt x="23567" y="4"/>
                    <a:pt x="23562" y="4"/>
                  </a:cubicBezTo>
                  <a:cubicBezTo>
                    <a:pt x="23032" y="4"/>
                    <a:pt x="22608" y="115"/>
                    <a:pt x="22260" y="282"/>
                  </a:cubicBezTo>
                  <a:cubicBezTo>
                    <a:pt x="21997" y="407"/>
                    <a:pt x="21780" y="562"/>
                    <a:pt x="21585" y="712"/>
                  </a:cubicBezTo>
                  <a:cubicBezTo>
                    <a:pt x="21292" y="939"/>
                    <a:pt x="21047" y="1155"/>
                    <a:pt x="20760" y="1308"/>
                  </a:cubicBezTo>
                  <a:cubicBezTo>
                    <a:pt x="20474" y="1462"/>
                    <a:pt x="20147" y="1566"/>
                    <a:pt x="19645" y="1569"/>
                  </a:cubicBezTo>
                  <a:cubicBezTo>
                    <a:pt x="19199" y="1568"/>
                    <a:pt x="18891" y="1483"/>
                    <a:pt x="18627" y="1358"/>
                  </a:cubicBezTo>
                  <a:cubicBezTo>
                    <a:pt x="18430" y="1264"/>
                    <a:pt x="18255" y="1142"/>
                    <a:pt x="18076" y="1005"/>
                  </a:cubicBezTo>
                  <a:cubicBezTo>
                    <a:pt x="17807" y="799"/>
                    <a:pt x="17532" y="551"/>
                    <a:pt x="17158" y="347"/>
                  </a:cubicBezTo>
                  <a:cubicBezTo>
                    <a:pt x="16786" y="146"/>
                    <a:pt x="16322" y="5"/>
                    <a:pt x="15722" y="5"/>
                  </a:cubicBezTo>
                  <a:cubicBezTo>
                    <a:pt x="15720" y="5"/>
                    <a:pt x="15718" y="5"/>
                    <a:pt x="15715" y="5"/>
                  </a:cubicBezTo>
                  <a:cubicBezTo>
                    <a:pt x="15713" y="5"/>
                    <a:pt x="15710" y="5"/>
                    <a:pt x="15708" y="5"/>
                  </a:cubicBezTo>
                  <a:cubicBezTo>
                    <a:pt x="15175" y="5"/>
                    <a:pt x="14748" y="115"/>
                    <a:pt x="14400" y="283"/>
                  </a:cubicBezTo>
                  <a:cubicBezTo>
                    <a:pt x="14137" y="408"/>
                    <a:pt x="13920" y="563"/>
                    <a:pt x="13725" y="713"/>
                  </a:cubicBezTo>
                  <a:cubicBezTo>
                    <a:pt x="13433" y="940"/>
                    <a:pt x="13187" y="1156"/>
                    <a:pt x="12901" y="1310"/>
                  </a:cubicBezTo>
                  <a:cubicBezTo>
                    <a:pt x="12614" y="1463"/>
                    <a:pt x="12288" y="1568"/>
                    <a:pt x="11786" y="1570"/>
                  </a:cubicBezTo>
                  <a:cubicBezTo>
                    <a:pt x="11340" y="1569"/>
                    <a:pt x="11032" y="1485"/>
                    <a:pt x="10769" y="1359"/>
                  </a:cubicBezTo>
                  <a:cubicBezTo>
                    <a:pt x="10571" y="1265"/>
                    <a:pt x="10397" y="1145"/>
                    <a:pt x="10217" y="1006"/>
                  </a:cubicBezTo>
                  <a:cubicBezTo>
                    <a:pt x="9949" y="801"/>
                    <a:pt x="9672" y="552"/>
                    <a:pt x="9300" y="350"/>
                  </a:cubicBezTo>
                  <a:cubicBezTo>
                    <a:pt x="8928" y="147"/>
                    <a:pt x="8463" y="6"/>
                    <a:pt x="7864" y="6"/>
                  </a:cubicBezTo>
                  <a:cubicBezTo>
                    <a:pt x="7862" y="6"/>
                    <a:pt x="7859" y="6"/>
                    <a:pt x="7857" y="6"/>
                  </a:cubicBezTo>
                  <a:cubicBezTo>
                    <a:pt x="7855" y="6"/>
                    <a:pt x="7852" y="6"/>
                    <a:pt x="7850" y="6"/>
                  </a:cubicBezTo>
                  <a:cubicBezTo>
                    <a:pt x="7316" y="6"/>
                    <a:pt x="6890" y="116"/>
                    <a:pt x="6542" y="284"/>
                  </a:cubicBezTo>
                  <a:cubicBezTo>
                    <a:pt x="6279" y="409"/>
                    <a:pt x="6062" y="564"/>
                    <a:pt x="5867" y="716"/>
                  </a:cubicBezTo>
                  <a:cubicBezTo>
                    <a:pt x="5573" y="943"/>
                    <a:pt x="5329" y="1158"/>
                    <a:pt x="5042" y="1312"/>
                  </a:cubicBezTo>
                  <a:cubicBezTo>
                    <a:pt x="4756" y="1466"/>
                    <a:pt x="4429" y="1570"/>
                    <a:pt x="3929" y="1573"/>
                  </a:cubicBezTo>
                  <a:cubicBezTo>
                    <a:pt x="3484" y="1571"/>
                    <a:pt x="3175" y="1487"/>
                    <a:pt x="2912" y="1362"/>
                  </a:cubicBezTo>
                  <a:cubicBezTo>
                    <a:pt x="2714" y="1268"/>
                    <a:pt x="2540" y="1147"/>
                    <a:pt x="2360" y="1008"/>
                  </a:cubicBezTo>
                  <a:cubicBezTo>
                    <a:pt x="2092" y="804"/>
                    <a:pt x="1815" y="554"/>
                    <a:pt x="1442" y="352"/>
                  </a:cubicBezTo>
                  <a:cubicBezTo>
                    <a:pt x="1072" y="151"/>
                    <a:pt x="609" y="9"/>
                    <a:pt x="13" y="9"/>
                  </a:cubicBezTo>
                  <a:cubicBezTo>
                    <a:pt x="9" y="9"/>
                    <a:pt x="4" y="9"/>
                    <a:pt x="0" y="9"/>
                  </a:cubicBezTo>
                  <a:lnTo>
                    <a:pt x="0" y="703"/>
                  </a:lnTo>
                  <a:lnTo>
                    <a:pt x="2" y="703"/>
                  </a:lnTo>
                  <a:cubicBezTo>
                    <a:pt x="448" y="704"/>
                    <a:pt x="756" y="787"/>
                    <a:pt x="1019" y="913"/>
                  </a:cubicBezTo>
                  <a:cubicBezTo>
                    <a:pt x="1216" y="1007"/>
                    <a:pt x="1391" y="1128"/>
                    <a:pt x="1570" y="1266"/>
                  </a:cubicBezTo>
                  <a:cubicBezTo>
                    <a:pt x="1839" y="1472"/>
                    <a:pt x="2116" y="1721"/>
                    <a:pt x="2488" y="1924"/>
                  </a:cubicBezTo>
                  <a:cubicBezTo>
                    <a:pt x="2860" y="2126"/>
                    <a:pt x="3325" y="2267"/>
                    <a:pt x="3924" y="2267"/>
                  </a:cubicBezTo>
                  <a:cubicBezTo>
                    <a:pt x="3926" y="2267"/>
                    <a:pt x="3929" y="2267"/>
                    <a:pt x="3931" y="2267"/>
                  </a:cubicBezTo>
                  <a:cubicBezTo>
                    <a:pt x="3933" y="2267"/>
                    <a:pt x="3936" y="2267"/>
                    <a:pt x="3938" y="2267"/>
                  </a:cubicBezTo>
                  <a:cubicBezTo>
                    <a:pt x="4472" y="2267"/>
                    <a:pt x="4898" y="2157"/>
                    <a:pt x="5246" y="1988"/>
                  </a:cubicBezTo>
                  <a:cubicBezTo>
                    <a:pt x="5509" y="1863"/>
                    <a:pt x="5726" y="1708"/>
                    <a:pt x="5921" y="1558"/>
                  </a:cubicBezTo>
                  <a:cubicBezTo>
                    <a:pt x="6215" y="1330"/>
                    <a:pt x="6459" y="1115"/>
                    <a:pt x="6744" y="961"/>
                  </a:cubicBezTo>
                  <a:cubicBezTo>
                    <a:pt x="7031" y="807"/>
                    <a:pt x="7358" y="703"/>
                    <a:pt x="7858" y="701"/>
                  </a:cubicBezTo>
                  <a:cubicBezTo>
                    <a:pt x="8303" y="702"/>
                    <a:pt x="8612" y="785"/>
                    <a:pt x="8875" y="910"/>
                  </a:cubicBezTo>
                  <a:cubicBezTo>
                    <a:pt x="9072" y="1005"/>
                    <a:pt x="9247" y="1126"/>
                    <a:pt x="9427" y="1264"/>
                  </a:cubicBezTo>
                  <a:cubicBezTo>
                    <a:pt x="9695" y="1470"/>
                    <a:pt x="9971" y="1719"/>
                    <a:pt x="10343" y="1921"/>
                  </a:cubicBezTo>
                  <a:cubicBezTo>
                    <a:pt x="10716" y="2123"/>
                    <a:pt x="11181" y="2265"/>
                    <a:pt x="11780" y="2265"/>
                  </a:cubicBezTo>
                  <a:cubicBezTo>
                    <a:pt x="11783" y="2265"/>
                    <a:pt x="11785" y="2265"/>
                    <a:pt x="11787" y="2265"/>
                  </a:cubicBezTo>
                  <a:cubicBezTo>
                    <a:pt x="11789" y="2265"/>
                    <a:pt x="11792" y="2265"/>
                    <a:pt x="11794" y="2265"/>
                  </a:cubicBezTo>
                  <a:cubicBezTo>
                    <a:pt x="12328" y="2265"/>
                    <a:pt x="12754" y="2154"/>
                    <a:pt x="13102" y="1986"/>
                  </a:cubicBezTo>
                  <a:cubicBezTo>
                    <a:pt x="13366" y="1860"/>
                    <a:pt x="13582" y="1705"/>
                    <a:pt x="13776" y="1555"/>
                  </a:cubicBezTo>
                  <a:cubicBezTo>
                    <a:pt x="14070" y="1328"/>
                    <a:pt x="14315" y="1114"/>
                    <a:pt x="14601" y="960"/>
                  </a:cubicBezTo>
                  <a:cubicBezTo>
                    <a:pt x="14888" y="806"/>
                    <a:pt x="15215" y="702"/>
                    <a:pt x="15716" y="699"/>
                  </a:cubicBezTo>
                  <a:cubicBezTo>
                    <a:pt x="16161" y="701"/>
                    <a:pt x="16470" y="784"/>
                    <a:pt x="16733" y="909"/>
                  </a:cubicBezTo>
                  <a:cubicBezTo>
                    <a:pt x="16931" y="1003"/>
                    <a:pt x="17105" y="1125"/>
                    <a:pt x="17285" y="1263"/>
                  </a:cubicBezTo>
                  <a:cubicBezTo>
                    <a:pt x="17553" y="1470"/>
                    <a:pt x="17829" y="1718"/>
                    <a:pt x="18203" y="1920"/>
                  </a:cubicBezTo>
                  <a:cubicBezTo>
                    <a:pt x="18573" y="2121"/>
                    <a:pt x="19035" y="2263"/>
                    <a:pt x="19633" y="2263"/>
                  </a:cubicBezTo>
                  <a:cubicBezTo>
                    <a:pt x="19637" y="2263"/>
                    <a:pt x="19642" y="2263"/>
                    <a:pt x="19646" y="2263"/>
                  </a:cubicBezTo>
                  <a:cubicBezTo>
                    <a:pt x="19651" y="2263"/>
                    <a:pt x="19656" y="2263"/>
                    <a:pt x="19661" y="2263"/>
                  </a:cubicBezTo>
                  <a:cubicBezTo>
                    <a:pt x="20191" y="2263"/>
                    <a:pt x="20615" y="2152"/>
                    <a:pt x="20961" y="1984"/>
                  </a:cubicBezTo>
                  <a:cubicBezTo>
                    <a:pt x="21225" y="1859"/>
                    <a:pt x="21442" y="1704"/>
                    <a:pt x="21637" y="1553"/>
                  </a:cubicBezTo>
                  <a:cubicBezTo>
                    <a:pt x="21930" y="1326"/>
                    <a:pt x="22175" y="1110"/>
                    <a:pt x="22462" y="957"/>
                  </a:cubicBezTo>
                  <a:cubicBezTo>
                    <a:pt x="22748" y="804"/>
                    <a:pt x="23074" y="699"/>
                    <a:pt x="23577" y="696"/>
                  </a:cubicBezTo>
                  <a:cubicBezTo>
                    <a:pt x="24022" y="697"/>
                    <a:pt x="24330" y="781"/>
                    <a:pt x="24594" y="907"/>
                  </a:cubicBezTo>
                  <a:cubicBezTo>
                    <a:pt x="24791" y="1001"/>
                    <a:pt x="24965" y="1122"/>
                    <a:pt x="25144" y="1260"/>
                  </a:cubicBezTo>
                  <a:cubicBezTo>
                    <a:pt x="25412" y="1467"/>
                    <a:pt x="25689" y="1714"/>
                    <a:pt x="26062" y="1917"/>
                  </a:cubicBezTo>
                  <a:cubicBezTo>
                    <a:pt x="26433" y="2119"/>
                    <a:pt x="26899" y="2261"/>
                    <a:pt x="27500" y="2261"/>
                  </a:cubicBezTo>
                  <a:cubicBezTo>
                    <a:pt x="27502" y="2261"/>
                    <a:pt x="27504" y="2261"/>
                    <a:pt x="27506" y="2261"/>
                  </a:cubicBezTo>
                  <a:cubicBezTo>
                    <a:pt x="27509" y="2261"/>
                    <a:pt x="27511" y="2261"/>
                    <a:pt x="27514" y="2261"/>
                  </a:cubicBezTo>
                  <a:cubicBezTo>
                    <a:pt x="28047" y="2261"/>
                    <a:pt x="28473" y="2150"/>
                    <a:pt x="28822" y="1982"/>
                  </a:cubicBezTo>
                  <a:cubicBezTo>
                    <a:pt x="29085" y="1857"/>
                    <a:pt x="29302" y="1702"/>
                    <a:pt x="29496" y="1550"/>
                  </a:cubicBezTo>
                  <a:cubicBezTo>
                    <a:pt x="29789" y="1323"/>
                    <a:pt x="30035" y="1108"/>
                    <a:pt x="30321" y="955"/>
                  </a:cubicBezTo>
                  <a:cubicBezTo>
                    <a:pt x="30608" y="801"/>
                    <a:pt x="30934" y="696"/>
                    <a:pt x="31436" y="693"/>
                  </a:cubicBezTo>
                  <a:cubicBezTo>
                    <a:pt x="31883" y="695"/>
                    <a:pt x="32190" y="779"/>
                    <a:pt x="32454" y="904"/>
                  </a:cubicBezTo>
                  <a:cubicBezTo>
                    <a:pt x="32652" y="998"/>
                    <a:pt x="32826" y="1120"/>
                    <a:pt x="33005" y="1258"/>
                  </a:cubicBezTo>
                  <a:cubicBezTo>
                    <a:pt x="33274" y="1465"/>
                    <a:pt x="33550" y="1712"/>
                    <a:pt x="33923" y="1915"/>
                  </a:cubicBezTo>
                  <a:cubicBezTo>
                    <a:pt x="34293" y="2116"/>
                    <a:pt x="34757" y="2258"/>
                    <a:pt x="35355" y="2258"/>
                  </a:cubicBezTo>
                  <a:cubicBezTo>
                    <a:pt x="35359" y="2258"/>
                    <a:pt x="35363" y="2258"/>
                    <a:pt x="35368" y="2258"/>
                  </a:cubicBezTo>
                  <a:cubicBezTo>
                    <a:pt x="35373" y="2258"/>
                    <a:pt x="35377" y="2258"/>
                    <a:pt x="35382" y="2258"/>
                  </a:cubicBezTo>
                  <a:cubicBezTo>
                    <a:pt x="35912" y="2258"/>
                    <a:pt x="36336" y="2147"/>
                    <a:pt x="36684" y="1979"/>
                  </a:cubicBezTo>
                  <a:cubicBezTo>
                    <a:pt x="36947" y="1854"/>
                    <a:pt x="37164" y="1699"/>
                    <a:pt x="37358" y="1549"/>
                  </a:cubicBezTo>
                  <a:cubicBezTo>
                    <a:pt x="37651" y="1322"/>
                    <a:pt x="37898" y="1106"/>
                    <a:pt x="38183" y="954"/>
                  </a:cubicBezTo>
                  <a:cubicBezTo>
                    <a:pt x="38470" y="800"/>
                    <a:pt x="38796" y="695"/>
                    <a:pt x="39298" y="692"/>
                  </a:cubicBezTo>
                  <a:lnTo>
                    <a:pt x="39298" y="1"/>
                  </a:lnTo>
                  <a:cubicBezTo>
                    <a:pt x="39296" y="1"/>
                    <a:pt x="39293" y="1"/>
                    <a:pt x="392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a:off x="4683900" y="1047200"/>
              <a:ext cx="982475" cy="56675"/>
            </a:xfrm>
            <a:custGeom>
              <a:avLst/>
              <a:gdLst/>
              <a:ahLst/>
              <a:cxnLst/>
              <a:rect l="l" t="t" r="r" b="b"/>
              <a:pathLst>
                <a:path w="39299" h="2267" extrusionOk="0">
                  <a:moveTo>
                    <a:pt x="39291" y="0"/>
                  </a:moveTo>
                  <a:cubicBezTo>
                    <a:pt x="38757" y="0"/>
                    <a:pt x="38331" y="110"/>
                    <a:pt x="37982" y="279"/>
                  </a:cubicBezTo>
                  <a:cubicBezTo>
                    <a:pt x="37719" y="404"/>
                    <a:pt x="37502" y="559"/>
                    <a:pt x="37307" y="708"/>
                  </a:cubicBezTo>
                  <a:cubicBezTo>
                    <a:pt x="37014" y="936"/>
                    <a:pt x="36768" y="1151"/>
                    <a:pt x="36483" y="1305"/>
                  </a:cubicBezTo>
                  <a:cubicBezTo>
                    <a:pt x="36196" y="1459"/>
                    <a:pt x="35869" y="1563"/>
                    <a:pt x="35368" y="1565"/>
                  </a:cubicBezTo>
                  <a:cubicBezTo>
                    <a:pt x="34922" y="1564"/>
                    <a:pt x="34614" y="1481"/>
                    <a:pt x="34349" y="1356"/>
                  </a:cubicBezTo>
                  <a:cubicBezTo>
                    <a:pt x="34151" y="1261"/>
                    <a:pt x="33977" y="1140"/>
                    <a:pt x="33798" y="1002"/>
                  </a:cubicBezTo>
                  <a:cubicBezTo>
                    <a:pt x="33530" y="795"/>
                    <a:pt x="33253" y="547"/>
                    <a:pt x="32880" y="345"/>
                  </a:cubicBezTo>
                  <a:cubicBezTo>
                    <a:pt x="32509" y="143"/>
                    <a:pt x="32043" y="1"/>
                    <a:pt x="31442" y="1"/>
                  </a:cubicBezTo>
                  <a:cubicBezTo>
                    <a:pt x="31440" y="1"/>
                    <a:pt x="31438" y="1"/>
                    <a:pt x="31436" y="1"/>
                  </a:cubicBezTo>
                  <a:cubicBezTo>
                    <a:pt x="31433" y="1"/>
                    <a:pt x="31431" y="1"/>
                    <a:pt x="31429" y="1"/>
                  </a:cubicBezTo>
                  <a:cubicBezTo>
                    <a:pt x="30895" y="1"/>
                    <a:pt x="30469" y="112"/>
                    <a:pt x="30121" y="280"/>
                  </a:cubicBezTo>
                  <a:cubicBezTo>
                    <a:pt x="29857" y="406"/>
                    <a:pt x="29640" y="561"/>
                    <a:pt x="29446" y="710"/>
                  </a:cubicBezTo>
                  <a:cubicBezTo>
                    <a:pt x="29153" y="938"/>
                    <a:pt x="28907" y="1152"/>
                    <a:pt x="28621" y="1306"/>
                  </a:cubicBezTo>
                  <a:cubicBezTo>
                    <a:pt x="28334" y="1460"/>
                    <a:pt x="28008" y="1564"/>
                    <a:pt x="27506" y="1567"/>
                  </a:cubicBezTo>
                  <a:cubicBezTo>
                    <a:pt x="27059" y="1565"/>
                    <a:pt x="26753" y="1482"/>
                    <a:pt x="26488" y="1357"/>
                  </a:cubicBezTo>
                  <a:cubicBezTo>
                    <a:pt x="26290" y="1263"/>
                    <a:pt x="26117" y="1141"/>
                    <a:pt x="25937" y="1003"/>
                  </a:cubicBezTo>
                  <a:cubicBezTo>
                    <a:pt x="25669" y="798"/>
                    <a:pt x="25392" y="548"/>
                    <a:pt x="25019" y="346"/>
                  </a:cubicBezTo>
                  <a:cubicBezTo>
                    <a:pt x="24649" y="145"/>
                    <a:pt x="24185" y="3"/>
                    <a:pt x="23590" y="3"/>
                  </a:cubicBezTo>
                  <a:cubicBezTo>
                    <a:pt x="23585" y="3"/>
                    <a:pt x="23581" y="3"/>
                    <a:pt x="23577" y="3"/>
                  </a:cubicBezTo>
                  <a:cubicBezTo>
                    <a:pt x="23572" y="3"/>
                    <a:pt x="23567" y="3"/>
                    <a:pt x="23562" y="3"/>
                  </a:cubicBezTo>
                  <a:cubicBezTo>
                    <a:pt x="23032" y="3"/>
                    <a:pt x="22608" y="114"/>
                    <a:pt x="22260" y="282"/>
                  </a:cubicBezTo>
                  <a:cubicBezTo>
                    <a:pt x="21997" y="407"/>
                    <a:pt x="21780" y="562"/>
                    <a:pt x="21585" y="712"/>
                  </a:cubicBezTo>
                  <a:cubicBezTo>
                    <a:pt x="21292" y="940"/>
                    <a:pt x="21047" y="1155"/>
                    <a:pt x="20760" y="1309"/>
                  </a:cubicBezTo>
                  <a:cubicBezTo>
                    <a:pt x="20474" y="1462"/>
                    <a:pt x="20147" y="1567"/>
                    <a:pt x="19645" y="1569"/>
                  </a:cubicBezTo>
                  <a:cubicBezTo>
                    <a:pt x="19199" y="1568"/>
                    <a:pt x="18891" y="1485"/>
                    <a:pt x="18627" y="1359"/>
                  </a:cubicBezTo>
                  <a:cubicBezTo>
                    <a:pt x="18430" y="1265"/>
                    <a:pt x="18255" y="1144"/>
                    <a:pt x="18076" y="1006"/>
                  </a:cubicBezTo>
                  <a:cubicBezTo>
                    <a:pt x="17807" y="800"/>
                    <a:pt x="17532" y="551"/>
                    <a:pt x="17158" y="349"/>
                  </a:cubicBezTo>
                  <a:cubicBezTo>
                    <a:pt x="16786" y="146"/>
                    <a:pt x="16322" y="5"/>
                    <a:pt x="15722" y="5"/>
                  </a:cubicBezTo>
                  <a:cubicBezTo>
                    <a:pt x="15720" y="5"/>
                    <a:pt x="15718" y="5"/>
                    <a:pt x="15715" y="5"/>
                  </a:cubicBezTo>
                  <a:cubicBezTo>
                    <a:pt x="15713" y="5"/>
                    <a:pt x="15710" y="5"/>
                    <a:pt x="15708" y="5"/>
                  </a:cubicBezTo>
                  <a:cubicBezTo>
                    <a:pt x="15175" y="5"/>
                    <a:pt x="14748" y="115"/>
                    <a:pt x="14400" y="284"/>
                  </a:cubicBezTo>
                  <a:cubicBezTo>
                    <a:pt x="14137" y="409"/>
                    <a:pt x="13920" y="564"/>
                    <a:pt x="13725" y="714"/>
                  </a:cubicBezTo>
                  <a:cubicBezTo>
                    <a:pt x="13433" y="941"/>
                    <a:pt x="13187" y="1156"/>
                    <a:pt x="12901" y="1310"/>
                  </a:cubicBezTo>
                  <a:cubicBezTo>
                    <a:pt x="12614" y="1464"/>
                    <a:pt x="12288" y="1568"/>
                    <a:pt x="11786" y="1570"/>
                  </a:cubicBezTo>
                  <a:cubicBezTo>
                    <a:pt x="11340" y="1569"/>
                    <a:pt x="11032" y="1486"/>
                    <a:pt x="10769" y="1361"/>
                  </a:cubicBezTo>
                  <a:cubicBezTo>
                    <a:pt x="10571" y="1266"/>
                    <a:pt x="10397" y="1145"/>
                    <a:pt x="10217" y="1007"/>
                  </a:cubicBezTo>
                  <a:cubicBezTo>
                    <a:pt x="9949" y="801"/>
                    <a:pt x="9672" y="552"/>
                    <a:pt x="9300" y="350"/>
                  </a:cubicBezTo>
                  <a:cubicBezTo>
                    <a:pt x="8928" y="148"/>
                    <a:pt x="8463" y="6"/>
                    <a:pt x="7864" y="6"/>
                  </a:cubicBezTo>
                  <a:cubicBezTo>
                    <a:pt x="7862" y="6"/>
                    <a:pt x="7859" y="6"/>
                    <a:pt x="7857" y="6"/>
                  </a:cubicBezTo>
                  <a:cubicBezTo>
                    <a:pt x="7855" y="6"/>
                    <a:pt x="7852" y="6"/>
                    <a:pt x="7850" y="6"/>
                  </a:cubicBezTo>
                  <a:cubicBezTo>
                    <a:pt x="7316" y="6"/>
                    <a:pt x="6890" y="118"/>
                    <a:pt x="6542" y="285"/>
                  </a:cubicBezTo>
                  <a:cubicBezTo>
                    <a:pt x="6279" y="411"/>
                    <a:pt x="6062" y="566"/>
                    <a:pt x="5867" y="717"/>
                  </a:cubicBezTo>
                  <a:cubicBezTo>
                    <a:pt x="5573" y="944"/>
                    <a:pt x="5329" y="1160"/>
                    <a:pt x="5042" y="1312"/>
                  </a:cubicBezTo>
                  <a:cubicBezTo>
                    <a:pt x="4756" y="1466"/>
                    <a:pt x="4429" y="1570"/>
                    <a:pt x="3929" y="1574"/>
                  </a:cubicBezTo>
                  <a:cubicBezTo>
                    <a:pt x="3484" y="1573"/>
                    <a:pt x="3175" y="1488"/>
                    <a:pt x="2912" y="1363"/>
                  </a:cubicBezTo>
                  <a:cubicBezTo>
                    <a:pt x="2714" y="1269"/>
                    <a:pt x="2540" y="1147"/>
                    <a:pt x="2360" y="1010"/>
                  </a:cubicBezTo>
                  <a:cubicBezTo>
                    <a:pt x="2092" y="804"/>
                    <a:pt x="1815" y="556"/>
                    <a:pt x="1442" y="352"/>
                  </a:cubicBezTo>
                  <a:cubicBezTo>
                    <a:pt x="1071" y="151"/>
                    <a:pt x="605" y="9"/>
                    <a:pt x="7" y="9"/>
                  </a:cubicBezTo>
                  <a:cubicBezTo>
                    <a:pt x="4" y="9"/>
                    <a:pt x="2" y="9"/>
                    <a:pt x="0" y="9"/>
                  </a:cubicBezTo>
                  <a:lnTo>
                    <a:pt x="0" y="702"/>
                  </a:lnTo>
                  <a:lnTo>
                    <a:pt x="2" y="702"/>
                  </a:lnTo>
                  <a:cubicBezTo>
                    <a:pt x="448" y="703"/>
                    <a:pt x="756" y="788"/>
                    <a:pt x="1019" y="913"/>
                  </a:cubicBezTo>
                  <a:cubicBezTo>
                    <a:pt x="1216" y="1007"/>
                    <a:pt x="1391" y="1129"/>
                    <a:pt x="1570" y="1266"/>
                  </a:cubicBezTo>
                  <a:cubicBezTo>
                    <a:pt x="1839" y="1471"/>
                    <a:pt x="2116" y="1720"/>
                    <a:pt x="2488" y="1924"/>
                  </a:cubicBezTo>
                  <a:cubicBezTo>
                    <a:pt x="2860" y="2125"/>
                    <a:pt x="3325" y="2266"/>
                    <a:pt x="3924" y="2266"/>
                  </a:cubicBezTo>
                  <a:cubicBezTo>
                    <a:pt x="3926" y="2266"/>
                    <a:pt x="3929" y="2266"/>
                    <a:pt x="3931" y="2266"/>
                  </a:cubicBezTo>
                  <a:cubicBezTo>
                    <a:pt x="3933" y="2266"/>
                    <a:pt x="3936" y="2266"/>
                    <a:pt x="3938" y="2266"/>
                  </a:cubicBezTo>
                  <a:cubicBezTo>
                    <a:pt x="4472" y="2266"/>
                    <a:pt x="4898" y="2156"/>
                    <a:pt x="5246" y="1988"/>
                  </a:cubicBezTo>
                  <a:cubicBezTo>
                    <a:pt x="5509" y="1863"/>
                    <a:pt x="5726" y="1708"/>
                    <a:pt x="5921" y="1557"/>
                  </a:cubicBezTo>
                  <a:cubicBezTo>
                    <a:pt x="6215" y="1330"/>
                    <a:pt x="6459" y="1114"/>
                    <a:pt x="6744" y="960"/>
                  </a:cubicBezTo>
                  <a:cubicBezTo>
                    <a:pt x="7031" y="806"/>
                    <a:pt x="7358" y="702"/>
                    <a:pt x="7858" y="700"/>
                  </a:cubicBezTo>
                  <a:cubicBezTo>
                    <a:pt x="8303" y="701"/>
                    <a:pt x="8612" y="785"/>
                    <a:pt x="8875" y="910"/>
                  </a:cubicBezTo>
                  <a:cubicBezTo>
                    <a:pt x="9072" y="1005"/>
                    <a:pt x="9247" y="1125"/>
                    <a:pt x="9427" y="1264"/>
                  </a:cubicBezTo>
                  <a:cubicBezTo>
                    <a:pt x="9695" y="1469"/>
                    <a:pt x="9971" y="1718"/>
                    <a:pt x="10343" y="1920"/>
                  </a:cubicBezTo>
                  <a:cubicBezTo>
                    <a:pt x="10716" y="2122"/>
                    <a:pt x="11181" y="2264"/>
                    <a:pt x="11780" y="2264"/>
                  </a:cubicBezTo>
                  <a:cubicBezTo>
                    <a:pt x="11783" y="2264"/>
                    <a:pt x="11785" y="2264"/>
                    <a:pt x="11787" y="2264"/>
                  </a:cubicBezTo>
                  <a:cubicBezTo>
                    <a:pt x="11789" y="2264"/>
                    <a:pt x="11792" y="2264"/>
                    <a:pt x="11794" y="2264"/>
                  </a:cubicBezTo>
                  <a:cubicBezTo>
                    <a:pt x="12328" y="2264"/>
                    <a:pt x="12754" y="2153"/>
                    <a:pt x="13102" y="1986"/>
                  </a:cubicBezTo>
                  <a:cubicBezTo>
                    <a:pt x="13366" y="1860"/>
                    <a:pt x="13582" y="1705"/>
                    <a:pt x="13776" y="1554"/>
                  </a:cubicBezTo>
                  <a:cubicBezTo>
                    <a:pt x="14070" y="1327"/>
                    <a:pt x="14315" y="1111"/>
                    <a:pt x="14601" y="958"/>
                  </a:cubicBezTo>
                  <a:cubicBezTo>
                    <a:pt x="14888" y="804"/>
                    <a:pt x="15215" y="700"/>
                    <a:pt x="15716" y="697"/>
                  </a:cubicBezTo>
                  <a:cubicBezTo>
                    <a:pt x="16161" y="698"/>
                    <a:pt x="16470" y="783"/>
                    <a:pt x="16733" y="908"/>
                  </a:cubicBezTo>
                  <a:cubicBezTo>
                    <a:pt x="16931" y="1002"/>
                    <a:pt x="17105" y="1123"/>
                    <a:pt x="17285" y="1261"/>
                  </a:cubicBezTo>
                  <a:cubicBezTo>
                    <a:pt x="17553" y="1467"/>
                    <a:pt x="17829" y="1715"/>
                    <a:pt x="18203" y="1918"/>
                  </a:cubicBezTo>
                  <a:cubicBezTo>
                    <a:pt x="18574" y="2120"/>
                    <a:pt x="19039" y="2261"/>
                    <a:pt x="19640" y="2261"/>
                  </a:cubicBezTo>
                  <a:cubicBezTo>
                    <a:pt x="19642" y="2261"/>
                    <a:pt x="19644" y="2261"/>
                    <a:pt x="19646" y="2261"/>
                  </a:cubicBezTo>
                  <a:cubicBezTo>
                    <a:pt x="19649" y="2261"/>
                    <a:pt x="19651" y="2261"/>
                    <a:pt x="19654" y="2261"/>
                  </a:cubicBezTo>
                  <a:cubicBezTo>
                    <a:pt x="20187" y="2261"/>
                    <a:pt x="20613" y="2151"/>
                    <a:pt x="20961" y="1982"/>
                  </a:cubicBezTo>
                  <a:cubicBezTo>
                    <a:pt x="21225" y="1858"/>
                    <a:pt x="21442" y="1703"/>
                    <a:pt x="21637" y="1553"/>
                  </a:cubicBezTo>
                  <a:cubicBezTo>
                    <a:pt x="21930" y="1326"/>
                    <a:pt x="22175" y="1110"/>
                    <a:pt x="22462" y="956"/>
                  </a:cubicBezTo>
                  <a:cubicBezTo>
                    <a:pt x="22748" y="803"/>
                    <a:pt x="23074" y="698"/>
                    <a:pt x="23577" y="696"/>
                  </a:cubicBezTo>
                  <a:cubicBezTo>
                    <a:pt x="24022" y="697"/>
                    <a:pt x="24330" y="781"/>
                    <a:pt x="24594" y="907"/>
                  </a:cubicBezTo>
                  <a:cubicBezTo>
                    <a:pt x="24791" y="1001"/>
                    <a:pt x="24965" y="1121"/>
                    <a:pt x="25144" y="1260"/>
                  </a:cubicBezTo>
                  <a:cubicBezTo>
                    <a:pt x="25412" y="1466"/>
                    <a:pt x="25689" y="1714"/>
                    <a:pt x="26062" y="1916"/>
                  </a:cubicBezTo>
                  <a:cubicBezTo>
                    <a:pt x="26433" y="2119"/>
                    <a:pt x="26899" y="2260"/>
                    <a:pt x="27500" y="2260"/>
                  </a:cubicBezTo>
                  <a:cubicBezTo>
                    <a:pt x="27502" y="2260"/>
                    <a:pt x="27504" y="2260"/>
                    <a:pt x="27506" y="2260"/>
                  </a:cubicBezTo>
                  <a:cubicBezTo>
                    <a:pt x="27509" y="2260"/>
                    <a:pt x="27511" y="2260"/>
                    <a:pt x="27514" y="2260"/>
                  </a:cubicBezTo>
                  <a:cubicBezTo>
                    <a:pt x="28047" y="2260"/>
                    <a:pt x="28473" y="2150"/>
                    <a:pt x="28822" y="1981"/>
                  </a:cubicBezTo>
                  <a:cubicBezTo>
                    <a:pt x="29085" y="1856"/>
                    <a:pt x="29302" y="1702"/>
                    <a:pt x="29496" y="1552"/>
                  </a:cubicBezTo>
                  <a:cubicBezTo>
                    <a:pt x="29789" y="1325"/>
                    <a:pt x="30035" y="1109"/>
                    <a:pt x="30321" y="955"/>
                  </a:cubicBezTo>
                  <a:cubicBezTo>
                    <a:pt x="30608" y="801"/>
                    <a:pt x="30934" y="697"/>
                    <a:pt x="31436" y="695"/>
                  </a:cubicBezTo>
                  <a:cubicBezTo>
                    <a:pt x="31883" y="696"/>
                    <a:pt x="32190" y="780"/>
                    <a:pt x="32454" y="905"/>
                  </a:cubicBezTo>
                  <a:cubicBezTo>
                    <a:pt x="32652" y="1000"/>
                    <a:pt x="32826" y="1120"/>
                    <a:pt x="33005" y="1259"/>
                  </a:cubicBezTo>
                  <a:cubicBezTo>
                    <a:pt x="33274" y="1464"/>
                    <a:pt x="33550" y="1713"/>
                    <a:pt x="33923" y="1915"/>
                  </a:cubicBezTo>
                  <a:cubicBezTo>
                    <a:pt x="34295" y="2117"/>
                    <a:pt x="34760" y="2259"/>
                    <a:pt x="35361" y="2259"/>
                  </a:cubicBezTo>
                  <a:cubicBezTo>
                    <a:pt x="35363" y="2259"/>
                    <a:pt x="35365" y="2259"/>
                    <a:pt x="35368" y="2259"/>
                  </a:cubicBezTo>
                  <a:cubicBezTo>
                    <a:pt x="35370" y="2259"/>
                    <a:pt x="35373" y="2259"/>
                    <a:pt x="35375" y="2259"/>
                  </a:cubicBezTo>
                  <a:cubicBezTo>
                    <a:pt x="35908" y="2259"/>
                    <a:pt x="36335" y="2148"/>
                    <a:pt x="36684" y="1980"/>
                  </a:cubicBezTo>
                  <a:cubicBezTo>
                    <a:pt x="36947" y="1854"/>
                    <a:pt x="37164" y="1700"/>
                    <a:pt x="37358" y="1549"/>
                  </a:cubicBezTo>
                  <a:cubicBezTo>
                    <a:pt x="37651" y="1322"/>
                    <a:pt x="37898" y="1106"/>
                    <a:pt x="38183" y="953"/>
                  </a:cubicBezTo>
                  <a:cubicBezTo>
                    <a:pt x="38470" y="799"/>
                    <a:pt x="38796" y="695"/>
                    <a:pt x="39298" y="692"/>
                  </a:cubicBezTo>
                  <a:lnTo>
                    <a:pt x="39298" y="0"/>
                  </a:lnTo>
                  <a:cubicBezTo>
                    <a:pt x="39296" y="0"/>
                    <a:pt x="39293" y="0"/>
                    <a:pt x="39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8325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t" anchorCtr="0">
            <a:noAutofit/>
          </a:bodyPr>
          <a:lstStyle>
            <a:lvl1pPr lvl="0" algn="ctr" rtl="0">
              <a:spcBef>
                <a:spcPts val="0"/>
              </a:spcBef>
              <a:spcAft>
                <a:spcPts val="0"/>
              </a:spcAft>
              <a:buClr>
                <a:schemeClr val="accent5"/>
              </a:buClr>
              <a:buSzPts val="3500"/>
              <a:buFont typeface="Prompt"/>
              <a:buNone/>
              <a:defRPr sz="3500" b="1">
                <a:solidFill>
                  <a:schemeClr val="accent5"/>
                </a:solidFill>
                <a:latin typeface="Prompt"/>
                <a:ea typeface="Prompt"/>
                <a:cs typeface="Prompt"/>
                <a:sym typeface="Prompt"/>
              </a:defRPr>
            </a:lvl1pPr>
            <a:lvl2pPr lvl="1" algn="ctr"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2pPr>
            <a:lvl3pPr lvl="2" algn="ctr"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3pPr>
            <a:lvl4pPr lvl="3" algn="ctr"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4pPr>
            <a:lvl5pPr lvl="4" algn="ctr"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5pPr>
            <a:lvl6pPr lvl="5" algn="ctr"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6pPr>
            <a:lvl7pPr lvl="6" algn="ctr"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7pPr>
            <a:lvl8pPr lvl="7" algn="ctr"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8pPr>
            <a:lvl9pPr lvl="8" algn="ctr" rtl="0">
              <a:spcBef>
                <a:spcPts val="0"/>
              </a:spcBef>
              <a:spcAft>
                <a:spcPts val="0"/>
              </a:spcAft>
              <a:buClr>
                <a:schemeClr val="accent5"/>
              </a:buClr>
              <a:buSzPts val="3500"/>
              <a:buFont typeface="Bebas Neue"/>
              <a:buNone/>
              <a:defRPr sz="3500">
                <a:solidFill>
                  <a:schemeClr val="accent5"/>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1pPr>
            <a:lvl2pPr marL="914400" lvl="1" indent="-317500">
              <a:lnSpc>
                <a:spcPct val="100000"/>
              </a:lnSpc>
              <a:spcBef>
                <a:spcPts val="160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2pPr>
            <a:lvl3pPr marL="1371600" lvl="2" indent="-317500">
              <a:lnSpc>
                <a:spcPct val="100000"/>
              </a:lnSpc>
              <a:spcBef>
                <a:spcPts val="160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3pPr>
            <a:lvl4pPr marL="1828800" lvl="3" indent="-317500">
              <a:lnSpc>
                <a:spcPct val="100000"/>
              </a:lnSpc>
              <a:spcBef>
                <a:spcPts val="160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4pPr>
            <a:lvl5pPr marL="2286000" lvl="4" indent="-317500">
              <a:lnSpc>
                <a:spcPct val="100000"/>
              </a:lnSpc>
              <a:spcBef>
                <a:spcPts val="160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5pPr>
            <a:lvl6pPr marL="2743200" lvl="5" indent="-317500">
              <a:lnSpc>
                <a:spcPct val="100000"/>
              </a:lnSpc>
              <a:spcBef>
                <a:spcPts val="160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6pPr>
            <a:lvl7pPr marL="3200400" lvl="6" indent="-317500">
              <a:lnSpc>
                <a:spcPct val="100000"/>
              </a:lnSpc>
              <a:spcBef>
                <a:spcPts val="160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7pPr>
            <a:lvl8pPr marL="3657600" lvl="7" indent="-317500">
              <a:lnSpc>
                <a:spcPct val="100000"/>
              </a:lnSpc>
              <a:spcBef>
                <a:spcPts val="160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8pPr>
            <a:lvl9pPr marL="4114800" lvl="8" indent="-317500">
              <a:lnSpc>
                <a:spcPct val="100000"/>
              </a:lnSpc>
              <a:spcBef>
                <a:spcPts val="1600"/>
              </a:spcBef>
              <a:spcAft>
                <a:spcPts val="1600"/>
              </a:spcAft>
              <a:buClr>
                <a:schemeClr val="dk1"/>
              </a:buClr>
              <a:buSzPts val="1400"/>
              <a:buFont typeface="Nunito Sans"/>
              <a:buChar char="■"/>
              <a:defRPr>
                <a:solidFill>
                  <a:schemeClr val="dk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7" r:id="rId4"/>
    <p:sldLayoutId id="2147483658" r:id="rId5"/>
    <p:sldLayoutId id="2147483662" r:id="rId6"/>
    <p:sldLayoutId id="2147483663" r:id="rId7"/>
    <p:sldLayoutId id="2147483665" r:id="rId8"/>
    <p:sldLayoutId id="2147483667" r:id="rId9"/>
    <p:sldLayoutId id="2147483668" r:id="rId10"/>
    <p:sldLayoutId id="2147483670" r:id="rId11"/>
    <p:sldLayoutId id="2147483671" r:id="rId12"/>
    <p:sldLayoutId id="2147483676"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12.jp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png"/><Relationship Id="rId7"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 Id="rId9"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20.jpg"/><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35"/>
          <p:cNvSpPr/>
          <p:nvPr/>
        </p:nvSpPr>
        <p:spPr>
          <a:xfrm>
            <a:off x="2586900" y="3666567"/>
            <a:ext cx="3970200" cy="437700"/>
          </a:xfrm>
          <a:prstGeom prst="roundRect">
            <a:avLst>
              <a:gd name="adj" fmla="val 50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txBox="1">
            <a:spLocks noGrp="1"/>
          </p:cNvSpPr>
          <p:nvPr>
            <p:ph type="subTitle" idx="1"/>
          </p:nvPr>
        </p:nvSpPr>
        <p:spPr>
          <a:xfrm>
            <a:off x="2307600" y="3674319"/>
            <a:ext cx="4528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1400" b="1" dirty="0">
                <a:latin typeface="Anaheim" panose="020B0604020202020204" charset="0"/>
                <a:cs typeface="18 Khebrat Musamim" pitchFamily="50" charset="0"/>
              </a:rPr>
              <a:t>ابراز قدرات الشباب تطوير لمستقبلهم</a:t>
            </a:r>
            <a:endParaRPr sz="1400" b="1" dirty="0">
              <a:latin typeface="Anaheim" panose="020B0604020202020204" charset="0"/>
              <a:cs typeface="18 Khebrat Musamim" pitchFamily="50" charset="0"/>
            </a:endParaRPr>
          </a:p>
        </p:txBody>
      </p:sp>
      <p:sp>
        <p:nvSpPr>
          <p:cNvPr id="851" name="Google Shape;851;p35"/>
          <p:cNvSpPr txBox="1">
            <a:spLocks noGrp="1"/>
          </p:cNvSpPr>
          <p:nvPr>
            <p:ph type="ctrTitle"/>
          </p:nvPr>
        </p:nvSpPr>
        <p:spPr>
          <a:xfrm>
            <a:off x="547156" y="528287"/>
            <a:ext cx="7717500"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MA" sz="6600" dirty="0">
                <a:latin typeface="PNU" panose="00000500000000000000" pitchFamily="2" charset="-78"/>
                <a:cs typeface="PNU" panose="00000500000000000000" pitchFamily="2" charset="-78"/>
              </a:rPr>
              <a:t>جمعية نجم للإدماج الاقتصادي للشباب</a:t>
            </a:r>
            <a:endParaRPr sz="6600" dirty="0">
              <a:latin typeface="PNU" panose="00000500000000000000" pitchFamily="2" charset="-78"/>
              <a:cs typeface="PNU" panose="00000500000000000000" pitchFamily="2" charset="-78"/>
            </a:endParaRPr>
          </a:p>
        </p:txBody>
      </p:sp>
      <p:grpSp>
        <p:nvGrpSpPr>
          <p:cNvPr id="852" name="Google Shape;852;p35"/>
          <p:cNvGrpSpPr/>
          <p:nvPr/>
        </p:nvGrpSpPr>
        <p:grpSpPr>
          <a:xfrm flipH="1">
            <a:off x="219375" y="1336475"/>
            <a:ext cx="569025" cy="629350"/>
            <a:chOff x="5597700" y="1319700"/>
            <a:chExt cx="569025" cy="629350"/>
          </a:xfrm>
        </p:grpSpPr>
        <p:sp>
          <p:nvSpPr>
            <p:cNvPr id="853" name="Google Shape;853;p35"/>
            <p:cNvSpPr/>
            <p:nvPr/>
          </p:nvSpPr>
          <p:spPr>
            <a:xfrm>
              <a:off x="5639850" y="1674275"/>
              <a:ext cx="51175" cy="160275"/>
            </a:xfrm>
            <a:custGeom>
              <a:avLst/>
              <a:gdLst/>
              <a:ahLst/>
              <a:cxnLst/>
              <a:rect l="l" t="t" r="r" b="b"/>
              <a:pathLst>
                <a:path w="2047" h="6411" extrusionOk="0">
                  <a:moveTo>
                    <a:pt x="1" y="0"/>
                  </a:moveTo>
                  <a:lnTo>
                    <a:pt x="1" y="6411"/>
                  </a:lnTo>
                  <a:lnTo>
                    <a:pt x="2046" y="4008"/>
                  </a:lnTo>
                  <a:cubicBezTo>
                    <a:pt x="1471" y="2612"/>
                    <a:pt x="786" y="127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35"/>
            <p:cNvGrpSpPr/>
            <p:nvPr/>
          </p:nvGrpSpPr>
          <p:grpSpPr>
            <a:xfrm>
              <a:off x="5597700" y="1319700"/>
              <a:ext cx="569025" cy="629350"/>
              <a:chOff x="5597700" y="1319700"/>
              <a:chExt cx="569025" cy="629350"/>
            </a:xfrm>
          </p:grpSpPr>
          <p:sp>
            <p:nvSpPr>
              <p:cNvPr id="855" name="Google Shape;855;p35"/>
              <p:cNvSpPr/>
              <p:nvPr/>
            </p:nvSpPr>
            <p:spPr>
              <a:xfrm>
                <a:off x="5597700" y="1319700"/>
                <a:ext cx="569025" cy="629350"/>
              </a:xfrm>
              <a:custGeom>
                <a:avLst/>
                <a:gdLst/>
                <a:ahLst/>
                <a:cxnLst/>
                <a:rect l="l" t="t" r="r" b="b"/>
                <a:pathLst>
                  <a:path w="22761" h="25174" extrusionOk="0">
                    <a:moveTo>
                      <a:pt x="17860" y="162"/>
                    </a:moveTo>
                    <a:cubicBezTo>
                      <a:pt x="19166" y="162"/>
                      <a:pt x="20350" y="694"/>
                      <a:pt x="21210" y="1552"/>
                    </a:cubicBezTo>
                    <a:cubicBezTo>
                      <a:pt x="22068" y="2410"/>
                      <a:pt x="22599" y="3595"/>
                      <a:pt x="22599" y="4901"/>
                    </a:cubicBezTo>
                    <a:lnTo>
                      <a:pt x="22599" y="13054"/>
                    </a:lnTo>
                    <a:cubicBezTo>
                      <a:pt x="22599" y="14360"/>
                      <a:pt x="22068" y="15545"/>
                      <a:pt x="21210" y="16403"/>
                    </a:cubicBezTo>
                    <a:cubicBezTo>
                      <a:pt x="20350" y="17261"/>
                      <a:pt x="19167" y="17793"/>
                      <a:pt x="17860" y="17793"/>
                    </a:cubicBezTo>
                    <a:lnTo>
                      <a:pt x="6076" y="17793"/>
                    </a:lnTo>
                    <a:lnTo>
                      <a:pt x="162" y="24737"/>
                    </a:lnTo>
                    <a:lnTo>
                      <a:pt x="162" y="4901"/>
                    </a:lnTo>
                    <a:cubicBezTo>
                      <a:pt x="162" y="3594"/>
                      <a:pt x="694" y="2410"/>
                      <a:pt x="1552" y="1552"/>
                    </a:cubicBezTo>
                    <a:cubicBezTo>
                      <a:pt x="2410" y="694"/>
                      <a:pt x="3595" y="162"/>
                      <a:pt x="4901" y="162"/>
                    </a:cubicBezTo>
                    <a:close/>
                    <a:moveTo>
                      <a:pt x="4902" y="1"/>
                    </a:moveTo>
                    <a:cubicBezTo>
                      <a:pt x="2199" y="1"/>
                      <a:pt x="1" y="2198"/>
                      <a:pt x="1" y="4901"/>
                    </a:cubicBezTo>
                    <a:lnTo>
                      <a:pt x="1" y="25174"/>
                    </a:lnTo>
                    <a:lnTo>
                      <a:pt x="6151" y="17954"/>
                    </a:lnTo>
                    <a:lnTo>
                      <a:pt x="17861" y="17954"/>
                    </a:lnTo>
                    <a:cubicBezTo>
                      <a:pt x="20562" y="17954"/>
                      <a:pt x="22761" y="15757"/>
                      <a:pt x="22761" y="13054"/>
                    </a:cubicBezTo>
                    <a:lnTo>
                      <a:pt x="22761" y="4901"/>
                    </a:lnTo>
                    <a:cubicBezTo>
                      <a:pt x="22761" y="2198"/>
                      <a:pt x="20562" y="1"/>
                      <a:pt x="17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5639850" y="1361875"/>
                <a:ext cx="484725" cy="412625"/>
              </a:xfrm>
              <a:custGeom>
                <a:avLst/>
                <a:gdLst/>
                <a:ahLst/>
                <a:cxnLst/>
                <a:rect l="l" t="t" r="r" b="b"/>
                <a:pathLst>
                  <a:path w="19389" h="16505" extrusionOk="0">
                    <a:moveTo>
                      <a:pt x="3215" y="0"/>
                    </a:moveTo>
                    <a:cubicBezTo>
                      <a:pt x="1440" y="0"/>
                      <a:pt x="1" y="1439"/>
                      <a:pt x="1" y="3214"/>
                    </a:cubicBezTo>
                    <a:lnTo>
                      <a:pt x="1" y="12496"/>
                    </a:lnTo>
                    <a:cubicBezTo>
                      <a:pt x="786" y="13768"/>
                      <a:pt x="1471" y="15108"/>
                      <a:pt x="2046" y="16504"/>
                    </a:cubicBezTo>
                    <a:lnTo>
                      <a:pt x="3686" y="14580"/>
                    </a:lnTo>
                    <a:lnTo>
                      <a:pt x="16174" y="14580"/>
                    </a:lnTo>
                    <a:cubicBezTo>
                      <a:pt x="17949" y="14580"/>
                      <a:pt x="19389" y="13141"/>
                      <a:pt x="19389" y="11367"/>
                    </a:cubicBezTo>
                    <a:lnTo>
                      <a:pt x="19389" y="3214"/>
                    </a:lnTo>
                    <a:cubicBezTo>
                      <a:pt x="19389" y="1439"/>
                      <a:pt x="17949" y="0"/>
                      <a:pt x="16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5752025" y="1506075"/>
                <a:ext cx="296450" cy="28050"/>
              </a:xfrm>
              <a:custGeom>
                <a:avLst/>
                <a:gdLst/>
                <a:ahLst/>
                <a:cxnLst/>
                <a:rect l="l" t="t" r="r" b="b"/>
                <a:pathLst>
                  <a:path w="11858" h="1122" extrusionOk="0">
                    <a:moveTo>
                      <a:pt x="0" y="0"/>
                    </a:moveTo>
                    <a:lnTo>
                      <a:pt x="0" y="1122"/>
                    </a:lnTo>
                    <a:lnTo>
                      <a:pt x="11857" y="1122"/>
                    </a:lnTo>
                    <a:lnTo>
                      <a:pt x="11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5752025" y="1582175"/>
                <a:ext cx="296450" cy="28075"/>
              </a:xfrm>
              <a:custGeom>
                <a:avLst/>
                <a:gdLst/>
                <a:ahLst/>
                <a:cxnLst/>
                <a:rect l="l" t="t" r="r" b="b"/>
                <a:pathLst>
                  <a:path w="11858" h="1123" extrusionOk="0">
                    <a:moveTo>
                      <a:pt x="0" y="0"/>
                    </a:moveTo>
                    <a:lnTo>
                      <a:pt x="0" y="1123"/>
                    </a:lnTo>
                    <a:lnTo>
                      <a:pt x="11857" y="1123"/>
                    </a:lnTo>
                    <a:lnTo>
                      <a:pt x="11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9" name="Google Shape;859;p35"/>
          <p:cNvGrpSpPr/>
          <p:nvPr/>
        </p:nvGrpSpPr>
        <p:grpSpPr>
          <a:xfrm>
            <a:off x="6949678" y="2889568"/>
            <a:ext cx="1603786" cy="1823430"/>
            <a:chOff x="4423100" y="1471150"/>
            <a:chExt cx="1143275" cy="1299850"/>
          </a:xfrm>
        </p:grpSpPr>
        <p:sp>
          <p:nvSpPr>
            <p:cNvPr id="860" name="Google Shape;860;p35"/>
            <p:cNvSpPr/>
            <p:nvPr/>
          </p:nvSpPr>
          <p:spPr>
            <a:xfrm>
              <a:off x="4888050" y="1558250"/>
              <a:ext cx="510850" cy="353100"/>
            </a:xfrm>
            <a:custGeom>
              <a:avLst/>
              <a:gdLst/>
              <a:ahLst/>
              <a:cxnLst/>
              <a:rect l="l" t="t" r="r" b="b"/>
              <a:pathLst>
                <a:path w="20434" h="14124" extrusionOk="0">
                  <a:moveTo>
                    <a:pt x="10594" y="0"/>
                  </a:moveTo>
                  <a:cubicBezTo>
                    <a:pt x="9797" y="0"/>
                    <a:pt x="9257" y="180"/>
                    <a:pt x="9257" y="180"/>
                  </a:cubicBezTo>
                  <a:cubicBezTo>
                    <a:pt x="9150" y="171"/>
                    <a:pt x="9041" y="166"/>
                    <a:pt x="8930" y="166"/>
                  </a:cubicBezTo>
                  <a:cubicBezTo>
                    <a:pt x="6900" y="166"/>
                    <a:pt x="4164" y="1670"/>
                    <a:pt x="2757" y="3598"/>
                  </a:cubicBezTo>
                  <a:cubicBezTo>
                    <a:pt x="2104" y="4385"/>
                    <a:pt x="1" y="5783"/>
                    <a:pt x="1918" y="9593"/>
                  </a:cubicBezTo>
                  <a:lnTo>
                    <a:pt x="12242" y="14123"/>
                  </a:lnTo>
                  <a:cubicBezTo>
                    <a:pt x="20434" y="5974"/>
                    <a:pt x="14581" y="1881"/>
                    <a:pt x="14223" y="1524"/>
                  </a:cubicBezTo>
                  <a:cubicBezTo>
                    <a:pt x="12976" y="278"/>
                    <a:pt x="11586" y="0"/>
                    <a:pt x="105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4923525" y="1643700"/>
              <a:ext cx="367475" cy="592225"/>
            </a:xfrm>
            <a:custGeom>
              <a:avLst/>
              <a:gdLst/>
              <a:ahLst/>
              <a:cxnLst/>
              <a:rect l="l" t="t" r="r" b="b"/>
              <a:pathLst>
                <a:path w="14699" h="23689" extrusionOk="0">
                  <a:moveTo>
                    <a:pt x="5695" y="1"/>
                  </a:moveTo>
                  <a:cubicBezTo>
                    <a:pt x="5279" y="1"/>
                    <a:pt x="4946" y="84"/>
                    <a:pt x="4737" y="123"/>
                  </a:cubicBezTo>
                  <a:cubicBezTo>
                    <a:pt x="3755" y="304"/>
                    <a:pt x="1" y="1313"/>
                    <a:pt x="398" y="6797"/>
                  </a:cubicBezTo>
                  <a:cubicBezTo>
                    <a:pt x="769" y="11910"/>
                    <a:pt x="3094" y="12595"/>
                    <a:pt x="4243" y="12595"/>
                  </a:cubicBezTo>
                  <a:cubicBezTo>
                    <a:pt x="4425" y="12595"/>
                    <a:pt x="4577" y="12578"/>
                    <a:pt x="4688" y="12559"/>
                  </a:cubicBezTo>
                  <a:cubicBezTo>
                    <a:pt x="4688" y="12559"/>
                    <a:pt x="4688" y="12559"/>
                    <a:pt x="4688" y="12559"/>
                  </a:cubicBezTo>
                  <a:cubicBezTo>
                    <a:pt x="4746" y="12559"/>
                    <a:pt x="5700" y="19113"/>
                    <a:pt x="5700" y="19113"/>
                  </a:cubicBezTo>
                  <a:cubicBezTo>
                    <a:pt x="5769" y="22501"/>
                    <a:pt x="6600" y="23688"/>
                    <a:pt x="7731" y="23688"/>
                  </a:cubicBezTo>
                  <a:cubicBezTo>
                    <a:pt x="10387" y="23688"/>
                    <a:pt x="14699" y="17146"/>
                    <a:pt x="14699" y="17146"/>
                  </a:cubicBezTo>
                  <a:lnTo>
                    <a:pt x="14699" y="17146"/>
                  </a:lnTo>
                  <a:cubicBezTo>
                    <a:pt x="14699" y="17146"/>
                    <a:pt x="14698" y="17146"/>
                    <a:pt x="14697" y="17146"/>
                  </a:cubicBezTo>
                  <a:cubicBezTo>
                    <a:pt x="14662" y="17146"/>
                    <a:pt x="14040" y="17110"/>
                    <a:pt x="11676" y="14706"/>
                  </a:cubicBezTo>
                  <a:cubicBezTo>
                    <a:pt x="11279" y="14305"/>
                    <a:pt x="10809" y="9292"/>
                    <a:pt x="11094" y="8587"/>
                  </a:cubicBezTo>
                  <a:lnTo>
                    <a:pt x="11094" y="8587"/>
                  </a:lnTo>
                  <a:cubicBezTo>
                    <a:pt x="11127" y="8592"/>
                    <a:pt x="11163" y="8595"/>
                    <a:pt x="11201" y="8595"/>
                  </a:cubicBezTo>
                  <a:cubicBezTo>
                    <a:pt x="11566" y="8595"/>
                    <a:pt x="12148" y="8354"/>
                    <a:pt x="12537" y="8110"/>
                  </a:cubicBezTo>
                  <a:cubicBezTo>
                    <a:pt x="13086" y="7764"/>
                    <a:pt x="13361" y="6918"/>
                    <a:pt x="13023" y="6246"/>
                  </a:cubicBezTo>
                  <a:cubicBezTo>
                    <a:pt x="12673" y="5547"/>
                    <a:pt x="12221" y="5351"/>
                    <a:pt x="11795" y="5351"/>
                  </a:cubicBezTo>
                  <a:cubicBezTo>
                    <a:pt x="11412" y="5351"/>
                    <a:pt x="11049" y="5510"/>
                    <a:pt x="10800" y="5605"/>
                  </a:cubicBezTo>
                  <a:cubicBezTo>
                    <a:pt x="10772" y="5616"/>
                    <a:pt x="10744" y="5621"/>
                    <a:pt x="10716" y="5621"/>
                  </a:cubicBezTo>
                  <a:cubicBezTo>
                    <a:pt x="10617" y="5621"/>
                    <a:pt x="10525" y="5558"/>
                    <a:pt x="10492" y="5458"/>
                  </a:cubicBezTo>
                  <a:cubicBezTo>
                    <a:pt x="8874" y="726"/>
                    <a:pt x="6923" y="1"/>
                    <a:pt x="5695" y="1"/>
                  </a:cubicBezTo>
                  <a:close/>
                </a:path>
              </a:pathLst>
            </a:custGeom>
            <a:solidFill>
              <a:srgbClr val="B66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5041175" y="1945125"/>
              <a:ext cx="58200" cy="25425"/>
            </a:xfrm>
            <a:custGeom>
              <a:avLst/>
              <a:gdLst/>
              <a:ahLst/>
              <a:cxnLst/>
              <a:rect l="l" t="t" r="r" b="b"/>
              <a:pathLst>
                <a:path w="2328" h="1017" extrusionOk="0">
                  <a:moveTo>
                    <a:pt x="2328" y="1"/>
                  </a:moveTo>
                  <a:lnTo>
                    <a:pt x="1" y="513"/>
                  </a:lnTo>
                  <a:cubicBezTo>
                    <a:pt x="274" y="852"/>
                    <a:pt x="654" y="1016"/>
                    <a:pt x="1029" y="1016"/>
                  </a:cubicBezTo>
                  <a:cubicBezTo>
                    <a:pt x="1491" y="1016"/>
                    <a:pt x="1945" y="767"/>
                    <a:pt x="2183" y="288"/>
                  </a:cubicBezTo>
                  <a:lnTo>
                    <a:pt x="2328" y="1"/>
                  </a:lnTo>
                  <a:close/>
                </a:path>
              </a:pathLst>
            </a:custGeom>
            <a:solidFill>
              <a:srgbClr val="8B2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4956250" y="1587925"/>
              <a:ext cx="259150" cy="193175"/>
            </a:xfrm>
            <a:custGeom>
              <a:avLst/>
              <a:gdLst/>
              <a:ahLst/>
              <a:cxnLst/>
              <a:rect l="l" t="t" r="r" b="b"/>
              <a:pathLst>
                <a:path w="10366" h="7727" extrusionOk="0">
                  <a:moveTo>
                    <a:pt x="3473" y="1"/>
                  </a:moveTo>
                  <a:cubicBezTo>
                    <a:pt x="2468" y="1"/>
                    <a:pt x="1478" y="636"/>
                    <a:pt x="599" y="2287"/>
                  </a:cubicBezTo>
                  <a:cubicBezTo>
                    <a:pt x="1" y="3409"/>
                    <a:pt x="5979" y="6717"/>
                    <a:pt x="7029" y="7146"/>
                  </a:cubicBezTo>
                  <a:cubicBezTo>
                    <a:pt x="7965" y="7531"/>
                    <a:pt x="8727" y="7727"/>
                    <a:pt x="9292" y="7727"/>
                  </a:cubicBezTo>
                  <a:cubicBezTo>
                    <a:pt x="9845" y="7727"/>
                    <a:pt x="10210" y="7539"/>
                    <a:pt x="10366" y="7157"/>
                  </a:cubicBezTo>
                  <a:cubicBezTo>
                    <a:pt x="10366" y="7157"/>
                    <a:pt x="6841"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a:off x="5227725" y="1471150"/>
              <a:ext cx="224725" cy="224725"/>
            </a:xfrm>
            <a:custGeom>
              <a:avLst/>
              <a:gdLst/>
              <a:ahLst/>
              <a:cxnLst/>
              <a:rect l="l" t="t" r="r" b="b"/>
              <a:pathLst>
                <a:path w="8989" h="8989" extrusionOk="0">
                  <a:moveTo>
                    <a:pt x="4494" y="1"/>
                  </a:moveTo>
                  <a:cubicBezTo>
                    <a:pt x="2012" y="1"/>
                    <a:pt x="0" y="2013"/>
                    <a:pt x="0" y="4495"/>
                  </a:cubicBezTo>
                  <a:cubicBezTo>
                    <a:pt x="0" y="6977"/>
                    <a:pt x="2011" y="8988"/>
                    <a:pt x="4492" y="8988"/>
                  </a:cubicBezTo>
                  <a:cubicBezTo>
                    <a:pt x="4492" y="8988"/>
                    <a:pt x="4493" y="8988"/>
                    <a:pt x="4494" y="8988"/>
                  </a:cubicBezTo>
                  <a:cubicBezTo>
                    <a:pt x="6976" y="8988"/>
                    <a:pt x="8988" y="6976"/>
                    <a:pt x="8988" y="4495"/>
                  </a:cubicBezTo>
                  <a:cubicBezTo>
                    <a:pt x="8988" y="2013"/>
                    <a:pt x="6976" y="1"/>
                    <a:pt x="4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5"/>
            <p:cNvSpPr/>
            <p:nvPr/>
          </p:nvSpPr>
          <p:spPr>
            <a:xfrm>
              <a:off x="5384350" y="1639175"/>
              <a:ext cx="102750" cy="102750"/>
            </a:xfrm>
            <a:custGeom>
              <a:avLst/>
              <a:gdLst/>
              <a:ahLst/>
              <a:cxnLst/>
              <a:rect l="l" t="t" r="r" b="b"/>
              <a:pathLst>
                <a:path w="4110" h="4110" extrusionOk="0">
                  <a:moveTo>
                    <a:pt x="2055" y="1"/>
                  </a:moveTo>
                  <a:cubicBezTo>
                    <a:pt x="920" y="1"/>
                    <a:pt x="0" y="921"/>
                    <a:pt x="0" y="2056"/>
                  </a:cubicBezTo>
                  <a:cubicBezTo>
                    <a:pt x="0" y="3190"/>
                    <a:pt x="921" y="4109"/>
                    <a:pt x="2055" y="4109"/>
                  </a:cubicBezTo>
                  <a:cubicBezTo>
                    <a:pt x="3190" y="4109"/>
                    <a:pt x="4110" y="3190"/>
                    <a:pt x="4110" y="2056"/>
                  </a:cubicBezTo>
                  <a:cubicBezTo>
                    <a:pt x="4110" y="921"/>
                    <a:pt x="3190" y="1"/>
                    <a:pt x="2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5195275" y="1790650"/>
              <a:ext cx="41375" cy="30050"/>
            </a:xfrm>
            <a:custGeom>
              <a:avLst/>
              <a:gdLst/>
              <a:ahLst/>
              <a:cxnLst/>
              <a:rect l="l" t="t" r="r" b="b"/>
              <a:pathLst>
                <a:path w="1655" h="1202" extrusionOk="0">
                  <a:moveTo>
                    <a:pt x="897" y="1"/>
                  </a:moveTo>
                  <a:cubicBezTo>
                    <a:pt x="608" y="1"/>
                    <a:pt x="282" y="275"/>
                    <a:pt x="1" y="1201"/>
                  </a:cubicBezTo>
                  <a:lnTo>
                    <a:pt x="1655" y="581"/>
                  </a:lnTo>
                  <a:cubicBezTo>
                    <a:pt x="1655" y="581"/>
                    <a:pt x="1316" y="1"/>
                    <a:pt x="897" y="1"/>
                  </a:cubicBezTo>
                  <a:close/>
                </a:path>
              </a:pathLst>
            </a:custGeom>
            <a:solidFill>
              <a:srgbClr val="8B2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5034025" y="1817125"/>
              <a:ext cx="74550" cy="66225"/>
            </a:xfrm>
            <a:custGeom>
              <a:avLst/>
              <a:gdLst/>
              <a:ahLst/>
              <a:cxnLst/>
              <a:rect l="l" t="t" r="r" b="b"/>
              <a:pathLst>
                <a:path w="2982" h="2649" extrusionOk="0">
                  <a:moveTo>
                    <a:pt x="1491" y="0"/>
                  </a:moveTo>
                  <a:cubicBezTo>
                    <a:pt x="1346" y="0"/>
                    <a:pt x="1198" y="24"/>
                    <a:pt x="1054" y="75"/>
                  </a:cubicBezTo>
                  <a:cubicBezTo>
                    <a:pt x="363" y="317"/>
                    <a:pt x="1" y="1072"/>
                    <a:pt x="242" y="1762"/>
                  </a:cubicBezTo>
                  <a:cubicBezTo>
                    <a:pt x="432" y="2308"/>
                    <a:pt x="944" y="2649"/>
                    <a:pt x="1490" y="2649"/>
                  </a:cubicBezTo>
                  <a:cubicBezTo>
                    <a:pt x="1636" y="2649"/>
                    <a:pt x="1783" y="2625"/>
                    <a:pt x="1928" y="2574"/>
                  </a:cubicBezTo>
                  <a:cubicBezTo>
                    <a:pt x="2619" y="2332"/>
                    <a:pt x="2981" y="1578"/>
                    <a:pt x="2741" y="887"/>
                  </a:cubicBezTo>
                  <a:cubicBezTo>
                    <a:pt x="2549" y="342"/>
                    <a:pt x="2037" y="0"/>
                    <a:pt x="1491" y="0"/>
                  </a:cubicBezTo>
                  <a:close/>
                </a:path>
              </a:pathLst>
            </a:custGeom>
            <a:solidFill>
              <a:srgbClr val="AA3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4936350" y="1837775"/>
              <a:ext cx="35025" cy="58950"/>
            </a:xfrm>
            <a:custGeom>
              <a:avLst/>
              <a:gdLst/>
              <a:ahLst/>
              <a:cxnLst/>
              <a:rect l="l" t="t" r="r" b="b"/>
              <a:pathLst>
                <a:path w="1401" h="2358" extrusionOk="0">
                  <a:moveTo>
                    <a:pt x="1" y="1"/>
                  </a:moveTo>
                  <a:cubicBezTo>
                    <a:pt x="1" y="1"/>
                    <a:pt x="64" y="1519"/>
                    <a:pt x="620" y="2357"/>
                  </a:cubicBezTo>
                  <a:cubicBezTo>
                    <a:pt x="1150" y="2041"/>
                    <a:pt x="1401" y="1388"/>
                    <a:pt x="1189" y="785"/>
                  </a:cubicBezTo>
                  <a:cubicBezTo>
                    <a:pt x="1027" y="318"/>
                    <a:pt x="454" y="83"/>
                    <a:pt x="1" y="1"/>
                  </a:cubicBezTo>
                  <a:close/>
                </a:path>
              </a:pathLst>
            </a:custGeom>
            <a:solidFill>
              <a:srgbClr val="AA3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4996450" y="1765475"/>
              <a:ext cx="44200" cy="11975"/>
            </a:xfrm>
            <a:custGeom>
              <a:avLst/>
              <a:gdLst/>
              <a:ahLst/>
              <a:cxnLst/>
              <a:rect l="l" t="t" r="r" b="b"/>
              <a:pathLst>
                <a:path w="1768" h="479" extrusionOk="0">
                  <a:moveTo>
                    <a:pt x="725" y="0"/>
                  </a:moveTo>
                  <a:cubicBezTo>
                    <a:pt x="718" y="0"/>
                    <a:pt x="711" y="1"/>
                    <a:pt x="705" y="1"/>
                  </a:cubicBezTo>
                  <a:cubicBezTo>
                    <a:pt x="357" y="17"/>
                    <a:pt x="0" y="179"/>
                    <a:pt x="14" y="479"/>
                  </a:cubicBezTo>
                  <a:cubicBezTo>
                    <a:pt x="14" y="479"/>
                    <a:pt x="564" y="269"/>
                    <a:pt x="1132" y="269"/>
                  </a:cubicBezTo>
                  <a:cubicBezTo>
                    <a:pt x="1304" y="269"/>
                    <a:pt x="1478" y="288"/>
                    <a:pt x="1638" y="339"/>
                  </a:cubicBezTo>
                  <a:cubicBezTo>
                    <a:pt x="1664" y="347"/>
                    <a:pt x="1680" y="350"/>
                    <a:pt x="1689" y="350"/>
                  </a:cubicBezTo>
                  <a:cubicBezTo>
                    <a:pt x="1768" y="350"/>
                    <a:pt x="1053"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4931750" y="1782450"/>
              <a:ext cx="31700" cy="20300"/>
            </a:xfrm>
            <a:custGeom>
              <a:avLst/>
              <a:gdLst/>
              <a:ahLst/>
              <a:cxnLst/>
              <a:rect l="l" t="t" r="r" b="b"/>
              <a:pathLst>
                <a:path w="1268" h="812" extrusionOk="0">
                  <a:moveTo>
                    <a:pt x="1268" y="166"/>
                  </a:moveTo>
                  <a:lnTo>
                    <a:pt x="1268" y="166"/>
                  </a:lnTo>
                  <a:cubicBezTo>
                    <a:pt x="1268" y="166"/>
                    <a:pt x="1268" y="166"/>
                    <a:pt x="1268" y="166"/>
                  </a:cubicBezTo>
                  <a:cubicBezTo>
                    <a:pt x="1268" y="166"/>
                    <a:pt x="1268" y="166"/>
                    <a:pt x="1268" y="166"/>
                  </a:cubicBezTo>
                  <a:close/>
                  <a:moveTo>
                    <a:pt x="933" y="1"/>
                  </a:moveTo>
                  <a:cubicBezTo>
                    <a:pt x="771" y="1"/>
                    <a:pt x="586" y="68"/>
                    <a:pt x="427" y="170"/>
                  </a:cubicBezTo>
                  <a:cubicBezTo>
                    <a:pt x="179" y="328"/>
                    <a:pt x="0" y="812"/>
                    <a:pt x="62" y="812"/>
                  </a:cubicBezTo>
                  <a:cubicBezTo>
                    <a:pt x="74" y="812"/>
                    <a:pt x="93" y="796"/>
                    <a:pt x="121" y="759"/>
                  </a:cubicBezTo>
                  <a:cubicBezTo>
                    <a:pt x="549" y="196"/>
                    <a:pt x="1240" y="166"/>
                    <a:pt x="1267" y="166"/>
                  </a:cubicBezTo>
                  <a:cubicBezTo>
                    <a:pt x="1268" y="166"/>
                    <a:pt x="1268" y="166"/>
                    <a:pt x="1268" y="166"/>
                  </a:cubicBezTo>
                  <a:lnTo>
                    <a:pt x="1268" y="166"/>
                  </a:lnTo>
                  <a:cubicBezTo>
                    <a:pt x="1194" y="50"/>
                    <a:pt x="1072" y="1"/>
                    <a:pt x="9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000850" y="1812750"/>
              <a:ext cx="17375" cy="27675"/>
            </a:xfrm>
            <a:custGeom>
              <a:avLst/>
              <a:gdLst/>
              <a:ahLst/>
              <a:cxnLst/>
              <a:rect l="l" t="t" r="r" b="b"/>
              <a:pathLst>
                <a:path w="695" h="1107" extrusionOk="0">
                  <a:moveTo>
                    <a:pt x="237" y="1"/>
                  </a:moveTo>
                  <a:cubicBezTo>
                    <a:pt x="225" y="1"/>
                    <a:pt x="213" y="2"/>
                    <a:pt x="201" y="6"/>
                  </a:cubicBezTo>
                  <a:cubicBezTo>
                    <a:pt x="54" y="44"/>
                    <a:pt x="1" y="321"/>
                    <a:pt x="82" y="625"/>
                  </a:cubicBezTo>
                  <a:cubicBezTo>
                    <a:pt x="157" y="904"/>
                    <a:pt x="319" y="1107"/>
                    <a:pt x="459" y="1107"/>
                  </a:cubicBezTo>
                  <a:cubicBezTo>
                    <a:pt x="472" y="1107"/>
                    <a:pt x="484" y="1105"/>
                    <a:pt x="495" y="1102"/>
                  </a:cubicBezTo>
                  <a:cubicBezTo>
                    <a:pt x="642" y="1064"/>
                    <a:pt x="695" y="786"/>
                    <a:pt x="614" y="483"/>
                  </a:cubicBezTo>
                  <a:cubicBezTo>
                    <a:pt x="539" y="204"/>
                    <a:pt x="377" y="1"/>
                    <a:pt x="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4954675" y="1823725"/>
              <a:ext cx="16575" cy="26450"/>
            </a:xfrm>
            <a:custGeom>
              <a:avLst/>
              <a:gdLst/>
              <a:ahLst/>
              <a:cxnLst/>
              <a:rect l="l" t="t" r="r" b="b"/>
              <a:pathLst>
                <a:path w="663" h="1058" extrusionOk="0">
                  <a:moveTo>
                    <a:pt x="226" y="1"/>
                  </a:moveTo>
                  <a:cubicBezTo>
                    <a:pt x="214" y="1"/>
                    <a:pt x="203" y="2"/>
                    <a:pt x="192" y="5"/>
                  </a:cubicBezTo>
                  <a:cubicBezTo>
                    <a:pt x="51" y="44"/>
                    <a:pt x="1" y="309"/>
                    <a:pt x="78" y="597"/>
                  </a:cubicBezTo>
                  <a:cubicBezTo>
                    <a:pt x="150" y="864"/>
                    <a:pt x="305" y="1058"/>
                    <a:pt x="439" y="1058"/>
                  </a:cubicBezTo>
                  <a:cubicBezTo>
                    <a:pt x="451" y="1058"/>
                    <a:pt x="462" y="1056"/>
                    <a:pt x="474" y="1053"/>
                  </a:cubicBezTo>
                  <a:cubicBezTo>
                    <a:pt x="613" y="1016"/>
                    <a:pt x="663" y="750"/>
                    <a:pt x="585" y="461"/>
                  </a:cubicBezTo>
                  <a:cubicBezTo>
                    <a:pt x="514" y="195"/>
                    <a:pt x="359"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4980325" y="1821825"/>
              <a:ext cx="20825" cy="37575"/>
            </a:xfrm>
            <a:custGeom>
              <a:avLst/>
              <a:gdLst/>
              <a:ahLst/>
              <a:cxnLst/>
              <a:rect l="l" t="t" r="r" b="b"/>
              <a:pathLst>
                <a:path w="833" h="1503" extrusionOk="0">
                  <a:moveTo>
                    <a:pt x="333" y="1"/>
                  </a:moveTo>
                  <a:lnTo>
                    <a:pt x="0" y="1502"/>
                  </a:lnTo>
                  <a:lnTo>
                    <a:pt x="832" y="1307"/>
                  </a:lnTo>
                  <a:lnTo>
                    <a:pt x="333" y="1"/>
                  </a:lnTo>
                  <a:close/>
                </a:path>
              </a:pathLst>
            </a:custGeom>
            <a:solidFill>
              <a:srgbClr val="8B2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4968700" y="1860275"/>
              <a:ext cx="50400" cy="29650"/>
            </a:xfrm>
            <a:custGeom>
              <a:avLst/>
              <a:gdLst/>
              <a:ahLst/>
              <a:cxnLst/>
              <a:rect l="l" t="t" r="r" b="b"/>
              <a:pathLst>
                <a:path w="2016" h="1186" extrusionOk="0">
                  <a:moveTo>
                    <a:pt x="2016" y="0"/>
                  </a:moveTo>
                  <a:lnTo>
                    <a:pt x="0" y="429"/>
                  </a:lnTo>
                  <a:cubicBezTo>
                    <a:pt x="0" y="429"/>
                    <a:pt x="536" y="1185"/>
                    <a:pt x="1067" y="1185"/>
                  </a:cubicBezTo>
                  <a:cubicBezTo>
                    <a:pt x="1155" y="1185"/>
                    <a:pt x="1243" y="1164"/>
                    <a:pt x="1329" y="1115"/>
                  </a:cubicBezTo>
                  <a:cubicBezTo>
                    <a:pt x="1929" y="771"/>
                    <a:pt x="2016" y="0"/>
                    <a:pt x="20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4423100" y="2103800"/>
              <a:ext cx="312850" cy="400000"/>
            </a:xfrm>
            <a:custGeom>
              <a:avLst/>
              <a:gdLst/>
              <a:ahLst/>
              <a:cxnLst/>
              <a:rect l="l" t="t" r="r" b="b"/>
              <a:pathLst>
                <a:path w="12514" h="16000" extrusionOk="0">
                  <a:moveTo>
                    <a:pt x="12514" y="12846"/>
                  </a:moveTo>
                  <a:lnTo>
                    <a:pt x="12503" y="12853"/>
                  </a:lnTo>
                  <a:lnTo>
                    <a:pt x="12503" y="12853"/>
                  </a:lnTo>
                  <a:cubicBezTo>
                    <a:pt x="12509" y="12853"/>
                    <a:pt x="12512" y="12851"/>
                    <a:pt x="12514" y="12846"/>
                  </a:cubicBezTo>
                  <a:close/>
                  <a:moveTo>
                    <a:pt x="681" y="0"/>
                  </a:moveTo>
                  <a:cubicBezTo>
                    <a:pt x="663" y="0"/>
                    <a:pt x="648" y="6"/>
                    <a:pt x="638" y="17"/>
                  </a:cubicBezTo>
                  <a:cubicBezTo>
                    <a:pt x="93" y="608"/>
                    <a:pt x="2180" y="3785"/>
                    <a:pt x="2180" y="3785"/>
                  </a:cubicBezTo>
                  <a:cubicBezTo>
                    <a:pt x="2180" y="3785"/>
                    <a:pt x="2044" y="4147"/>
                    <a:pt x="1635" y="4329"/>
                  </a:cubicBezTo>
                  <a:cubicBezTo>
                    <a:pt x="1228" y="4512"/>
                    <a:pt x="1000" y="4783"/>
                    <a:pt x="863" y="5328"/>
                  </a:cubicBezTo>
                  <a:cubicBezTo>
                    <a:pt x="728" y="5872"/>
                    <a:pt x="183" y="6190"/>
                    <a:pt x="92" y="6507"/>
                  </a:cubicBezTo>
                  <a:cubicBezTo>
                    <a:pt x="1" y="6825"/>
                    <a:pt x="2028" y="9216"/>
                    <a:pt x="3178" y="10048"/>
                  </a:cubicBezTo>
                  <a:cubicBezTo>
                    <a:pt x="3178" y="10048"/>
                    <a:pt x="5723" y="12718"/>
                    <a:pt x="8348" y="16000"/>
                  </a:cubicBezTo>
                  <a:lnTo>
                    <a:pt x="12503" y="12853"/>
                  </a:lnTo>
                  <a:lnTo>
                    <a:pt x="12503" y="12853"/>
                  </a:lnTo>
                  <a:cubicBezTo>
                    <a:pt x="12503" y="12853"/>
                    <a:pt x="12503" y="12853"/>
                    <a:pt x="12503" y="12853"/>
                  </a:cubicBezTo>
                  <a:cubicBezTo>
                    <a:pt x="12212" y="12853"/>
                    <a:pt x="6401" y="6733"/>
                    <a:pt x="6401" y="6733"/>
                  </a:cubicBezTo>
                  <a:cubicBezTo>
                    <a:pt x="6401" y="6733"/>
                    <a:pt x="1309" y="0"/>
                    <a:pt x="681" y="0"/>
                  </a:cubicBezTo>
                  <a:close/>
                </a:path>
              </a:pathLst>
            </a:custGeom>
            <a:solidFill>
              <a:srgbClr val="B66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4478725" y="2196025"/>
              <a:ext cx="99900" cy="96200"/>
            </a:xfrm>
            <a:custGeom>
              <a:avLst/>
              <a:gdLst/>
              <a:ahLst/>
              <a:cxnLst/>
              <a:rect l="l" t="t" r="r" b="b"/>
              <a:pathLst>
                <a:path w="3996" h="3848" extrusionOk="0">
                  <a:moveTo>
                    <a:pt x="2472" y="1"/>
                  </a:moveTo>
                  <a:cubicBezTo>
                    <a:pt x="2465" y="1"/>
                    <a:pt x="2459" y="1"/>
                    <a:pt x="2452" y="3"/>
                  </a:cubicBezTo>
                  <a:cubicBezTo>
                    <a:pt x="1998" y="94"/>
                    <a:pt x="1" y="956"/>
                    <a:pt x="46" y="1727"/>
                  </a:cubicBezTo>
                  <a:cubicBezTo>
                    <a:pt x="64" y="2019"/>
                    <a:pt x="321" y="2110"/>
                    <a:pt x="634" y="2110"/>
                  </a:cubicBezTo>
                  <a:cubicBezTo>
                    <a:pt x="1149" y="2110"/>
                    <a:pt x="1816" y="1864"/>
                    <a:pt x="1816" y="1864"/>
                  </a:cubicBezTo>
                  <a:lnTo>
                    <a:pt x="1816" y="1864"/>
                  </a:lnTo>
                  <a:cubicBezTo>
                    <a:pt x="1816" y="1864"/>
                    <a:pt x="1498" y="3589"/>
                    <a:pt x="2360" y="3816"/>
                  </a:cubicBezTo>
                  <a:cubicBezTo>
                    <a:pt x="2445" y="3838"/>
                    <a:pt x="2529" y="3848"/>
                    <a:pt x="2611" y="3848"/>
                  </a:cubicBezTo>
                  <a:cubicBezTo>
                    <a:pt x="3368" y="3848"/>
                    <a:pt x="3996" y="2998"/>
                    <a:pt x="3996" y="2998"/>
                  </a:cubicBezTo>
                  <a:cubicBezTo>
                    <a:pt x="3996" y="2998"/>
                    <a:pt x="2937" y="1"/>
                    <a:pt x="2472" y="1"/>
                  </a:cubicBezTo>
                  <a:close/>
                </a:path>
              </a:pathLst>
            </a:custGeom>
            <a:solidFill>
              <a:srgbClr val="B66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465300" y="2247600"/>
              <a:ext cx="51100" cy="64975"/>
            </a:xfrm>
            <a:custGeom>
              <a:avLst/>
              <a:gdLst/>
              <a:ahLst/>
              <a:cxnLst/>
              <a:rect l="l" t="t" r="r" b="b"/>
              <a:pathLst>
                <a:path w="2044" h="2599" extrusionOk="0">
                  <a:moveTo>
                    <a:pt x="1894" y="1"/>
                  </a:moveTo>
                  <a:lnTo>
                    <a:pt x="1894" y="1"/>
                  </a:lnTo>
                  <a:cubicBezTo>
                    <a:pt x="1894" y="5"/>
                    <a:pt x="1894" y="9"/>
                    <a:pt x="1895" y="14"/>
                  </a:cubicBezTo>
                  <a:lnTo>
                    <a:pt x="1895" y="14"/>
                  </a:lnTo>
                  <a:cubicBezTo>
                    <a:pt x="1894" y="5"/>
                    <a:pt x="1894" y="1"/>
                    <a:pt x="1894" y="1"/>
                  </a:cubicBezTo>
                  <a:close/>
                  <a:moveTo>
                    <a:pt x="1895" y="14"/>
                  </a:moveTo>
                  <a:cubicBezTo>
                    <a:pt x="1898" y="90"/>
                    <a:pt x="1887" y="476"/>
                    <a:pt x="1314" y="597"/>
                  </a:cubicBezTo>
                  <a:cubicBezTo>
                    <a:pt x="1314" y="597"/>
                    <a:pt x="1195" y="1414"/>
                    <a:pt x="549" y="1414"/>
                  </a:cubicBezTo>
                  <a:cubicBezTo>
                    <a:pt x="489" y="1414"/>
                    <a:pt x="424" y="1407"/>
                    <a:pt x="355" y="1391"/>
                  </a:cubicBezTo>
                  <a:lnTo>
                    <a:pt x="355" y="1391"/>
                  </a:lnTo>
                  <a:cubicBezTo>
                    <a:pt x="355" y="1391"/>
                    <a:pt x="500" y="1862"/>
                    <a:pt x="0" y="1954"/>
                  </a:cubicBezTo>
                  <a:cubicBezTo>
                    <a:pt x="0" y="1954"/>
                    <a:pt x="603" y="2598"/>
                    <a:pt x="1135" y="2598"/>
                  </a:cubicBezTo>
                  <a:cubicBezTo>
                    <a:pt x="1619" y="2598"/>
                    <a:pt x="2043" y="2062"/>
                    <a:pt x="1895" y="14"/>
                  </a:cubicBezTo>
                  <a:close/>
                </a:path>
              </a:pathLst>
            </a:custGeom>
            <a:solidFill>
              <a:srgbClr val="8B2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470150" y="2201600"/>
              <a:ext cx="51900" cy="72750"/>
            </a:xfrm>
            <a:custGeom>
              <a:avLst/>
              <a:gdLst/>
              <a:ahLst/>
              <a:cxnLst/>
              <a:rect l="l" t="t" r="r" b="b"/>
              <a:pathLst>
                <a:path w="2076" h="2910" extrusionOk="0">
                  <a:moveTo>
                    <a:pt x="2067" y="1"/>
                  </a:moveTo>
                  <a:lnTo>
                    <a:pt x="850" y="616"/>
                  </a:lnTo>
                  <a:lnTo>
                    <a:pt x="545" y="770"/>
                  </a:lnTo>
                  <a:cubicBezTo>
                    <a:pt x="444" y="819"/>
                    <a:pt x="342" y="873"/>
                    <a:pt x="250" y="944"/>
                  </a:cubicBezTo>
                  <a:cubicBezTo>
                    <a:pt x="160" y="1014"/>
                    <a:pt x="72" y="1100"/>
                    <a:pt x="37" y="1217"/>
                  </a:cubicBezTo>
                  <a:cubicBezTo>
                    <a:pt x="0" y="1335"/>
                    <a:pt x="49" y="1467"/>
                    <a:pt x="135" y="1546"/>
                  </a:cubicBezTo>
                  <a:cubicBezTo>
                    <a:pt x="311" y="1706"/>
                    <a:pt x="535" y="1783"/>
                    <a:pt x="759" y="1830"/>
                  </a:cubicBezTo>
                  <a:cubicBezTo>
                    <a:pt x="963" y="1872"/>
                    <a:pt x="1171" y="1882"/>
                    <a:pt x="1379" y="1882"/>
                  </a:cubicBezTo>
                  <a:cubicBezTo>
                    <a:pt x="1400" y="1882"/>
                    <a:pt x="1420" y="1882"/>
                    <a:pt x="1440" y="1882"/>
                  </a:cubicBezTo>
                  <a:cubicBezTo>
                    <a:pt x="1451" y="1882"/>
                    <a:pt x="1461" y="1883"/>
                    <a:pt x="1471" y="1883"/>
                  </a:cubicBezTo>
                  <a:cubicBezTo>
                    <a:pt x="1511" y="1883"/>
                    <a:pt x="1552" y="1880"/>
                    <a:pt x="1592" y="1880"/>
                  </a:cubicBezTo>
                  <a:cubicBezTo>
                    <a:pt x="1655" y="1880"/>
                    <a:pt x="1715" y="1887"/>
                    <a:pt x="1762" y="1922"/>
                  </a:cubicBezTo>
                  <a:cubicBezTo>
                    <a:pt x="1802" y="1956"/>
                    <a:pt x="1802" y="2014"/>
                    <a:pt x="1789" y="2068"/>
                  </a:cubicBezTo>
                  <a:lnTo>
                    <a:pt x="1758" y="2236"/>
                  </a:lnTo>
                  <a:lnTo>
                    <a:pt x="1635" y="2906"/>
                  </a:lnTo>
                  <a:lnTo>
                    <a:pt x="1655" y="2909"/>
                  </a:lnTo>
                  <a:cubicBezTo>
                    <a:pt x="1737" y="2692"/>
                    <a:pt x="1795" y="2473"/>
                    <a:pt x="1866" y="2256"/>
                  </a:cubicBezTo>
                  <a:lnTo>
                    <a:pt x="1909" y="2090"/>
                  </a:lnTo>
                  <a:cubicBezTo>
                    <a:pt x="1916" y="2059"/>
                    <a:pt x="1925" y="2020"/>
                    <a:pt x="1922" y="1972"/>
                  </a:cubicBezTo>
                  <a:cubicBezTo>
                    <a:pt x="1917" y="1922"/>
                    <a:pt x="1892" y="1861"/>
                    <a:pt x="1850" y="1823"/>
                  </a:cubicBezTo>
                  <a:cubicBezTo>
                    <a:pt x="1763" y="1746"/>
                    <a:pt x="1679" y="1742"/>
                    <a:pt x="1613" y="1734"/>
                  </a:cubicBezTo>
                  <a:lnTo>
                    <a:pt x="1438" y="1724"/>
                  </a:lnTo>
                  <a:cubicBezTo>
                    <a:pt x="1216" y="1705"/>
                    <a:pt x="999" y="1694"/>
                    <a:pt x="797" y="1642"/>
                  </a:cubicBezTo>
                  <a:cubicBezTo>
                    <a:pt x="696" y="1617"/>
                    <a:pt x="598" y="1588"/>
                    <a:pt x="508" y="1546"/>
                  </a:cubicBezTo>
                  <a:cubicBezTo>
                    <a:pt x="417" y="1505"/>
                    <a:pt x="328" y="1453"/>
                    <a:pt x="280" y="1402"/>
                  </a:cubicBezTo>
                  <a:cubicBezTo>
                    <a:pt x="226" y="1349"/>
                    <a:pt x="220" y="1317"/>
                    <a:pt x="229" y="1272"/>
                  </a:cubicBezTo>
                  <a:cubicBezTo>
                    <a:pt x="239" y="1224"/>
                    <a:pt x="295" y="1156"/>
                    <a:pt x="368" y="1096"/>
                  </a:cubicBezTo>
                  <a:cubicBezTo>
                    <a:pt x="438" y="1034"/>
                    <a:pt x="529" y="983"/>
                    <a:pt x="631" y="927"/>
                  </a:cubicBezTo>
                  <a:cubicBezTo>
                    <a:pt x="730" y="873"/>
                    <a:pt x="827" y="816"/>
                    <a:pt x="924" y="756"/>
                  </a:cubicBezTo>
                  <a:lnTo>
                    <a:pt x="1506" y="404"/>
                  </a:lnTo>
                  <a:cubicBezTo>
                    <a:pt x="1695" y="275"/>
                    <a:pt x="1890" y="158"/>
                    <a:pt x="2075" y="18"/>
                  </a:cubicBezTo>
                  <a:lnTo>
                    <a:pt x="2067" y="1"/>
                  </a:lnTo>
                  <a:close/>
                </a:path>
              </a:pathLst>
            </a:custGeom>
            <a:solidFill>
              <a:srgbClr val="8B2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476275" y="2195925"/>
              <a:ext cx="17950" cy="18075"/>
            </a:xfrm>
            <a:custGeom>
              <a:avLst/>
              <a:gdLst/>
              <a:ahLst/>
              <a:cxnLst/>
              <a:rect l="l" t="t" r="r" b="b"/>
              <a:pathLst>
                <a:path w="718" h="723" extrusionOk="0">
                  <a:moveTo>
                    <a:pt x="16" y="1"/>
                  </a:moveTo>
                  <a:lnTo>
                    <a:pt x="1" y="13"/>
                  </a:lnTo>
                  <a:lnTo>
                    <a:pt x="345" y="374"/>
                  </a:lnTo>
                  <a:lnTo>
                    <a:pt x="702" y="722"/>
                  </a:lnTo>
                  <a:lnTo>
                    <a:pt x="717" y="708"/>
                  </a:lnTo>
                  <a:cubicBezTo>
                    <a:pt x="712" y="599"/>
                    <a:pt x="682" y="515"/>
                    <a:pt x="642" y="439"/>
                  </a:cubicBezTo>
                  <a:cubicBezTo>
                    <a:pt x="604" y="362"/>
                    <a:pt x="551" y="297"/>
                    <a:pt x="495" y="237"/>
                  </a:cubicBezTo>
                  <a:cubicBezTo>
                    <a:pt x="435" y="180"/>
                    <a:pt x="371" y="125"/>
                    <a:pt x="292" y="85"/>
                  </a:cubicBezTo>
                  <a:cubicBezTo>
                    <a:pt x="216" y="44"/>
                    <a:pt x="129" y="11"/>
                    <a:pt x="16" y="1"/>
                  </a:cubicBezTo>
                  <a:close/>
                </a:path>
              </a:pathLst>
            </a:custGeom>
            <a:solidFill>
              <a:srgbClr val="8B2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4453225" y="2224575"/>
              <a:ext cx="57275" cy="37700"/>
            </a:xfrm>
            <a:custGeom>
              <a:avLst/>
              <a:gdLst/>
              <a:ahLst/>
              <a:cxnLst/>
              <a:rect l="l" t="t" r="r" b="b"/>
              <a:pathLst>
                <a:path w="2291" h="1508" extrusionOk="0">
                  <a:moveTo>
                    <a:pt x="17" y="1"/>
                  </a:moveTo>
                  <a:lnTo>
                    <a:pt x="1" y="12"/>
                  </a:lnTo>
                  <a:cubicBezTo>
                    <a:pt x="309" y="376"/>
                    <a:pt x="654" y="709"/>
                    <a:pt x="1030" y="1004"/>
                  </a:cubicBezTo>
                  <a:cubicBezTo>
                    <a:pt x="1221" y="1149"/>
                    <a:pt x="1414" y="1287"/>
                    <a:pt x="1624" y="1407"/>
                  </a:cubicBezTo>
                  <a:cubicBezTo>
                    <a:pt x="1726" y="1462"/>
                    <a:pt x="1841" y="1507"/>
                    <a:pt x="1962" y="1507"/>
                  </a:cubicBezTo>
                  <a:cubicBezTo>
                    <a:pt x="1964" y="1507"/>
                    <a:pt x="1967" y="1507"/>
                    <a:pt x="1970" y="1507"/>
                  </a:cubicBezTo>
                  <a:cubicBezTo>
                    <a:pt x="2090" y="1505"/>
                    <a:pt x="2218" y="1458"/>
                    <a:pt x="2291" y="1356"/>
                  </a:cubicBezTo>
                  <a:lnTo>
                    <a:pt x="2274" y="1345"/>
                  </a:lnTo>
                  <a:cubicBezTo>
                    <a:pt x="2207" y="1392"/>
                    <a:pt x="2134" y="1410"/>
                    <a:pt x="2064" y="1410"/>
                  </a:cubicBezTo>
                  <a:cubicBezTo>
                    <a:pt x="2031" y="1410"/>
                    <a:pt x="1999" y="1406"/>
                    <a:pt x="1969" y="1400"/>
                  </a:cubicBezTo>
                  <a:cubicBezTo>
                    <a:pt x="1874" y="1380"/>
                    <a:pt x="1786" y="1327"/>
                    <a:pt x="1700" y="1266"/>
                  </a:cubicBezTo>
                  <a:cubicBezTo>
                    <a:pt x="1616" y="1201"/>
                    <a:pt x="1521" y="1131"/>
                    <a:pt x="1430" y="1058"/>
                  </a:cubicBezTo>
                  <a:cubicBezTo>
                    <a:pt x="1338" y="988"/>
                    <a:pt x="1246" y="917"/>
                    <a:pt x="1155" y="844"/>
                  </a:cubicBezTo>
                  <a:lnTo>
                    <a:pt x="602" y="419"/>
                  </a:lnTo>
                  <a:cubicBezTo>
                    <a:pt x="415" y="276"/>
                    <a:pt x="228" y="134"/>
                    <a:pt x="17" y="1"/>
                  </a:cubicBezTo>
                  <a:close/>
                </a:path>
              </a:pathLst>
            </a:custGeom>
            <a:solidFill>
              <a:srgbClr val="8B2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4441125" y="2245900"/>
              <a:ext cx="57300" cy="39450"/>
            </a:xfrm>
            <a:custGeom>
              <a:avLst/>
              <a:gdLst/>
              <a:ahLst/>
              <a:cxnLst/>
              <a:rect l="l" t="t" r="r" b="b"/>
              <a:pathLst>
                <a:path w="2292" h="1578" extrusionOk="0">
                  <a:moveTo>
                    <a:pt x="16" y="0"/>
                  </a:moveTo>
                  <a:lnTo>
                    <a:pt x="1" y="13"/>
                  </a:lnTo>
                  <a:cubicBezTo>
                    <a:pt x="120" y="270"/>
                    <a:pt x="266" y="509"/>
                    <a:pt x="436" y="731"/>
                  </a:cubicBezTo>
                  <a:cubicBezTo>
                    <a:pt x="606" y="953"/>
                    <a:pt x="786" y="1167"/>
                    <a:pt x="1030" y="1352"/>
                  </a:cubicBezTo>
                  <a:cubicBezTo>
                    <a:pt x="1156" y="1439"/>
                    <a:pt x="1292" y="1518"/>
                    <a:pt x="1457" y="1558"/>
                  </a:cubicBezTo>
                  <a:cubicBezTo>
                    <a:pt x="1512" y="1571"/>
                    <a:pt x="1571" y="1578"/>
                    <a:pt x="1631" y="1578"/>
                  </a:cubicBezTo>
                  <a:cubicBezTo>
                    <a:pt x="1751" y="1578"/>
                    <a:pt x="1875" y="1549"/>
                    <a:pt x="1975" y="1478"/>
                  </a:cubicBezTo>
                  <a:cubicBezTo>
                    <a:pt x="2130" y="1379"/>
                    <a:pt x="2209" y="1219"/>
                    <a:pt x="2247" y="1075"/>
                  </a:cubicBezTo>
                  <a:cubicBezTo>
                    <a:pt x="2278" y="928"/>
                    <a:pt x="2292" y="786"/>
                    <a:pt x="2278" y="644"/>
                  </a:cubicBezTo>
                  <a:lnTo>
                    <a:pt x="2258" y="641"/>
                  </a:lnTo>
                  <a:cubicBezTo>
                    <a:pt x="2232" y="775"/>
                    <a:pt x="2201" y="909"/>
                    <a:pt x="2147" y="1034"/>
                  </a:cubicBezTo>
                  <a:cubicBezTo>
                    <a:pt x="2093" y="1158"/>
                    <a:pt x="2013" y="1275"/>
                    <a:pt x="1895" y="1339"/>
                  </a:cubicBezTo>
                  <a:cubicBezTo>
                    <a:pt x="1826" y="1378"/>
                    <a:pt x="1748" y="1396"/>
                    <a:pt x="1669" y="1396"/>
                  </a:cubicBezTo>
                  <a:cubicBezTo>
                    <a:pt x="1615" y="1396"/>
                    <a:pt x="1560" y="1388"/>
                    <a:pt x="1508" y="1373"/>
                  </a:cubicBezTo>
                  <a:cubicBezTo>
                    <a:pt x="1379" y="1336"/>
                    <a:pt x="1260" y="1266"/>
                    <a:pt x="1151" y="1187"/>
                  </a:cubicBezTo>
                  <a:cubicBezTo>
                    <a:pt x="930" y="1027"/>
                    <a:pt x="743" y="822"/>
                    <a:pt x="555" y="622"/>
                  </a:cubicBezTo>
                  <a:cubicBezTo>
                    <a:pt x="369" y="422"/>
                    <a:pt x="189" y="213"/>
                    <a:pt x="16" y="0"/>
                  </a:cubicBezTo>
                  <a:close/>
                </a:path>
              </a:pathLst>
            </a:custGeom>
            <a:solidFill>
              <a:srgbClr val="8B2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438850" y="2280125"/>
              <a:ext cx="35900" cy="18425"/>
            </a:xfrm>
            <a:custGeom>
              <a:avLst/>
              <a:gdLst/>
              <a:ahLst/>
              <a:cxnLst/>
              <a:rect l="l" t="t" r="r" b="b"/>
              <a:pathLst>
                <a:path w="1436" h="737" extrusionOk="0">
                  <a:moveTo>
                    <a:pt x="1343" y="0"/>
                  </a:moveTo>
                  <a:cubicBezTo>
                    <a:pt x="1343" y="147"/>
                    <a:pt x="1303" y="298"/>
                    <a:pt x="1213" y="410"/>
                  </a:cubicBezTo>
                  <a:cubicBezTo>
                    <a:pt x="1135" y="510"/>
                    <a:pt x="1002" y="534"/>
                    <a:pt x="877" y="534"/>
                  </a:cubicBezTo>
                  <a:cubicBezTo>
                    <a:pt x="857" y="534"/>
                    <a:pt x="837" y="533"/>
                    <a:pt x="817" y="532"/>
                  </a:cubicBezTo>
                  <a:cubicBezTo>
                    <a:pt x="672" y="529"/>
                    <a:pt x="534" y="473"/>
                    <a:pt x="388" y="434"/>
                  </a:cubicBezTo>
                  <a:cubicBezTo>
                    <a:pt x="316" y="416"/>
                    <a:pt x="243" y="398"/>
                    <a:pt x="181" y="361"/>
                  </a:cubicBezTo>
                  <a:cubicBezTo>
                    <a:pt x="118" y="325"/>
                    <a:pt x="67" y="272"/>
                    <a:pt x="16" y="217"/>
                  </a:cubicBezTo>
                  <a:lnTo>
                    <a:pt x="1" y="232"/>
                  </a:lnTo>
                  <a:cubicBezTo>
                    <a:pt x="21" y="314"/>
                    <a:pt x="60" y="388"/>
                    <a:pt x="125" y="457"/>
                  </a:cubicBezTo>
                  <a:cubicBezTo>
                    <a:pt x="193" y="522"/>
                    <a:pt x="279" y="561"/>
                    <a:pt x="344" y="592"/>
                  </a:cubicBezTo>
                  <a:cubicBezTo>
                    <a:pt x="412" y="627"/>
                    <a:pt x="464" y="650"/>
                    <a:pt x="550" y="685"/>
                  </a:cubicBezTo>
                  <a:cubicBezTo>
                    <a:pt x="631" y="711"/>
                    <a:pt x="714" y="731"/>
                    <a:pt x="805" y="737"/>
                  </a:cubicBezTo>
                  <a:cubicBezTo>
                    <a:pt x="813" y="737"/>
                    <a:pt x="820" y="737"/>
                    <a:pt x="828" y="737"/>
                  </a:cubicBezTo>
                  <a:cubicBezTo>
                    <a:pt x="911" y="737"/>
                    <a:pt x="997" y="731"/>
                    <a:pt x="1080" y="702"/>
                  </a:cubicBezTo>
                  <a:cubicBezTo>
                    <a:pt x="1103" y="694"/>
                    <a:pt x="1125" y="685"/>
                    <a:pt x="1147" y="676"/>
                  </a:cubicBezTo>
                  <a:cubicBezTo>
                    <a:pt x="1176" y="661"/>
                    <a:pt x="1203" y="649"/>
                    <a:pt x="1225" y="630"/>
                  </a:cubicBezTo>
                  <a:cubicBezTo>
                    <a:pt x="1275" y="598"/>
                    <a:pt x="1310" y="553"/>
                    <a:pt x="1336" y="511"/>
                  </a:cubicBezTo>
                  <a:cubicBezTo>
                    <a:pt x="1436" y="338"/>
                    <a:pt x="1435" y="153"/>
                    <a:pt x="1364" y="0"/>
                  </a:cubicBezTo>
                  <a:close/>
                </a:path>
              </a:pathLst>
            </a:custGeom>
            <a:solidFill>
              <a:srgbClr val="8B2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5"/>
            <p:cNvSpPr/>
            <p:nvPr/>
          </p:nvSpPr>
          <p:spPr>
            <a:xfrm>
              <a:off x="4526800" y="2067025"/>
              <a:ext cx="520300" cy="669100"/>
            </a:xfrm>
            <a:custGeom>
              <a:avLst/>
              <a:gdLst/>
              <a:ahLst/>
              <a:cxnLst/>
              <a:rect l="l" t="t" r="r" b="b"/>
              <a:pathLst>
                <a:path w="20812" h="26764" extrusionOk="0">
                  <a:moveTo>
                    <a:pt x="20322" y="1"/>
                  </a:moveTo>
                  <a:cubicBezTo>
                    <a:pt x="19196" y="1"/>
                    <a:pt x="16289" y="207"/>
                    <a:pt x="15281" y="2267"/>
                  </a:cubicBezTo>
                  <a:cubicBezTo>
                    <a:pt x="14021" y="4842"/>
                    <a:pt x="11086" y="15094"/>
                    <a:pt x="11086" y="15094"/>
                  </a:cubicBezTo>
                  <a:lnTo>
                    <a:pt x="2535" y="8534"/>
                  </a:lnTo>
                  <a:lnTo>
                    <a:pt x="0" y="12469"/>
                  </a:lnTo>
                  <a:cubicBezTo>
                    <a:pt x="0" y="12469"/>
                    <a:pt x="10159" y="26764"/>
                    <a:pt x="13683" y="26764"/>
                  </a:cubicBezTo>
                  <a:cubicBezTo>
                    <a:pt x="13797" y="26764"/>
                    <a:pt x="13904" y="26749"/>
                    <a:pt x="14004" y="26718"/>
                  </a:cubicBezTo>
                  <a:cubicBezTo>
                    <a:pt x="17183" y="25731"/>
                    <a:pt x="20811" y="3524"/>
                    <a:pt x="20775" y="14"/>
                  </a:cubicBezTo>
                  <a:cubicBezTo>
                    <a:pt x="20775" y="14"/>
                    <a:pt x="20605" y="1"/>
                    <a:pt x="20322" y="1"/>
                  </a:cubicBezTo>
                  <a:close/>
                </a:path>
              </a:pathLst>
            </a:custGeom>
            <a:solidFill>
              <a:srgbClr val="B66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p:nvPr/>
          </p:nvSpPr>
          <p:spPr>
            <a:xfrm>
              <a:off x="4810750" y="2055850"/>
              <a:ext cx="235900" cy="332025"/>
            </a:xfrm>
            <a:custGeom>
              <a:avLst/>
              <a:gdLst/>
              <a:ahLst/>
              <a:cxnLst/>
              <a:rect l="l" t="t" r="r" b="b"/>
              <a:pathLst>
                <a:path w="9436" h="13281" extrusionOk="0">
                  <a:moveTo>
                    <a:pt x="7373" y="0"/>
                  </a:moveTo>
                  <a:cubicBezTo>
                    <a:pt x="6438" y="0"/>
                    <a:pt x="5328" y="302"/>
                    <a:pt x="4374" y="1393"/>
                  </a:cubicBezTo>
                  <a:cubicBezTo>
                    <a:pt x="3724" y="2136"/>
                    <a:pt x="643" y="5919"/>
                    <a:pt x="1" y="7897"/>
                  </a:cubicBezTo>
                  <a:cubicBezTo>
                    <a:pt x="1717" y="10101"/>
                    <a:pt x="6167" y="12606"/>
                    <a:pt x="7739" y="13280"/>
                  </a:cubicBezTo>
                  <a:cubicBezTo>
                    <a:pt x="8947" y="7417"/>
                    <a:pt x="9436" y="2140"/>
                    <a:pt x="9418" y="461"/>
                  </a:cubicBezTo>
                  <a:cubicBezTo>
                    <a:pt x="9418" y="461"/>
                    <a:pt x="8528" y="0"/>
                    <a:pt x="7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50300" y="2569325"/>
              <a:ext cx="404600" cy="67850"/>
            </a:xfrm>
            <a:custGeom>
              <a:avLst/>
              <a:gdLst/>
              <a:ahLst/>
              <a:cxnLst/>
              <a:rect l="l" t="t" r="r" b="b"/>
              <a:pathLst>
                <a:path w="16184" h="2714" extrusionOk="0">
                  <a:moveTo>
                    <a:pt x="0" y="0"/>
                  </a:moveTo>
                  <a:lnTo>
                    <a:pt x="755" y="2714"/>
                  </a:lnTo>
                  <a:lnTo>
                    <a:pt x="16183" y="2624"/>
                  </a:lnTo>
                  <a:lnTo>
                    <a:pt x="16139" y="46"/>
                  </a:lnTo>
                  <a:lnTo>
                    <a:pt x="0" y="0"/>
                  </a:lnTo>
                  <a:close/>
                </a:path>
              </a:pathLst>
            </a:custGeom>
            <a:solidFill>
              <a:srgbClr val="B66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883450" y="2015000"/>
              <a:ext cx="561550" cy="661850"/>
            </a:xfrm>
            <a:custGeom>
              <a:avLst/>
              <a:gdLst/>
              <a:ahLst/>
              <a:cxnLst/>
              <a:rect l="l" t="t" r="r" b="b"/>
              <a:pathLst>
                <a:path w="22462" h="26474" extrusionOk="0">
                  <a:moveTo>
                    <a:pt x="13780" y="1"/>
                  </a:moveTo>
                  <a:cubicBezTo>
                    <a:pt x="13779" y="3"/>
                    <a:pt x="10438" y="4443"/>
                    <a:pt x="8421" y="4443"/>
                  </a:cubicBezTo>
                  <a:cubicBezTo>
                    <a:pt x="7572" y="4443"/>
                    <a:pt x="6958" y="3656"/>
                    <a:pt x="6927" y="1418"/>
                  </a:cubicBezTo>
                  <a:cubicBezTo>
                    <a:pt x="6283" y="2062"/>
                    <a:pt x="688" y="12700"/>
                    <a:pt x="556" y="15971"/>
                  </a:cubicBezTo>
                  <a:cubicBezTo>
                    <a:pt x="408" y="19587"/>
                    <a:pt x="0" y="26474"/>
                    <a:pt x="0" y="26474"/>
                  </a:cubicBezTo>
                  <a:cubicBezTo>
                    <a:pt x="0" y="26474"/>
                    <a:pt x="18069" y="25423"/>
                    <a:pt x="20483" y="25423"/>
                  </a:cubicBezTo>
                  <a:cubicBezTo>
                    <a:pt x="20633" y="25423"/>
                    <a:pt x="20722" y="25427"/>
                    <a:pt x="20744" y="25436"/>
                  </a:cubicBezTo>
                  <a:cubicBezTo>
                    <a:pt x="21808" y="15735"/>
                    <a:pt x="22462" y="4846"/>
                    <a:pt x="19859" y="3308"/>
                  </a:cubicBezTo>
                  <a:cubicBezTo>
                    <a:pt x="19859" y="3308"/>
                    <a:pt x="15941" y="1579"/>
                    <a:pt x="137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973300" y="1935400"/>
              <a:ext cx="316900" cy="275325"/>
            </a:xfrm>
            <a:custGeom>
              <a:avLst/>
              <a:gdLst/>
              <a:ahLst/>
              <a:cxnLst/>
              <a:rect l="l" t="t" r="r" b="b"/>
              <a:pathLst>
                <a:path w="12676" h="11013" extrusionOk="0">
                  <a:moveTo>
                    <a:pt x="10430" y="1"/>
                  </a:moveTo>
                  <a:lnTo>
                    <a:pt x="1902" y="2421"/>
                  </a:lnTo>
                  <a:lnTo>
                    <a:pt x="1556" y="5647"/>
                  </a:lnTo>
                  <a:cubicBezTo>
                    <a:pt x="1556" y="5647"/>
                    <a:pt x="1" y="11012"/>
                    <a:pt x="2319" y="11012"/>
                  </a:cubicBezTo>
                  <a:cubicBezTo>
                    <a:pt x="2824" y="11012"/>
                    <a:pt x="3511" y="10759"/>
                    <a:pt x="4437" y="10142"/>
                  </a:cubicBezTo>
                  <a:cubicBezTo>
                    <a:pt x="9623" y="6686"/>
                    <a:pt x="12560" y="4977"/>
                    <a:pt x="12560" y="4977"/>
                  </a:cubicBezTo>
                  <a:cubicBezTo>
                    <a:pt x="12676" y="4631"/>
                    <a:pt x="10430" y="1"/>
                    <a:pt x="10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4978150" y="2115925"/>
              <a:ext cx="450275" cy="555525"/>
            </a:xfrm>
            <a:custGeom>
              <a:avLst/>
              <a:gdLst/>
              <a:ahLst/>
              <a:cxnLst/>
              <a:rect l="l" t="t" r="r" b="b"/>
              <a:pathLst>
                <a:path w="18011" h="22221" extrusionOk="0">
                  <a:moveTo>
                    <a:pt x="14256" y="1"/>
                  </a:moveTo>
                  <a:cubicBezTo>
                    <a:pt x="10264" y="7853"/>
                    <a:pt x="5395" y="15219"/>
                    <a:pt x="0" y="22221"/>
                  </a:cubicBezTo>
                  <a:cubicBezTo>
                    <a:pt x="5208" y="21927"/>
                    <a:pt x="14192" y="21431"/>
                    <a:pt x="16439" y="21390"/>
                  </a:cubicBezTo>
                  <a:cubicBezTo>
                    <a:pt x="16625" y="21284"/>
                    <a:pt x="16809" y="21177"/>
                    <a:pt x="16992" y="21068"/>
                  </a:cubicBezTo>
                  <a:cubicBezTo>
                    <a:pt x="18011" y="11485"/>
                    <a:pt x="17581" y="2279"/>
                    <a:pt x="15008" y="759"/>
                  </a:cubicBezTo>
                  <a:cubicBezTo>
                    <a:pt x="15008" y="759"/>
                    <a:pt x="14707" y="453"/>
                    <a:pt x="14256" y="1"/>
                  </a:cubicBezTo>
                  <a:close/>
                </a:path>
              </a:pathLst>
            </a:custGeom>
            <a:solidFill>
              <a:srgbClr val="191919">
                <a:alpha val="3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4767100" y="2102875"/>
              <a:ext cx="799275" cy="668125"/>
            </a:xfrm>
            <a:custGeom>
              <a:avLst/>
              <a:gdLst/>
              <a:ahLst/>
              <a:cxnLst/>
              <a:rect l="l" t="t" r="r" b="b"/>
              <a:pathLst>
                <a:path w="31971" h="26725" extrusionOk="0">
                  <a:moveTo>
                    <a:pt x="22172" y="1"/>
                  </a:moveTo>
                  <a:cubicBezTo>
                    <a:pt x="21953" y="1"/>
                    <a:pt x="21732" y="24"/>
                    <a:pt x="21510" y="72"/>
                  </a:cubicBezTo>
                  <a:cubicBezTo>
                    <a:pt x="17964" y="833"/>
                    <a:pt x="20478" y="11343"/>
                    <a:pt x="20478" y="11343"/>
                  </a:cubicBezTo>
                  <a:lnTo>
                    <a:pt x="22115" y="19789"/>
                  </a:lnTo>
                  <a:lnTo>
                    <a:pt x="10077" y="21944"/>
                  </a:lnTo>
                  <a:cubicBezTo>
                    <a:pt x="9366" y="21545"/>
                    <a:pt x="7521" y="20536"/>
                    <a:pt x="6867" y="20340"/>
                  </a:cubicBezTo>
                  <a:lnTo>
                    <a:pt x="6810" y="21965"/>
                  </a:lnTo>
                  <a:cubicBezTo>
                    <a:pt x="6894" y="22039"/>
                    <a:pt x="6875" y="22148"/>
                    <a:pt x="6777" y="22204"/>
                  </a:cubicBezTo>
                  <a:cubicBezTo>
                    <a:pt x="6329" y="22460"/>
                    <a:pt x="5977" y="22449"/>
                    <a:pt x="5174" y="22619"/>
                  </a:cubicBezTo>
                  <a:cubicBezTo>
                    <a:pt x="4952" y="22642"/>
                    <a:pt x="4466" y="22730"/>
                    <a:pt x="3770" y="22730"/>
                  </a:cubicBezTo>
                  <a:cubicBezTo>
                    <a:pt x="3549" y="22730"/>
                    <a:pt x="3306" y="22721"/>
                    <a:pt x="3044" y="22698"/>
                  </a:cubicBezTo>
                  <a:cubicBezTo>
                    <a:pt x="2559" y="22656"/>
                    <a:pt x="1993" y="22604"/>
                    <a:pt x="1531" y="22604"/>
                  </a:cubicBezTo>
                  <a:cubicBezTo>
                    <a:pt x="959" y="22604"/>
                    <a:pt x="545" y="22684"/>
                    <a:pt x="642" y="22960"/>
                  </a:cubicBezTo>
                  <a:cubicBezTo>
                    <a:pt x="767" y="23318"/>
                    <a:pt x="2898" y="23649"/>
                    <a:pt x="3224" y="23664"/>
                  </a:cubicBezTo>
                  <a:cubicBezTo>
                    <a:pt x="3924" y="23695"/>
                    <a:pt x="5053" y="24032"/>
                    <a:pt x="5093" y="24051"/>
                  </a:cubicBezTo>
                  <a:cubicBezTo>
                    <a:pt x="5253" y="24123"/>
                    <a:pt x="3661" y="24346"/>
                    <a:pt x="2623" y="24346"/>
                  </a:cubicBezTo>
                  <a:cubicBezTo>
                    <a:pt x="2536" y="24346"/>
                    <a:pt x="2453" y="24345"/>
                    <a:pt x="2376" y="24341"/>
                  </a:cubicBezTo>
                  <a:cubicBezTo>
                    <a:pt x="1880" y="24319"/>
                    <a:pt x="1381" y="24282"/>
                    <a:pt x="982" y="24282"/>
                  </a:cubicBezTo>
                  <a:cubicBezTo>
                    <a:pt x="568" y="24282"/>
                    <a:pt x="261" y="24322"/>
                    <a:pt x="173" y="24460"/>
                  </a:cubicBezTo>
                  <a:cubicBezTo>
                    <a:pt x="1" y="24730"/>
                    <a:pt x="933" y="24890"/>
                    <a:pt x="933" y="24890"/>
                  </a:cubicBezTo>
                  <a:cubicBezTo>
                    <a:pt x="933" y="24890"/>
                    <a:pt x="172" y="25059"/>
                    <a:pt x="229" y="25312"/>
                  </a:cubicBezTo>
                  <a:cubicBezTo>
                    <a:pt x="266" y="25482"/>
                    <a:pt x="1701" y="25829"/>
                    <a:pt x="2681" y="26016"/>
                  </a:cubicBezTo>
                  <a:cubicBezTo>
                    <a:pt x="1670" y="26302"/>
                    <a:pt x="2031" y="26593"/>
                    <a:pt x="2031" y="26593"/>
                  </a:cubicBezTo>
                  <a:cubicBezTo>
                    <a:pt x="2031" y="26593"/>
                    <a:pt x="3219" y="26725"/>
                    <a:pt x="4172" y="26725"/>
                  </a:cubicBezTo>
                  <a:cubicBezTo>
                    <a:pt x="4587" y="26725"/>
                    <a:pt x="4957" y="26700"/>
                    <a:pt x="5165" y="26628"/>
                  </a:cubicBezTo>
                  <a:cubicBezTo>
                    <a:pt x="5543" y="26498"/>
                    <a:pt x="6167" y="26467"/>
                    <a:pt x="6590" y="26467"/>
                  </a:cubicBezTo>
                  <a:cubicBezTo>
                    <a:pt x="6786" y="26467"/>
                    <a:pt x="6938" y="26474"/>
                    <a:pt x="7003" y="26480"/>
                  </a:cubicBezTo>
                  <a:cubicBezTo>
                    <a:pt x="7010" y="26481"/>
                    <a:pt x="7020" y="26482"/>
                    <a:pt x="7034" y="26482"/>
                  </a:cubicBezTo>
                  <a:cubicBezTo>
                    <a:pt x="7375" y="26482"/>
                    <a:pt x="9673" y="26218"/>
                    <a:pt x="11257" y="25472"/>
                  </a:cubicBezTo>
                  <a:cubicBezTo>
                    <a:pt x="12226" y="25506"/>
                    <a:pt x="15974" y="25630"/>
                    <a:pt x="20016" y="25630"/>
                  </a:cubicBezTo>
                  <a:cubicBezTo>
                    <a:pt x="25702" y="25630"/>
                    <a:pt x="31971" y="25385"/>
                    <a:pt x="31903" y="24302"/>
                  </a:cubicBezTo>
                  <a:cubicBezTo>
                    <a:pt x="31081" y="11058"/>
                    <a:pt x="26943" y="1"/>
                    <a:pt x="22172" y="1"/>
                  </a:cubicBezTo>
                  <a:close/>
                </a:path>
              </a:pathLst>
            </a:custGeom>
            <a:solidFill>
              <a:srgbClr val="B66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5210875" y="2073950"/>
              <a:ext cx="342775" cy="260725"/>
            </a:xfrm>
            <a:custGeom>
              <a:avLst/>
              <a:gdLst/>
              <a:ahLst/>
              <a:cxnLst/>
              <a:rect l="l" t="t" r="r" b="b"/>
              <a:pathLst>
                <a:path w="13711" h="10429" extrusionOk="0">
                  <a:moveTo>
                    <a:pt x="4781" y="0"/>
                  </a:moveTo>
                  <a:cubicBezTo>
                    <a:pt x="3942" y="0"/>
                    <a:pt x="3066" y="209"/>
                    <a:pt x="2161" y="669"/>
                  </a:cubicBezTo>
                  <a:cubicBezTo>
                    <a:pt x="0" y="1769"/>
                    <a:pt x="1005" y="7254"/>
                    <a:pt x="1488" y="10425"/>
                  </a:cubicBezTo>
                  <a:cubicBezTo>
                    <a:pt x="1599" y="10427"/>
                    <a:pt x="1713" y="10428"/>
                    <a:pt x="1832" y="10428"/>
                  </a:cubicBezTo>
                  <a:cubicBezTo>
                    <a:pt x="4791" y="10428"/>
                    <a:pt x="10079" y="9743"/>
                    <a:pt x="13149" y="9743"/>
                  </a:cubicBezTo>
                  <a:cubicBezTo>
                    <a:pt x="13345" y="9743"/>
                    <a:pt x="13533" y="9746"/>
                    <a:pt x="13710" y="9752"/>
                  </a:cubicBezTo>
                  <a:cubicBezTo>
                    <a:pt x="12092" y="4922"/>
                    <a:pt x="8862" y="0"/>
                    <a:pt x="47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a:off x="5227350" y="2069725"/>
              <a:ext cx="332225" cy="269225"/>
            </a:xfrm>
            <a:custGeom>
              <a:avLst/>
              <a:gdLst/>
              <a:ahLst/>
              <a:cxnLst/>
              <a:rect l="l" t="t" r="r" b="b"/>
              <a:pathLst>
                <a:path w="13289" h="10769" extrusionOk="0">
                  <a:moveTo>
                    <a:pt x="4121" y="339"/>
                  </a:moveTo>
                  <a:cubicBezTo>
                    <a:pt x="5107" y="339"/>
                    <a:pt x="6042" y="636"/>
                    <a:pt x="6924" y="1160"/>
                  </a:cubicBezTo>
                  <a:cubicBezTo>
                    <a:pt x="8245" y="1946"/>
                    <a:pt x="9438" y="3248"/>
                    <a:pt x="10447" y="4806"/>
                  </a:cubicBezTo>
                  <a:cubicBezTo>
                    <a:pt x="11414" y="6298"/>
                    <a:pt x="12216" y="8022"/>
                    <a:pt x="12810" y="9746"/>
                  </a:cubicBezTo>
                  <a:lnTo>
                    <a:pt x="12810" y="9746"/>
                  </a:lnTo>
                  <a:cubicBezTo>
                    <a:pt x="12705" y="9744"/>
                    <a:pt x="12597" y="9743"/>
                    <a:pt x="12486" y="9743"/>
                  </a:cubicBezTo>
                  <a:cubicBezTo>
                    <a:pt x="10940" y="9743"/>
                    <a:pt x="8849" y="9916"/>
                    <a:pt x="6774" y="10087"/>
                  </a:cubicBezTo>
                  <a:cubicBezTo>
                    <a:pt x="4700" y="10258"/>
                    <a:pt x="2639" y="10429"/>
                    <a:pt x="1171" y="10429"/>
                  </a:cubicBezTo>
                  <a:cubicBezTo>
                    <a:pt x="1103" y="10429"/>
                    <a:pt x="1037" y="10428"/>
                    <a:pt x="972" y="10428"/>
                  </a:cubicBezTo>
                  <a:lnTo>
                    <a:pt x="972" y="10428"/>
                  </a:lnTo>
                  <a:cubicBezTo>
                    <a:pt x="714" y="8758"/>
                    <a:pt x="334" y="6507"/>
                    <a:pt x="336" y="4599"/>
                  </a:cubicBezTo>
                  <a:cubicBezTo>
                    <a:pt x="336" y="3731"/>
                    <a:pt x="415" y="2933"/>
                    <a:pt x="614" y="2303"/>
                  </a:cubicBezTo>
                  <a:cubicBezTo>
                    <a:pt x="713" y="1988"/>
                    <a:pt x="841" y="1716"/>
                    <a:pt x="999" y="1496"/>
                  </a:cubicBezTo>
                  <a:cubicBezTo>
                    <a:pt x="1159" y="1275"/>
                    <a:pt x="1348" y="1104"/>
                    <a:pt x="1575" y="990"/>
                  </a:cubicBezTo>
                  <a:cubicBezTo>
                    <a:pt x="2459" y="539"/>
                    <a:pt x="3308" y="339"/>
                    <a:pt x="4121" y="339"/>
                  </a:cubicBezTo>
                  <a:close/>
                  <a:moveTo>
                    <a:pt x="4123" y="1"/>
                  </a:moveTo>
                  <a:cubicBezTo>
                    <a:pt x="3254" y="1"/>
                    <a:pt x="2351" y="217"/>
                    <a:pt x="1426" y="688"/>
                  </a:cubicBezTo>
                  <a:cubicBezTo>
                    <a:pt x="1145" y="831"/>
                    <a:pt x="915" y="1041"/>
                    <a:pt x="729" y="1300"/>
                  </a:cubicBezTo>
                  <a:cubicBezTo>
                    <a:pt x="450" y="1687"/>
                    <a:pt x="270" y="2179"/>
                    <a:pt x="158" y="2741"/>
                  </a:cubicBezTo>
                  <a:cubicBezTo>
                    <a:pt x="45" y="3303"/>
                    <a:pt x="1" y="3933"/>
                    <a:pt x="1" y="4600"/>
                  </a:cubicBezTo>
                  <a:cubicBezTo>
                    <a:pt x="1" y="6607"/>
                    <a:pt x="406" y="8942"/>
                    <a:pt x="662" y="10621"/>
                  </a:cubicBezTo>
                  <a:lnTo>
                    <a:pt x="683" y="10762"/>
                  </a:lnTo>
                  <a:lnTo>
                    <a:pt x="825" y="10764"/>
                  </a:lnTo>
                  <a:cubicBezTo>
                    <a:pt x="937" y="10766"/>
                    <a:pt x="1053" y="10768"/>
                    <a:pt x="1173" y="10768"/>
                  </a:cubicBezTo>
                  <a:cubicBezTo>
                    <a:pt x="2665" y="10768"/>
                    <a:pt x="4727" y="10596"/>
                    <a:pt x="6802" y="10425"/>
                  </a:cubicBezTo>
                  <a:cubicBezTo>
                    <a:pt x="8877" y="10253"/>
                    <a:pt x="10965" y="10083"/>
                    <a:pt x="12488" y="10083"/>
                  </a:cubicBezTo>
                  <a:cubicBezTo>
                    <a:pt x="12684" y="10083"/>
                    <a:pt x="12871" y="10085"/>
                    <a:pt x="13046" y="10092"/>
                  </a:cubicBezTo>
                  <a:lnTo>
                    <a:pt x="13289" y="10099"/>
                  </a:lnTo>
                  <a:lnTo>
                    <a:pt x="13289" y="10099"/>
                  </a:lnTo>
                  <a:lnTo>
                    <a:pt x="13211" y="9870"/>
                  </a:lnTo>
                  <a:lnTo>
                    <a:pt x="13051" y="9921"/>
                  </a:lnTo>
                  <a:lnTo>
                    <a:pt x="13211" y="9867"/>
                  </a:lnTo>
                  <a:cubicBezTo>
                    <a:pt x="12397" y="7437"/>
                    <a:pt x="11179" y="4984"/>
                    <a:pt x="9640" y="3126"/>
                  </a:cubicBezTo>
                  <a:cubicBezTo>
                    <a:pt x="8871" y="2199"/>
                    <a:pt x="8022" y="1419"/>
                    <a:pt x="7097" y="869"/>
                  </a:cubicBezTo>
                  <a:cubicBezTo>
                    <a:pt x="6175" y="320"/>
                    <a:pt x="5178" y="1"/>
                    <a:pt x="4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p:nvPr/>
          </p:nvSpPr>
          <p:spPr>
            <a:xfrm>
              <a:off x="4903400" y="2169425"/>
              <a:ext cx="44475" cy="35750"/>
            </a:xfrm>
            <a:custGeom>
              <a:avLst/>
              <a:gdLst/>
              <a:ahLst/>
              <a:cxnLst/>
              <a:rect l="l" t="t" r="r" b="b"/>
              <a:pathLst>
                <a:path w="1779" h="1430" extrusionOk="0">
                  <a:moveTo>
                    <a:pt x="1387" y="0"/>
                  </a:moveTo>
                  <a:cubicBezTo>
                    <a:pt x="1334" y="0"/>
                    <a:pt x="1281" y="15"/>
                    <a:pt x="1236" y="49"/>
                  </a:cubicBezTo>
                  <a:cubicBezTo>
                    <a:pt x="895" y="306"/>
                    <a:pt x="554" y="562"/>
                    <a:pt x="213" y="819"/>
                  </a:cubicBezTo>
                  <a:cubicBezTo>
                    <a:pt x="74" y="925"/>
                    <a:pt x="0" y="1099"/>
                    <a:pt x="96" y="1264"/>
                  </a:cubicBezTo>
                  <a:cubicBezTo>
                    <a:pt x="152" y="1359"/>
                    <a:pt x="275" y="1429"/>
                    <a:pt x="392" y="1429"/>
                  </a:cubicBezTo>
                  <a:cubicBezTo>
                    <a:pt x="446" y="1429"/>
                    <a:pt x="498" y="1414"/>
                    <a:pt x="542" y="1381"/>
                  </a:cubicBezTo>
                  <a:cubicBezTo>
                    <a:pt x="883" y="1124"/>
                    <a:pt x="1225" y="866"/>
                    <a:pt x="1566" y="610"/>
                  </a:cubicBezTo>
                  <a:cubicBezTo>
                    <a:pt x="1706" y="504"/>
                    <a:pt x="1778" y="329"/>
                    <a:pt x="1681" y="164"/>
                  </a:cubicBezTo>
                  <a:cubicBezTo>
                    <a:pt x="1627" y="70"/>
                    <a:pt x="1505"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5013800" y="2229950"/>
              <a:ext cx="44400" cy="42400"/>
            </a:xfrm>
            <a:custGeom>
              <a:avLst/>
              <a:gdLst/>
              <a:ahLst/>
              <a:cxnLst/>
              <a:rect l="l" t="t" r="r" b="b"/>
              <a:pathLst>
                <a:path w="1776" h="1696" extrusionOk="0">
                  <a:moveTo>
                    <a:pt x="455" y="0"/>
                  </a:moveTo>
                  <a:cubicBezTo>
                    <a:pt x="218" y="0"/>
                    <a:pt x="1" y="325"/>
                    <a:pt x="210" y="565"/>
                  </a:cubicBezTo>
                  <a:cubicBezTo>
                    <a:pt x="509" y="907"/>
                    <a:pt x="807" y="1248"/>
                    <a:pt x="1106" y="1589"/>
                  </a:cubicBezTo>
                  <a:cubicBezTo>
                    <a:pt x="1171" y="1664"/>
                    <a:pt x="1247" y="1696"/>
                    <a:pt x="1321" y="1696"/>
                  </a:cubicBezTo>
                  <a:cubicBezTo>
                    <a:pt x="1559" y="1696"/>
                    <a:pt x="1776" y="1369"/>
                    <a:pt x="1565" y="1130"/>
                  </a:cubicBezTo>
                  <a:cubicBezTo>
                    <a:pt x="1266" y="788"/>
                    <a:pt x="969" y="447"/>
                    <a:pt x="669" y="106"/>
                  </a:cubicBezTo>
                  <a:cubicBezTo>
                    <a:pt x="604" y="31"/>
                    <a:pt x="529"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5077375" y="2082875"/>
              <a:ext cx="38950" cy="32325"/>
            </a:xfrm>
            <a:custGeom>
              <a:avLst/>
              <a:gdLst/>
              <a:ahLst/>
              <a:cxnLst/>
              <a:rect l="l" t="t" r="r" b="b"/>
              <a:pathLst>
                <a:path w="1558" h="1293" extrusionOk="0">
                  <a:moveTo>
                    <a:pt x="1086" y="1"/>
                  </a:moveTo>
                  <a:cubicBezTo>
                    <a:pt x="1012" y="1"/>
                    <a:pt x="937" y="29"/>
                    <a:pt x="870" y="96"/>
                  </a:cubicBezTo>
                  <a:lnTo>
                    <a:pt x="229" y="737"/>
                  </a:lnTo>
                  <a:cubicBezTo>
                    <a:pt x="0" y="966"/>
                    <a:pt x="223" y="1292"/>
                    <a:pt x="473" y="1292"/>
                  </a:cubicBezTo>
                  <a:cubicBezTo>
                    <a:pt x="546" y="1292"/>
                    <a:pt x="622" y="1264"/>
                    <a:pt x="689" y="1197"/>
                  </a:cubicBezTo>
                  <a:cubicBezTo>
                    <a:pt x="902" y="982"/>
                    <a:pt x="1116" y="769"/>
                    <a:pt x="1329" y="557"/>
                  </a:cubicBezTo>
                  <a:cubicBezTo>
                    <a:pt x="1557" y="327"/>
                    <a:pt x="1335"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5"/>
            <p:cNvSpPr/>
            <p:nvPr/>
          </p:nvSpPr>
          <p:spPr>
            <a:xfrm>
              <a:off x="5215300" y="2165925"/>
              <a:ext cx="48625" cy="41875"/>
            </a:xfrm>
            <a:custGeom>
              <a:avLst/>
              <a:gdLst/>
              <a:ahLst/>
              <a:cxnLst/>
              <a:rect l="l" t="t" r="r" b="b"/>
              <a:pathLst>
                <a:path w="1945" h="1675" extrusionOk="0">
                  <a:moveTo>
                    <a:pt x="473" y="1"/>
                  </a:moveTo>
                  <a:cubicBezTo>
                    <a:pt x="222" y="1"/>
                    <a:pt x="0" y="327"/>
                    <a:pt x="230" y="555"/>
                  </a:cubicBezTo>
                  <a:cubicBezTo>
                    <a:pt x="572" y="897"/>
                    <a:pt x="913" y="1238"/>
                    <a:pt x="1256" y="1579"/>
                  </a:cubicBezTo>
                  <a:cubicBezTo>
                    <a:pt x="1324" y="1647"/>
                    <a:pt x="1399" y="1675"/>
                    <a:pt x="1473" y="1675"/>
                  </a:cubicBezTo>
                  <a:cubicBezTo>
                    <a:pt x="1722" y="1675"/>
                    <a:pt x="1945" y="1349"/>
                    <a:pt x="1716" y="1120"/>
                  </a:cubicBezTo>
                  <a:cubicBezTo>
                    <a:pt x="1373" y="779"/>
                    <a:pt x="1031" y="438"/>
                    <a:pt x="689" y="96"/>
                  </a:cubicBezTo>
                  <a:cubicBezTo>
                    <a:pt x="622" y="29"/>
                    <a:pt x="546"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5"/>
            <p:cNvSpPr/>
            <p:nvPr/>
          </p:nvSpPr>
          <p:spPr>
            <a:xfrm>
              <a:off x="5352800" y="2166375"/>
              <a:ext cx="38450" cy="32275"/>
            </a:xfrm>
            <a:custGeom>
              <a:avLst/>
              <a:gdLst/>
              <a:ahLst/>
              <a:cxnLst/>
              <a:rect l="l" t="t" r="r" b="b"/>
              <a:pathLst>
                <a:path w="1538" h="1291" extrusionOk="0">
                  <a:moveTo>
                    <a:pt x="1086" y="1"/>
                  </a:moveTo>
                  <a:cubicBezTo>
                    <a:pt x="987" y="1"/>
                    <a:pt x="888" y="45"/>
                    <a:pt x="821" y="152"/>
                  </a:cubicBezTo>
                  <a:cubicBezTo>
                    <a:pt x="686" y="364"/>
                    <a:pt x="508" y="542"/>
                    <a:pt x="296" y="677"/>
                  </a:cubicBezTo>
                  <a:cubicBezTo>
                    <a:pt x="1" y="864"/>
                    <a:pt x="182" y="1290"/>
                    <a:pt x="458" y="1290"/>
                  </a:cubicBezTo>
                  <a:cubicBezTo>
                    <a:pt x="511" y="1290"/>
                    <a:pt x="567" y="1274"/>
                    <a:pt x="624" y="1238"/>
                  </a:cubicBezTo>
                  <a:cubicBezTo>
                    <a:pt x="931" y="1043"/>
                    <a:pt x="1185" y="789"/>
                    <a:pt x="1381" y="480"/>
                  </a:cubicBezTo>
                  <a:cubicBezTo>
                    <a:pt x="1538" y="234"/>
                    <a:pt x="1313"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a:off x="5132700" y="2355400"/>
              <a:ext cx="37625" cy="41600"/>
            </a:xfrm>
            <a:custGeom>
              <a:avLst/>
              <a:gdLst/>
              <a:ahLst/>
              <a:cxnLst/>
              <a:rect l="l" t="t" r="r" b="b"/>
              <a:pathLst>
                <a:path w="1505" h="1664" extrusionOk="0">
                  <a:moveTo>
                    <a:pt x="1055" y="1"/>
                  </a:moveTo>
                  <a:cubicBezTo>
                    <a:pt x="956" y="1"/>
                    <a:pt x="857" y="46"/>
                    <a:pt x="790" y="154"/>
                  </a:cubicBezTo>
                  <a:cubicBezTo>
                    <a:pt x="578" y="497"/>
                    <a:pt x="365" y="839"/>
                    <a:pt x="154" y="1181"/>
                  </a:cubicBezTo>
                  <a:cubicBezTo>
                    <a:pt x="0" y="1429"/>
                    <a:pt x="225" y="1663"/>
                    <a:pt x="451" y="1663"/>
                  </a:cubicBezTo>
                  <a:cubicBezTo>
                    <a:pt x="549" y="1663"/>
                    <a:pt x="648" y="1618"/>
                    <a:pt x="715" y="1510"/>
                  </a:cubicBezTo>
                  <a:cubicBezTo>
                    <a:pt x="928" y="1168"/>
                    <a:pt x="1140" y="824"/>
                    <a:pt x="1351" y="482"/>
                  </a:cubicBezTo>
                  <a:cubicBezTo>
                    <a:pt x="1505" y="235"/>
                    <a:pt x="1280" y="1"/>
                    <a:pt x="1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5"/>
            <p:cNvSpPr/>
            <p:nvPr/>
          </p:nvSpPr>
          <p:spPr>
            <a:xfrm>
              <a:off x="4949675" y="2405950"/>
              <a:ext cx="57350" cy="42725"/>
            </a:xfrm>
            <a:custGeom>
              <a:avLst/>
              <a:gdLst/>
              <a:ahLst/>
              <a:cxnLst/>
              <a:rect l="l" t="t" r="r" b="b"/>
              <a:pathLst>
                <a:path w="2294" h="1709" extrusionOk="0">
                  <a:moveTo>
                    <a:pt x="435" y="1"/>
                  </a:moveTo>
                  <a:cubicBezTo>
                    <a:pt x="175" y="1"/>
                    <a:pt x="1" y="420"/>
                    <a:pt x="278" y="623"/>
                  </a:cubicBezTo>
                  <a:cubicBezTo>
                    <a:pt x="748" y="965"/>
                    <a:pt x="1218" y="1306"/>
                    <a:pt x="1688" y="1648"/>
                  </a:cubicBezTo>
                  <a:cubicBezTo>
                    <a:pt x="1746" y="1690"/>
                    <a:pt x="1804" y="1709"/>
                    <a:pt x="1859" y="1709"/>
                  </a:cubicBezTo>
                  <a:cubicBezTo>
                    <a:pt x="2119" y="1709"/>
                    <a:pt x="2293" y="1288"/>
                    <a:pt x="2016" y="1087"/>
                  </a:cubicBezTo>
                  <a:cubicBezTo>
                    <a:pt x="1546" y="744"/>
                    <a:pt x="1076" y="402"/>
                    <a:pt x="607" y="62"/>
                  </a:cubicBezTo>
                  <a:cubicBezTo>
                    <a:pt x="548" y="19"/>
                    <a:pt x="490"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5"/>
            <p:cNvSpPr/>
            <p:nvPr/>
          </p:nvSpPr>
          <p:spPr>
            <a:xfrm>
              <a:off x="5140925" y="2518925"/>
              <a:ext cx="42650" cy="35100"/>
            </a:xfrm>
            <a:custGeom>
              <a:avLst/>
              <a:gdLst/>
              <a:ahLst/>
              <a:cxnLst/>
              <a:rect l="l" t="t" r="r" b="b"/>
              <a:pathLst>
                <a:path w="1706" h="1404" extrusionOk="0">
                  <a:moveTo>
                    <a:pt x="476" y="0"/>
                  </a:moveTo>
                  <a:cubicBezTo>
                    <a:pt x="224" y="0"/>
                    <a:pt x="1" y="327"/>
                    <a:pt x="233" y="553"/>
                  </a:cubicBezTo>
                  <a:cubicBezTo>
                    <a:pt x="494" y="806"/>
                    <a:pt x="754" y="1059"/>
                    <a:pt x="1013" y="1310"/>
                  </a:cubicBezTo>
                  <a:cubicBezTo>
                    <a:pt x="1081" y="1376"/>
                    <a:pt x="1156" y="1404"/>
                    <a:pt x="1230" y="1404"/>
                  </a:cubicBezTo>
                  <a:cubicBezTo>
                    <a:pt x="1482" y="1404"/>
                    <a:pt x="1706" y="1077"/>
                    <a:pt x="1472" y="851"/>
                  </a:cubicBezTo>
                  <a:cubicBezTo>
                    <a:pt x="1213" y="598"/>
                    <a:pt x="954" y="345"/>
                    <a:pt x="693" y="94"/>
                  </a:cubicBezTo>
                  <a:cubicBezTo>
                    <a:pt x="625" y="28"/>
                    <a:pt x="549"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5"/>
            <p:cNvSpPr/>
            <p:nvPr/>
          </p:nvSpPr>
          <p:spPr>
            <a:xfrm>
              <a:off x="4993375" y="2569750"/>
              <a:ext cx="37250" cy="38625"/>
            </a:xfrm>
            <a:custGeom>
              <a:avLst/>
              <a:gdLst/>
              <a:ahLst/>
              <a:cxnLst/>
              <a:rect l="l" t="t" r="r" b="b"/>
              <a:pathLst>
                <a:path w="1490" h="1545" extrusionOk="0">
                  <a:moveTo>
                    <a:pt x="1120" y="0"/>
                  </a:moveTo>
                  <a:cubicBezTo>
                    <a:pt x="1037" y="0"/>
                    <a:pt x="955" y="29"/>
                    <a:pt x="900" y="94"/>
                  </a:cubicBezTo>
                  <a:cubicBezTo>
                    <a:pt x="643" y="393"/>
                    <a:pt x="388" y="692"/>
                    <a:pt x="131" y="991"/>
                  </a:cubicBezTo>
                  <a:cubicBezTo>
                    <a:pt x="17" y="1124"/>
                    <a:pt x="1" y="1320"/>
                    <a:pt x="131" y="1451"/>
                  </a:cubicBezTo>
                  <a:cubicBezTo>
                    <a:pt x="191" y="1511"/>
                    <a:pt x="281" y="1544"/>
                    <a:pt x="370" y="1544"/>
                  </a:cubicBezTo>
                  <a:cubicBezTo>
                    <a:pt x="453" y="1544"/>
                    <a:pt x="535" y="1515"/>
                    <a:pt x="590" y="1451"/>
                  </a:cubicBezTo>
                  <a:cubicBezTo>
                    <a:pt x="846" y="1151"/>
                    <a:pt x="1102" y="854"/>
                    <a:pt x="1359" y="554"/>
                  </a:cubicBezTo>
                  <a:cubicBezTo>
                    <a:pt x="1473" y="421"/>
                    <a:pt x="1489" y="225"/>
                    <a:pt x="1359" y="94"/>
                  </a:cubicBezTo>
                  <a:cubicBezTo>
                    <a:pt x="1298" y="34"/>
                    <a:pt x="120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5"/>
            <p:cNvSpPr/>
            <p:nvPr/>
          </p:nvSpPr>
          <p:spPr>
            <a:xfrm>
              <a:off x="5463800" y="2240125"/>
              <a:ext cx="34475" cy="28850"/>
            </a:xfrm>
            <a:custGeom>
              <a:avLst/>
              <a:gdLst/>
              <a:ahLst/>
              <a:cxnLst/>
              <a:rect l="l" t="t" r="r" b="b"/>
              <a:pathLst>
                <a:path w="1379" h="1154" extrusionOk="0">
                  <a:moveTo>
                    <a:pt x="355" y="0"/>
                  </a:moveTo>
                  <a:cubicBezTo>
                    <a:pt x="278" y="0"/>
                    <a:pt x="202" y="28"/>
                    <a:pt x="139" y="92"/>
                  </a:cubicBezTo>
                  <a:cubicBezTo>
                    <a:pt x="26" y="205"/>
                    <a:pt x="0" y="442"/>
                    <a:pt x="139" y="552"/>
                  </a:cubicBezTo>
                  <a:cubicBezTo>
                    <a:pt x="352" y="722"/>
                    <a:pt x="567" y="892"/>
                    <a:pt x="781" y="1062"/>
                  </a:cubicBezTo>
                  <a:cubicBezTo>
                    <a:pt x="853" y="1119"/>
                    <a:pt x="939" y="1153"/>
                    <a:pt x="1024" y="1153"/>
                  </a:cubicBezTo>
                  <a:cubicBezTo>
                    <a:pt x="1101" y="1153"/>
                    <a:pt x="1177" y="1125"/>
                    <a:pt x="1240" y="1062"/>
                  </a:cubicBezTo>
                  <a:cubicBezTo>
                    <a:pt x="1354" y="948"/>
                    <a:pt x="1379" y="712"/>
                    <a:pt x="1240" y="602"/>
                  </a:cubicBezTo>
                  <a:cubicBezTo>
                    <a:pt x="1027" y="432"/>
                    <a:pt x="812" y="261"/>
                    <a:pt x="598" y="92"/>
                  </a:cubicBezTo>
                  <a:cubicBezTo>
                    <a:pt x="526" y="35"/>
                    <a:pt x="440"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5"/>
            <p:cNvSpPr/>
            <p:nvPr/>
          </p:nvSpPr>
          <p:spPr>
            <a:xfrm>
              <a:off x="5182450" y="1974425"/>
              <a:ext cx="49550" cy="38150"/>
            </a:xfrm>
            <a:custGeom>
              <a:avLst/>
              <a:gdLst/>
              <a:ahLst/>
              <a:cxnLst/>
              <a:rect l="l" t="t" r="r" b="b"/>
              <a:pathLst>
                <a:path w="1982" h="1526" extrusionOk="0">
                  <a:moveTo>
                    <a:pt x="492" y="1"/>
                  </a:moveTo>
                  <a:cubicBezTo>
                    <a:pt x="230" y="1"/>
                    <a:pt x="1" y="329"/>
                    <a:pt x="248" y="545"/>
                  </a:cubicBezTo>
                  <a:cubicBezTo>
                    <a:pt x="590" y="843"/>
                    <a:pt x="932" y="1143"/>
                    <a:pt x="1274" y="1441"/>
                  </a:cubicBezTo>
                  <a:cubicBezTo>
                    <a:pt x="1342" y="1500"/>
                    <a:pt x="1417" y="1525"/>
                    <a:pt x="1489" y="1525"/>
                  </a:cubicBezTo>
                  <a:cubicBezTo>
                    <a:pt x="1751" y="1525"/>
                    <a:pt x="1982" y="1197"/>
                    <a:pt x="1734" y="982"/>
                  </a:cubicBezTo>
                  <a:cubicBezTo>
                    <a:pt x="1391" y="682"/>
                    <a:pt x="1049" y="384"/>
                    <a:pt x="708" y="86"/>
                  </a:cubicBezTo>
                  <a:cubicBezTo>
                    <a:pt x="640" y="26"/>
                    <a:pt x="565"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35"/>
          <p:cNvGrpSpPr/>
          <p:nvPr/>
        </p:nvGrpSpPr>
        <p:grpSpPr>
          <a:xfrm>
            <a:off x="-333465" y="3692179"/>
            <a:ext cx="2662409" cy="892777"/>
            <a:chOff x="4683900" y="774425"/>
            <a:chExt cx="982475" cy="329450"/>
          </a:xfrm>
        </p:grpSpPr>
        <p:sp>
          <p:nvSpPr>
            <p:cNvPr id="904" name="Google Shape;904;p35"/>
            <p:cNvSpPr/>
            <p:nvPr/>
          </p:nvSpPr>
          <p:spPr>
            <a:xfrm>
              <a:off x="4683900" y="774425"/>
              <a:ext cx="982475" cy="56650"/>
            </a:xfrm>
            <a:custGeom>
              <a:avLst/>
              <a:gdLst/>
              <a:ahLst/>
              <a:cxnLst/>
              <a:rect l="l" t="t" r="r" b="b"/>
              <a:pathLst>
                <a:path w="39299" h="2266" extrusionOk="0">
                  <a:moveTo>
                    <a:pt x="39284" y="1"/>
                  </a:moveTo>
                  <a:cubicBezTo>
                    <a:pt x="38754" y="1"/>
                    <a:pt x="38330" y="112"/>
                    <a:pt x="37982" y="280"/>
                  </a:cubicBezTo>
                  <a:cubicBezTo>
                    <a:pt x="37719" y="405"/>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2"/>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0"/>
                  </a:cubicBezTo>
                  <a:cubicBezTo>
                    <a:pt x="29153" y="937"/>
                    <a:pt x="28907" y="1153"/>
                    <a:pt x="28621" y="1307"/>
                  </a:cubicBezTo>
                  <a:cubicBezTo>
                    <a:pt x="28334" y="1460"/>
                    <a:pt x="28008" y="1565"/>
                    <a:pt x="27506" y="1567"/>
                  </a:cubicBezTo>
                  <a:cubicBezTo>
                    <a:pt x="27059" y="1566"/>
                    <a:pt x="26753" y="1482"/>
                    <a:pt x="26488" y="1357"/>
                  </a:cubicBezTo>
                  <a:cubicBezTo>
                    <a:pt x="26290" y="1263"/>
                    <a:pt x="26117" y="1142"/>
                    <a:pt x="25937" y="1003"/>
                  </a:cubicBezTo>
                  <a:cubicBezTo>
                    <a:pt x="25669" y="797"/>
                    <a:pt x="25392" y="549"/>
                    <a:pt x="25019" y="347"/>
                  </a:cubicBezTo>
                  <a:cubicBezTo>
                    <a:pt x="24648" y="144"/>
                    <a:pt x="24182" y="3"/>
                    <a:pt x="23583" y="3"/>
                  </a:cubicBezTo>
                  <a:cubicBezTo>
                    <a:pt x="23581" y="3"/>
                    <a:pt x="23579" y="3"/>
                    <a:pt x="23577" y="3"/>
                  </a:cubicBezTo>
                  <a:cubicBezTo>
                    <a:pt x="23574" y="3"/>
                    <a:pt x="23572" y="3"/>
                    <a:pt x="23569" y="3"/>
                  </a:cubicBezTo>
                  <a:cubicBezTo>
                    <a:pt x="23036" y="3"/>
                    <a:pt x="22610" y="113"/>
                    <a:pt x="22260" y="282"/>
                  </a:cubicBezTo>
                  <a:cubicBezTo>
                    <a:pt x="21997" y="407"/>
                    <a:pt x="21780" y="561"/>
                    <a:pt x="21585" y="711"/>
                  </a:cubicBezTo>
                  <a:cubicBezTo>
                    <a:pt x="21292" y="938"/>
                    <a:pt x="21047" y="1154"/>
                    <a:pt x="20760" y="1308"/>
                  </a:cubicBezTo>
                  <a:cubicBezTo>
                    <a:pt x="20474" y="1462"/>
                    <a:pt x="20147" y="1566"/>
                    <a:pt x="19645" y="1568"/>
                  </a:cubicBezTo>
                  <a:cubicBezTo>
                    <a:pt x="19199" y="1567"/>
                    <a:pt x="18891" y="1484"/>
                    <a:pt x="18627" y="1359"/>
                  </a:cubicBezTo>
                  <a:cubicBezTo>
                    <a:pt x="18430" y="1264"/>
                    <a:pt x="18255" y="1143"/>
                    <a:pt x="18076" y="1004"/>
                  </a:cubicBezTo>
                  <a:cubicBezTo>
                    <a:pt x="17807" y="798"/>
                    <a:pt x="17532" y="550"/>
                    <a:pt x="17158" y="348"/>
                  </a:cubicBezTo>
                  <a:cubicBezTo>
                    <a:pt x="16786" y="146"/>
                    <a:pt x="16322" y="4"/>
                    <a:pt x="15722" y="4"/>
                  </a:cubicBezTo>
                  <a:cubicBezTo>
                    <a:pt x="15720" y="4"/>
                    <a:pt x="15718" y="4"/>
                    <a:pt x="15715" y="4"/>
                  </a:cubicBezTo>
                  <a:cubicBezTo>
                    <a:pt x="15713" y="4"/>
                    <a:pt x="15711" y="4"/>
                    <a:pt x="15708" y="4"/>
                  </a:cubicBezTo>
                  <a:cubicBezTo>
                    <a:pt x="15175" y="4"/>
                    <a:pt x="14748" y="115"/>
                    <a:pt x="14400" y="283"/>
                  </a:cubicBezTo>
                  <a:cubicBezTo>
                    <a:pt x="14137" y="409"/>
                    <a:pt x="13920" y="564"/>
                    <a:pt x="13725" y="714"/>
                  </a:cubicBezTo>
                  <a:cubicBezTo>
                    <a:pt x="13433" y="941"/>
                    <a:pt x="13187" y="1157"/>
                    <a:pt x="12901" y="1310"/>
                  </a:cubicBezTo>
                  <a:cubicBezTo>
                    <a:pt x="12614" y="1464"/>
                    <a:pt x="12288" y="1568"/>
                    <a:pt x="11786" y="1571"/>
                  </a:cubicBezTo>
                  <a:cubicBezTo>
                    <a:pt x="11340" y="1570"/>
                    <a:pt x="11032" y="1486"/>
                    <a:pt x="10769" y="1361"/>
                  </a:cubicBezTo>
                  <a:cubicBezTo>
                    <a:pt x="10571" y="1267"/>
                    <a:pt x="10397" y="1145"/>
                    <a:pt x="10217" y="1008"/>
                  </a:cubicBezTo>
                  <a:cubicBezTo>
                    <a:pt x="9949" y="801"/>
                    <a:pt x="9672" y="553"/>
                    <a:pt x="9300" y="350"/>
                  </a:cubicBezTo>
                  <a:cubicBezTo>
                    <a:pt x="8928" y="148"/>
                    <a:pt x="8463" y="7"/>
                    <a:pt x="7864" y="7"/>
                  </a:cubicBezTo>
                  <a:cubicBezTo>
                    <a:pt x="7862" y="7"/>
                    <a:pt x="7859" y="7"/>
                    <a:pt x="7857" y="7"/>
                  </a:cubicBezTo>
                  <a:cubicBezTo>
                    <a:pt x="7855" y="7"/>
                    <a:pt x="7852" y="7"/>
                    <a:pt x="7850" y="7"/>
                  </a:cubicBezTo>
                  <a:cubicBezTo>
                    <a:pt x="7316" y="7"/>
                    <a:pt x="6890" y="117"/>
                    <a:pt x="6542" y="286"/>
                  </a:cubicBezTo>
                  <a:cubicBezTo>
                    <a:pt x="6279" y="411"/>
                    <a:pt x="6062" y="566"/>
                    <a:pt x="5867" y="716"/>
                  </a:cubicBezTo>
                  <a:cubicBezTo>
                    <a:pt x="5573" y="944"/>
                    <a:pt x="5329" y="1159"/>
                    <a:pt x="5042" y="1313"/>
                  </a:cubicBezTo>
                  <a:cubicBezTo>
                    <a:pt x="4756" y="1467"/>
                    <a:pt x="4429" y="1571"/>
                    <a:pt x="3929" y="1573"/>
                  </a:cubicBezTo>
                  <a:cubicBezTo>
                    <a:pt x="3484" y="1572"/>
                    <a:pt x="3175" y="1489"/>
                    <a:pt x="2912" y="1364"/>
                  </a:cubicBezTo>
                  <a:cubicBezTo>
                    <a:pt x="2714" y="1269"/>
                    <a:pt x="2540" y="1148"/>
                    <a:pt x="2360" y="1010"/>
                  </a:cubicBezTo>
                  <a:cubicBezTo>
                    <a:pt x="2092" y="803"/>
                    <a:pt x="1815" y="555"/>
                    <a:pt x="1442" y="353"/>
                  </a:cubicBezTo>
                  <a:cubicBezTo>
                    <a:pt x="1071" y="151"/>
                    <a:pt x="605" y="9"/>
                    <a:pt x="7" y="9"/>
                  </a:cubicBezTo>
                  <a:cubicBezTo>
                    <a:pt x="4" y="9"/>
                    <a:pt x="2" y="9"/>
                    <a:pt x="0" y="9"/>
                  </a:cubicBezTo>
                  <a:lnTo>
                    <a:pt x="0" y="701"/>
                  </a:lnTo>
                  <a:lnTo>
                    <a:pt x="2" y="701"/>
                  </a:lnTo>
                  <a:cubicBezTo>
                    <a:pt x="448" y="703"/>
                    <a:pt x="756" y="787"/>
                    <a:pt x="1019" y="912"/>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7"/>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3"/>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6"/>
                    <a:pt x="14315" y="1111"/>
                    <a:pt x="14601" y="957"/>
                  </a:cubicBezTo>
                  <a:cubicBezTo>
                    <a:pt x="14888" y="803"/>
                    <a:pt x="15215" y="699"/>
                    <a:pt x="15716" y="696"/>
                  </a:cubicBezTo>
                  <a:cubicBezTo>
                    <a:pt x="16161" y="697"/>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5"/>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5"/>
            <p:cNvSpPr/>
            <p:nvPr/>
          </p:nvSpPr>
          <p:spPr>
            <a:xfrm>
              <a:off x="4683900" y="828900"/>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2"/>
                    <a:pt x="36483" y="1304"/>
                  </a:cubicBezTo>
                  <a:cubicBezTo>
                    <a:pt x="36196" y="1458"/>
                    <a:pt x="35869" y="1563"/>
                    <a:pt x="35368" y="1566"/>
                  </a:cubicBezTo>
                  <a:cubicBezTo>
                    <a:pt x="34922" y="1565"/>
                    <a:pt x="34614" y="1480"/>
                    <a:pt x="34349" y="1355"/>
                  </a:cubicBezTo>
                  <a:cubicBezTo>
                    <a:pt x="34151" y="1261"/>
                    <a:pt x="33977" y="1139"/>
                    <a:pt x="33798" y="1002"/>
                  </a:cubicBezTo>
                  <a:cubicBezTo>
                    <a:pt x="33530" y="795"/>
                    <a:pt x="33253" y="548"/>
                    <a:pt x="32880" y="344"/>
                  </a:cubicBezTo>
                  <a:cubicBezTo>
                    <a:pt x="32509" y="143"/>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3"/>
                    <a:pt x="28621" y="1306"/>
                  </a:cubicBezTo>
                  <a:cubicBezTo>
                    <a:pt x="28334" y="1459"/>
                    <a:pt x="28008" y="1565"/>
                    <a:pt x="27506" y="1567"/>
                  </a:cubicBezTo>
                  <a:cubicBezTo>
                    <a:pt x="27059" y="1566"/>
                    <a:pt x="26753" y="1482"/>
                    <a:pt x="26488" y="1356"/>
                  </a:cubicBezTo>
                  <a:cubicBezTo>
                    <a:pt x="26290" y="1262"/>
                    <a:pt x="26117" y="1141"/>
                    <a:pt x="25937" y="1003"/>
                  </a:cubicBezTo>
                  <a:cubicBezTo>
                    <a:pt x="25669" y="796"/>
                    <a:pt x="25392" y="549"/>
                    <a:pt x="25019" y="346"/>
                  </a:cubicBezTo>
                  <a:cubicBezTo>
                    <a:pt x="24648" y="144"/>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1"/>
                  </a:cubicBezTo>
                  <a:cubicBezTo>
                    <a:pt x="21292" y="938"/>
                    <a:pt x="21047" y="1154"/>
                    <a:pt x="20760" y="1308"/>
                  </a:cubicBezTo>
                  <a:cubicBezTo>
                    <a:pt x="20474" y="1461"/>
                    <a:pt x="20147" y="1566"/>
                    <a:pt x="19645" y="1568"/>
                  </a:cubicBezTo>
                  <a:cubicBezTo>
                    <a:pt x="19199" y="1567"/>
                    <a:pt x="18891" y="1483"/>
                    <a:pt x="18627" y="1358"/>
                  </a:cubicBezTo>
                  <a:cubicBezTo>
                    <a:pt x="18430" y="1263"/>
                    <a:pt x="18255" y="1142"/>
                    <a:pt x="18076" y="1004"/>
                  </a:cubicBezTo>
                  <a:cubicBezTo>
                    <a:pt x="17807" y="797"/>
                    <a:pt x="17532" y="550"/>
                    <a:pt x="17158" y="347"/>
                  </a:cubicBezTo>
                  <a:cubicBezTo>
                    <a:pt x="16786" y="145"/>
                    <a:pt x="16322" y="3"/>
                    <a:pt x="15722" y="3"/>
                  </a:cubicBezTo>
                  <a:cubicBezTo>
                    <a:pt x="15720" y="3"/>
                    <a:pt x="15718" y="3"/>
                    <a:pt x="15715" y="3"/>
                  </a:cubicBezTo>
                  <a:cubicBezTo>
                    <a:pt x="15713" y="3"/>
                    <a:pt x="15711" y="3"/>
                    <a:pt x="15708" y="3"/>
                  </a:cubicBezTo>
                  <a:cubicBezTo>
                    <a:pt x="15175" y="3"/>
                    <a:pt x="14748" y="115"/>
                    <a:pt x="14400" y="282"/>
                  </a:cubicBezTo>
                  <a:cubicBezTo>
                    <a:pt x="14137" y="408"/>
                    <a:pt x="13920" y="563"/>
                    <a:pt x="13725" y="714"/>
                  </a:cubicBezTo>
                  <a:cubicBezTo>
                    <a:pt x="13433" y="941"/>
                    <a:pt x="13187" y="1157"/>
                    <a:pt x="12901" y="1310"/>
                  </a:cubicBezTo>
                  <a:cubicBezTo>
                    <a:pt x="12614" y="1463"/>
                    <a:pt x="12288" y="1568"/>
                    <a:pt x="11786" y="1571"/>
                  </a:cubicBezTo>
                  <a:cubicBezTo>
                    <a:pt x="11340" y="1570"/>
                    <a:pt x="11032" y="1485"/>
                    <a:pt x="10769" y="1360"/>
                  </a:cubicBezTo>
                  <a:cubicBezTo>
                    <a:pt x="10571" y="1266"/>
                    <a:pt x="10397" y="1144"/>
                    <a:pt x="10217" y="1007"/>
                  </a:cubicBezTo>
                  <a:cubicBezTo>
                    <a:pt x="9949" y="801"/>
                    <a:pt x="9672" y="553"/>
                    <a:pt x="9300" y="349"/>
                  </a:cubicBezTo>
                  <a:cubicBezTo>
                    <a:pt x="8928" y="148"/>
                    <a:pt x="8463" y="7"/>
                    <a:pt x="7864" y="7"/>
                  </a:cubicBezTo>
                  <a:cubicBezTo>
                    <a:pt x="7862" y="7"/>
                    <a:pt x="7859" y="7"/>
                    <a:pt x="7857" y="7"/>
                  </a:cubicBezTo>
                  <a:cubicBezTo>
                    <a:pt x="7855" y="7"/>
                    <a:pt x="7852" y="7"/>
                    <a:pt x="7850" y="7"/>
                  </a:cubicBezTo>
                  <a:cubicBezTo>
                    <a:pt x="7316" y="7"/>
                    <a:pt x="6890" y="117"/>
                    <a:pt x="6542" y="285"/>
                  </a:cubicBezTo>
                  <a:cubicBezTo>
                    <a:pt x="6279" y="410"/>
                    <a:pt x="6062" y="565"/>
                    <a:pt x="5867" y="716"/>
                  </a:cubicBezTo>
                  <a:cubicBezTo>
                    <a:pt x="5573" y="943"/>
                    <a:pt x="5329" y="1159"/>
                    <a:pt x="5042" y="1313"/>
                  </a:cubicBezTo>
                  <a:cubicBezTo>
                    <a:pt x="4756" y="1467"/>
                    <a:pt x="4429" y="1571"/>
                    <a:pt x="3929" y="1573"/>
                  </a:cubicBezTo>
                  <a:cubicBezTo>
                    <a:pt x="3484" y="1572"/>
                    <a:pt x="3175" y="1488"/>
                    <a:pt x="2912" y="1363"/>
                  </a:cubicBezTo>
                  <a:cubicBezTo>
                    <a:pt x="2714" y="1268"/>
                    <a:pt x="2540" y="1147"/>
                    <a:pt x="2360" y="1009"/>
                  </a:cubicBezTo>
                  <a:cubicBezTo>
                    <a:pt x="2092" y="803"/>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5"/>
                  </a:cubicBezTo>
                  <a:cubicBezTo>
                    <a:pt x="6215" y="1328"/>
                    <a:pt x="6459" y="1112"/>
                    <a:pt x="6744" y="959"/>
                  </a:cubicBezTo>
                  <a:cubicBezTo>
                    <a:pt x="7031" y="806"/>
                    <a:pt x="7358" y="700"/>
                    <a:pt x="7858" y="698"/>
                  </a:cubicBezTo>
                  <a:cubicBezTo>
                    <a:pt x="8303" y="699"/>
                    <a:pt x="8612" y="783"/>
                    <a:pt x="8875" y="909"/>
                  </a:cubicBezTo>
                  <a:cubicBezTo>
                    <a:pt x="9072" y="1003"/>
                    <a:pt x="9247" y="1124"/>
                    <a:pt x="9427" y="1262"/>
                  </a:cubicBezTo>
                  <a:cubicBezTo>
                    <a:pt x="9695" y="1469"/>
                    <a:pt x="9971" y="1716"/>
                    <a:pt x="10343" y="1919"/>
                  </a:cubicBezTo>
                  <a:cubicBezTo>
                    <a:pt x="10716" y="2121"/>
                    <a:pt x="11181" y="2263"/>
                    <a:pt x="11780" y="2263"/>
                  </a:cubicBezTo>
                  <a:cubicBezTo>
                    <a:pt x="11782" y="2263"/>
                    <a:pt x="11785" y="2263"/>
                    <a:pt x="11787" y="2263"/>
                  </a:cubicBezTo>
                  <a:cubicBezTo>
                    <a:pt x="11789" y="2263"/>
                    <a:pt x="11792" y="2263"/>
                    <a:pt x="11794" y="2263"/>
                  </a:cubicBezTo>
                  <a:cubicBezTo>
                    <a:pt x="12328" y="2263"/>
                    <a:pt x="12754" y="2152"/>
                    <a:pt x="13102" y="1984"/>
                  </a:cubicBezTo>
                  <a:cubicBezTo>
                    <a:pt x="13366" y="1859"/>
                    <a:pt x="13582" y="1704"/>
                    <a:pt x="13776" y="1552"/>
                  </a:cubicBezTo>
                  <a:cubicBezTo>
                    <a:pt x="14070" y="1325"/>
                    <a:pt x="14315" y="1110"/>
                    <a:pt x="14601" y="956"/>
                  </a:cubicBezTo>
                  <a:cubicBezTo>
                    <a:pt x="14888" y="803"/>
                    <a:pt x="15215" y="698"/>
                    <a:pt x="15716" y="695"/>
                  </a:cubicBezTo>
                  <a:cubicBezTo>
                    <a:pt x="16161" y="696"/>
                    <a:pt x="16470" y="781"/>
                    <a:pt x="16733" y="906"/>
                  </a:cubicBezTo>
                  <a:cubicBezTo>
                    <a:pt x="16931" y="1000"/>
                    <a:pt x="17105" y="1122"/>
                    <a:pt x="17285" y="1260"/>
                  </a:cubicBezTo>
                  <a:cubicBezTo>
                    <a:pt x="17553" y="1467"/>
                    <a:pt x="17829" y="1714"/>
                    <a:pt x="18203" y="1917"/>
                  </a:cubicBezTo>
                  <a:cubicBezTo>
                    <a:pt x="18573" y="2118"/>
                    <a:pt x="19035" y="2259"/>
                    <a:pt x="19633" y="2259"/>
                  </a:cubicBezTo>
                  <a:cubicBezTo>
                    <a:pt x="19637" y="2259"/>
                    <a:pt x="19642" y="2259"/>
                    <a:pt x="19646" y="2259"/>
                  </a:cubicBezTo>
                  <a:cubicBezTo>
                    <a:pt x="19649" y="2259"/>
                    <a:pt x="19651" y="2259"/>
                    <a:pt x="19654" y="2259"/>
                  </a:cubicBezTo>
                  <a:cubicBezTo>
                    <a:pt x="20187" y="2259"/>
                    <a:pt x="20613" y="2149"/>
                    <a:pt x="20961" y="1981"/>
                  </a:cubicBezTo>
                  <a:cubicBezTo>
                    <a:pt x="21225" y="1856"/>
                    <a:pt x="21442" y="1701"/>
                    <a:pt x="21637" y="1551"/>
                  </a:cubicBezTo>
                  <a:cubicBezTo>
                    <a:pt x="21930" y="1324"/>
                    <a:pt x="22175" y="1108"/>
                    <a:pt x="22462" y="955"/>
                  </a:cubicBezTo>
                  <a:cubicBezTo>
                    <a:pt x="22748" y="802"/>
                    <a:pt x="23074" y="697"/>
                    <a:pt x="23577" y="694"/>
                  </a:cubicBezTo>
                  <a:cubicBezTo>
                    <a:pt x="24022" y="695"/>
                    <a:pt x="24330" y="780"/>
                    <a:pt x="24594" y="905"/>
                  </a:cubicBezTo>
                  <a:cubicBezTo>
                    <a:pt x="24791" y="999"/>
                    <a:pt x="24965" y="1121"/>
                    <a:pt x="25144" y="1258"/>
                  </a:cubicBezTo>
                  <a:cubicBezTo>
                    <a:pt x="25412" y="1464"/>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1"/>
                    <a:pt x="30934" y="695"/>
                    <a:pt x="31436" y="693"/>
                  </a:cubicBezTo>
                  <a:cubicBezTo>
                    <a:pt x="31883" y="694"/>
                    <a:pt x="32190" y="778"/>
                    <a:pt x="32454" y="904"/>
                  </a:cubicBezTo>
                  <a:cubicBezTo>
                    <a:pt x="32652" y="998"/>
                    <a:pt x="32826" y="1119"/>
                    <a:pt x="33005" y="1257"/>
                  </a:cubicBezTo>
                  <a:cubicBezTo>
                    <a:pt x="33274" y="1463"/>
                    <a:pt x="33550" y="1711"/>
                    <a:pt x="33923" y="1914"/>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9"/>
                  </a:cubicBezTo>
                  <a:cubicBezTo>
                    <a:pt x="36947" y="1854"/>
                    <a:pt x="37164" y="1699"/>
                    <a:pt x="37358" y="1549"/>
                  </a:cubicBezTo>
                  <a:cubicBezTo>
                    <a:pt x="37651" y="1322"/>
                    <a:pt x="37898" y="1106"/>
                    <a:pt x="38183" y="952"/>
                  </a:cubicBezTo>
                  <a:cubicBezTo>
                    <a:pt x="38470" y="799"/>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5"/>
            <p:cNvSpPr/>
            <p:nvPr/>
          </p:nvSpPr>
          <p:spPr>
            <a:xfrm>
              <a:off x="4683900" y="883625"/>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1"/>
                    <a:pt x="36483" y="1304"/>
                  </a:cubicBezTo>
                  <a:cubicBezTo>
                    <a:pt x="36196" y="1458"/>
                    <a:pt x="35869" y="1562"/>
                    <a:pt x="35368" y="1565"/>
                  </a:cubicBezTo>
                  <a:cubicBezTo>
                    <a:pt x="34922" y="1564"/>
                    <a:pt x="34614" y="1480"/>
                    <a:pt x="34349" y="1355"/>
                  </a:cubicBezTo>
                  <a:cubicBezTo>
                    <a:pt x="34151" y="1261"/>
                    <a:pt x="33977" y="1139"/>
                    <a:pt x="33798" y="1002"/>
                  </a:cubicBezTo>
                  <a:cubicBezTo>
                    <a:pt x="33530" y="795"/>
                    <a:pt x="33253" y="547"/>
                    <a:pt x="32880" y="344"/>
                  </a:cubicBezTo>
                  <a:cubicBezTo>
                    <a:pt x="32509" y="142"/>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2"/>
                    <a:pt x="28621" y="1306"/>
                  </a:cubicBezTo>
                  <a:cubicBezTo>
                    <a:pt x="28334" y="1459"/>
                    <a:pt x="28008" y="1564"/>
                    <a:pt x="27506" y="1567"/>
                  </a:cubicBezTo>
                  <a:cubicBezTo>
                    <a:pt x="27059" y="1565"/>
                    <a:pt x="26753" y="1482"/>
                    <a:pt x="26488" y="1356"/>
                  </a:cubicBezTo>
                  <a:cubicBezTo>
                    <a:pt x="26290" y="1262"/>
                    <a:pt x="26117" y="1141"/>
                    <a:pt x="25937" y="1003"/>
                  </a:cubicBezTo>
                  <a:cubicBezTo>
                    <a:pt x="25669" y="797"/>
                    <a:pt x="25392" y="548"/>
                    <a:pt x="25019" y="346"/>
                  </a:cubicBezTo>
                  <a:cubicBezTo>
                    <a:pt x="24648" y="143"/>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3"/>
                  </a:cubicBezTo>
                  <a:cubicBezTo>
                    <a:pt x="21292" y="940"/>
                    <a:pt x="21047" y="1155"/>
                    <a:pt x="20760" y="1308"/>
                  </a:cubicBezTo>
                  <a:cubicBezTo>
                    <a:pt x="20474" y="1462"/>
                    <a:pt x="20147" y="1567"/>
                    <a:pt x="19645" y="1570"/>
                  </a:cubicBezTo>
                  <a:cubicBezTo>
                    <a:pt x="19199" y="1568"/>
                    <a:pt x="18891" y="1484"/>
                    <a:pt x="18627" y="1359"/>
                  </a:cubicBezTo>
                  <a:cubicBezTo>
                    <a:pt x="18430" y="1265"/>
                    <a:pt x="18255" y="1143"/>
                    <a:pt x="18076" y="1005"/>
                  </a:cubicBezTo>
                  <a:cubicBezTo>
                    <a:pt x="17807" y="800"/>
                    <a:pt x="17532" y="551"/>
                    <a:pt x="17158" y="348"/>
                  </a:cubicBezTo>
                  <a:cubicBezTo>
                    <a:pt x="16788" y="147"/>
                    <a:pt x="16325" y="5"/>
                    <a:pt x="15728" y="5"/>
                  </a:cubicBezTo>
                  <a:cubicBezTo>
                    <a:pt x="15724" y="5"/>
                    <a:pt x="15720" y="5"/>
                    <a:pt x="15715" y="5"/>
                  </a:cubicBezTo>
                  <a:cubicBezTo>
                    <a:pt x="15711" y="5"/>
                    <a:pt x="15706" y="5"/>
                    <a:pt x="15701" y="5"/>
                  </a:cubicBezTo>
                  <a:cubicBezTo>
                    <a:pt x="15171" y="5"/>
                    <a:pt x="14747" y="116"/>
                    <a:pt x="14400" y="284"/>
                  </a:cubicBezTo>
                  <a:cubicBezTo>
                    <a:pt x="14137" y="409"/>
                    <a:pt x="13920" y="564"/>
                    <a:pt x="13725" y="715"/>
                  </a:cubicBezTo>
                  <a:cubicBezTo>
                    <a:pt x="13433" y="942"/>
                    <a:pt x="13187" y="1158"/>
                    <a:pt x="12901" y="1312"/>
                  </a:cubicBezTo>
                  <a:cubicBezTo>
                    <a:pt x="12614" y="1464"/>
                    <a:pt x="12288" y="1570"/>
                    <a:pt x="11786" y="1572"/>
                  </a:cubicBezTo>
                  <a:cubicBezTo>
                    <a:pt x="11340" y="1571"/>
                    <a:pt x="11032" y="1487"/>
                    <a:pt x="10769" y="1361"/>
                  </a:cubicBezTo>
                  <a:cubicBezTo>
                    <a:pt x="10571" y="1267"/>
                    <a:pt x="10397" y="1146"/>
                    <a:pt x="10217" y="1008"/>
                  </a:cubicBezTo>
                  <a:cubicBezTo>
                    <a:pt x="9949" y="802"/>
                    <a:pt x="9672" y="554"/>
                    <a:pt x="9300" y="351"/>
                  </a:cubicBezTo>
                  <a:cubicBezTo>
                    <a:pt x="8928" y="149"/>
                    <a:pt x="8463" y="7"/>
                    <a:pt x="7864" y="7"/>
                  </a:cubicBezTo>
                  <a:cubicBezTo>
                    <a:pt x="7862" y="7"/>
                    <a:pt x="7859" y="7"/>
                    <a:pt x="7857" y="7"/>
                  </a:cubicBezTo>
                  <a:cubicBezTo>
                    <a:pt x="7855" y="7"/>
                    <a:pt x="7852" y="7"/>
                    <a:pt x="7850" y="7"/>
                  </a:cubicBezTo>
                  <a:cubicBezTo>
                    <a:pt x="7316" y="7"/>
                    <a:pt x="6890" y="118"/>
                    <a:pt x="6542" y="286"/>
                  </a:cubicBezTo>
                  <a:cubicBezTo>
                    <a:pt x="6279" y="411"/>
                    <a:pt x="6062" y="566"/>
                    <a:pt x="5867" y="716"/>
                  </a:cubicBezTo>
                  <a:cubicBezTo>
                    <a:pt x="5573" y="943"/>
                    <a:pt x="5329" y="1159"/>
                    <a:pt x="5042" y="1313"/>
                  </a:cubicBezTo>
                  <a:cubicBezTo>
                    <a:pt x="4756" y="1466"/>
                    <a:pt x="4429" y="1571"/>
                    <a:pt x="3929" y="1573"/>
                  </a:cubicBezTo>
                  <a:cubicBezTo>
                    <a:pt x="3484" y="1572"/>
                    <a:pt x="3175" y="1488"/>
                    <a:pt x="2912" y="1363"/>
                  </a:cubicBezTo>
                  <a:cubicBezTo>
                    <a:pt x="2714" y="1268"/>
                    <a:pt x="2540" y="1147"/>
                    <a:pt x="2360" y="1009"/>
                  </a:cubicBezTo>
                  <a:cubicBezTo>
                    <a:pt x="2092" y="804"/>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4"/>
                    <a:pt x="3931" y="2264"/>
                  </a:cubicBezTo>
                  <a:cubicBezTo>
                    <a:pt x="3936" y="2264"/>
                    <a:pt x="3941" y="2265"/>
                    <a:pt x="3945" y="2265"/>
                  </a:cubicBezTo>
                  <a:cubicBezTo>
                    <a:pt x="4475" y="2265"/>
                    <a:pt x="4899" y="2153"/>
                    <a:pt x="5246" y="1986"/>
                  </a:cubicBezTo>
                  <a:cubicBezTo>
                    <a:pt x="5509" y="1861"/>
                    <a:pt x="5726" y="1706"/>
                    <a:pt x="5921" y="1555"/>
                  </a:cubicBezTo>
                  <a:cubicBezTo>
                    <a:pt x="6215" y="1328"/>
                    <a:pt x="6459" y="1112"/>
                    <a:pt x="6744" y="958"/>
                  </a:cubicBezTo>
                  <a:cubicBezTo>
                    <a:pt x="7031" y="806"/>
                    <a:pt x="7358" y="700"/>
                    <a:pt x="7858" y="698"/>
                  </a:cubicBezTo>
                  <a:cubicBezTo>
                    <a:pt x="8303" y="699"/>
                    <a:pt x="8612" y="783"/>
                    <a:pt x="8875" y="909"/>
                  </a:cubicBezTo>
                  <a:cubicBezTo>
                    <a:pt x="9072" y="1003"/>
                    <a:pt x="9247" y="1124"/>
                    <a:pt x="9427" y="1262"/>
                  </a:cubicBezTo>
                  <a:cubicBezTo>
                    <a:pt x="9695" y="1468"/>
                    <a:pt x="9971" y="1716"/>
                    <a:pt x="10343" y="1919"/>
                  </a:cubicBezTo>
                  <a:cubicBezTo>
                    <a:pt x="10716" y="2121"/>
                    <a:pt x="11181" y="2262"/>
                    <a:pt x="11780" y="2262"/>
                  </a:cubicBezTo>
                  <a:cubicBezTo>
                    <a:pt x="11782" y="2262"/>
                    <a:pt x="11785" y="2262"/>
                    <a:pt x="11787" y="2262"/>
                  </a:cubicBezTo>
                  <a:cubicBezTo>
                    <a:pt x="11789" y="2262"/>
                    <a:pt x="11792" y="2262"/>
                    <a:pt x="11794" y="2262"/>
                  </a:cubicBezTo>
                  <a:cubicBezTo>
                    <a:pt x="12328" y="2262"/>
                    <a:pt x="12754" y="2152"/>
                    <a:pt x="13102" y="1984"/>
                  </a:cubicBezTo>
                  <a:cubicBezTo>
                    <a:pt x="13366" y="1859"/>
                    <a:pt x="13582" y="1704"/>
                    <a:pt x="13776" y="1552"/>
                  </a:cubicBezTo>
                  <a:cubicBezTo>
                    <a:pt x="14070" y="1325"/>
                    <a:pt x="14315" y="1110"/>
                    <a:pt x="14601" y="956"/>
                  </a:cubicBezTo>
                  <a:cubicBezTo>
                    <a:pt x="14888" y="802"/>
                    <a:pt x="15215" y="698"/>
                    <a:pt x="15716" y="695"/>
                  </a:cubicBezTo>
                  <a:cubicBezTo>
                    <a:pt x="16161" y="697"/>
                    <a:pt x="16470" y="781"/>
                    <a:pt x="16733" y="906"/>
                  </a:cubicBezTo>
                  <a:cubicBezTo>
                    <a:pt x="16931" y="1000"/>
                    <a:pt x="17105" y="1122"/>
                    <a:pt x="17285" y="1260"/>
                  </a:cubicBezTo>
                  <a:cubicBezTo>
                    <a:pt x="17553" y="1464"/>
                    <a:pt x="17829" y="1714"/>
                    <a:pt x="18203" y="1917"/>
                  </a:cubicBezTo>
                  <a:cubicBezTo>
                    <a:pt x="18573" y="2117"/>
                    <a:pt x="19035" y="2259"/>
                    <a:pt x="19633" y="2259"/>
                  </a:cubicBezTo>
                  <a:cubicBezTo>
                    <a:pt x="19637" y="2259"/>
                    <a:pt x="19642" y="2259"/>
                    <a:pt x="19646" y="2259"/>
                  </a:cubicBezTo>
                  <a:cubicBezTo>
                    <a:pt x="19651" y="2259"/>
                    <a:pt x="19656" y="2259"/>
                    <a:pt x="19661" y="2259"/>
                  </a:cubicBezTo>
                  <a:cubicBezTo>
                    <a:pt x="20191" y="2259"/>
                    <a:pt x="20615" y="2148"/>
                    <a:pt x="20961" y="1981"/>
                  </a:cubicBezTo>
                  <a:cubicBezTo>
                    <a:pt x="21225" y="1856"/>
                    <a:pt x="21442" y="1701"/>
                    <a:pt x="21637" y="1551"/>
                  </a:cubicBezTo>
                  <a:cubicBezTo>
                    <a:pt x="21930" y="1324"/>
                    <a:pt x="22175" y="1108"/>
                    <a:pt x="22462" y="955"/>
                  </a:cubicBezTo>
                  <a:cubicBezTo>
                    <a:pt x="22748" y="801"/>
                    <a:pt x="23074" y="697"/>
                    <a:pt x="23577" y="694"/>
                  </a:cubicBezTo>
                  <a:cubicBezTo>
                    <a:pt x="24022" y="695"/>
                    <a:pt x="24330" y="780"/>
                    <a:pt x="24594" y="905"/>
                  </a:cubicBezTo>
                  <a:cubicBezTo>
                    <a:pt x="24791" y="999"/>
                    <a:pt x="24965" y="1120"/>
                    <a:pt x="25144" y="1258"/>
                  </a:cubicBezTo>
                  <a:cubicBezTo>
                    <a:pt x="25412" y="1463"/>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0"/>
                    <a:pt x="30934" y="695"/>
                    <a:pt x="31436" y="693"/>
                  </a:cubicBezTo>
                  <a:cubicBezTo>
                    <a:pt x="31883" y="694"/>
                    <a:pt x="32190" y="778"/>
                    <a:pt x="32454" y="904"/>
                  </a:cubicBezTo>
                  <a:cubicBezTo>
                    <a:pt x="32652" y="998"/>
                    <a:pt x="32826" y="1118"/>
                    <a:pt x="33005" y="1257"/>
                  </a:cubicBezTo>
                  <a:cubicBezTo>
                    <a:pt x="33274" y="1463"/>
                    <a:pt x="33550" y="1711"/>
                    <a:pt x="33923" y="1913"/>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8"/>
                  </a:cubicBezTo>
                  <a:cubicBezTo>
                    <a:pt x="36947" y="1854"/>
                    <a:pt x="37164" y="1699"/>
                    <a:pt x="37358" y="1549"/>
                  </a:cubicBezTo>
                  <a:cubicBezTo>
                    <a:pt x="37651" y="1322"/>
                    <a:pt x="37898" y="1106"/>
                    <a:pt x="38183" y="952"/>
                  </a:cubicBezTo>
                  <a:cubicBezTo>
                    <a:pt x="38470" y="798"/>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5"/>
            <p:cNvSpPr/>
            <p:nvPr/>
          </p:nvSpPr>
          <p:spPr>
            <a:xfrm>
              <a:off x="4683900" y="938075"/>
              <a:ext cx="982475" cy="56650"/>
            </a:xfrm>
            <a:custGeom>
              <a:avLst/>
              <a:gdLst/>
              <a:ahLst/>
              <a:cxnLst/>
              <a:rect l="l" t="t" r="r" b="b"/>
              <a:pathLst>
                <a:path w="39299" h="2266" extrusionOk="0">
                  <a:moveTo>
                    <a:pt x="39284" y="1"/>
                  </a:moveTo>
                  <a:cubicBezTo>
                    <a:pt x="38754" y="1"/>
                    <a:pt x="38330" y="112"/>
                    <a:pt x="37982" y="280"/>
                  </a:cubicBezTo>
                  <a:cubicBezTo>
                    <a:pt x="37719" y="404"/>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1"/>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1"/>
                  </a:cubicBezTo>
                  <a:cubicBezTo>
                    <a:pt x="29153" y="938"/>
                    <a:pt x="28907" y="1154"/>
                    <a:pt x="28621" y="1308"/>
                  </a:cubicBezTo>
                  <a:cubicBezTo>
                    <a:pt x="28334" y="1462"/>
                    <a:pt x="28008" y="1566"/>
                    <a:pt x="27506" y="1568"/>
                  </a:cubicBezTo>
                  <a:cubicBezTo>
                    <a:pt x="27059" y="1567"/>
                    <a:pt x="26753" y="1483"/>
                    <a:pt x="26488" y="1358"/>
                  </a:cubicBezTo>
                  <a:cubicBezTo>
                    <a:pt x="26290" y="1264"/>
                    <a:pt x="26117" y="1143"/>
                    <a:pt x="25937" y="1004"/>
                  </a:cubicBezTo>
                  <a:cubicBezTo>
                    <a:pt x="25669" y="798"/>
                    <a:pt x="25392" y="550"/>
                    <a:pt x="25019" y="348"/>
                  </a:cubicBezTo>
                  <a:cubicBezTo>
                    <a:pt x="24648" y="146"/>
                    <a:pt x="24182" y="4"/>
                    <a:pt x="23583" y="4"/>
                  </a:cubicBezTo>
                  <a:cubicBezTo>
                    <a:pt x="23581" y="4"/>
                    <a:pt x="23579" y="4"/>
                    <a:pt x="23577" y="4"/>
                  </a:cubicBezTo>
                  <a:cubicBezTo>
                    <a:pt x="23574" y="4"/>
                    <a:pt x="23572" y="4"/>
                    <a:pt x="23569" y="4"/>
                  </a:cubicBezTo>
                  <a:cubicBezTo>
                    <a:pt x="23036" y="4"/>
                    <a:pt x="22610" y="115"/>
                    <a:pt x="22260" y="283"/>
                  </a:cubicBezTo>
                  <a:cubicBezTo>
                    <a:pt x="21997" y="409"/>
                    <a:pt x="21780" y="563"/>
                    <a:pt x="21585" y="714"/>
                  </a:cubicBezTo>
                  <a:cubicBezTo>
                    <a:pt x="21292" y="941"/>
                    <a:pt x="21047" y="1157"/>
                    <a:pt x="20760" y="1310"/>
                  </a:cubicBezTo>
                  <a:cubicBezTo>
                    <a:pt x="20474" y="1464"/>
                    <a:pt x="20147" y="1568"/>
                    <a:pt x="19645" y="1571"/>
                  </a:cubicBezTo>
                  <a:cubicBezTo>
                    <a:pt x="19199" y="1570"/>
                    <a:pt x="18891" y="1485"/>
                    <a:pt x="18627" y="1361"/>
                  </a:cubicBezTo>
                  <a:cubicBezTo>
                    <a:pt x="18430" y="1267"/>
                    <a:pt x="18255" y="1145"/>
                    <a:pt x="18076" y="1007"/>
                  </a:cubicBezTo>
                  <a:cubicBezTo>
                    <a:pt x="17807" y="801"/>
                    <a:pt x="17532" y="553"/>
                    <a:pt x="17158" y="350"/>
                  </a:cubicBezTo>
                  <a:cubicBezTo>
                    <a:pt x="16786" y="148"/>
                    <a:pt x="16322" y="7"/>
                    <a:pt x="15722" y="7"/>
                  </a:cubicBezTo>
                  <a:cubicBezTo>
                    <a:pt x="15720" y="7"/>
                    <a:pt x="15718" y="7"/>
                    <a:pt x="15715" y="7"/>
                  </a:cubicBezTo>
                  <a:cubicBezTo>
                    <a:pt x="15713" y="7"/>
                    <a:pt x="15710" y="7"/>
                    <a:pt x="15708" y="7"/>
                  </a:cubicBezTo>
                  <a:cubicBezTo>
                    <a:pt x="15175" y="7"/>
                    <a:pt x="14748" y="117"/>
                    <a:pt x="14400" y="286"/>
                  </a:cubicBezTo>
                  <a:cubicBezTo>
                    <a:pt x="14137" y="411"/>
                    <a:pt x="13920" y="566"/>
                    <a:pt x="13725" y="715"/>
                  </a:cubicBezTo>
                  <a:cubicBezTo>
                    <a:pt x="13433" y="942"/>
                    <a:pt x="13187" y="1158"/>
                    <a:pt x="12901" y="1312"/>
                  </a:cubicBezTo>
                  <a:cubicBezTo>
                    <a:pt x="12614" y="1465"/>
                    <a:pt x="12288" y="1570"/>
                    <a:pt x="11786" y="1572"/>
                  </a:cubicBezTo>
                  <a:cubicBezTo>
                    <a:pt x="11340" y="1571"/>
                    <a:pt x="11032" y="1488"/>
                    <a:pt x="10769" y="1362"/>
                  </a:cubicBezTo>
                  <a:cubicBezTo>
                    <a:pt x="10571" y="1268"/>
                    <a:pt x="10397" y="1147"/>
                    <a:pt x="10217" y="1008"/>
                  </a:cubicBezTo>
                  <a:cubicBezTo>
                    <a:pt x="9949" y="803"/>
                    <a:pt x="9672" y="554"/>
                    <a:pt x="9300" y="352"/>
                  </a:cubicBezTo>
                  <a:cubicBezTo>
                    <a:pt x="8928" y="149"/>
                    <a:pt x="8463" y="8"/>
                    <a:pt x="7864" y="8"/>
                  </a:cubicBezTo>
                  <a:cubicBezTo>
                    <a:pt x="7862" y="8"/>
                    <a:pt x="7859" y="8"/>
                    <a:pt x="7857" y="8"/>
                  </a:cubicBezTo>
                  <a:cubicBezTo>
                    <a:pt x="7855" y="8"/>
                    <a:pt x="7852" y="8"/>
                    <a:pt x="7850" y="8"/>
                  </a:cubicBezTo>
                  <a:cubicBezTo>
                    <a:pt x="7316" y="8"/>
                    <a:pt x="6890" y="118"/>
                    <a:pt x="6542" y="287"/>
                  </a:cubicBezTo>
                  <a:cubicBezTo>
                    <a:pt x="6279" y="412"/>
                    <a:pt x="6062" y="567"/>
                    <a:pt x="5867" y="718"/>
                  </a:cubicBezTo>
                  <a:cubicBezTo>
                    <a:pt x="5573" y="946"/>
                    <a:pt x="5329" y="1160"/>
                    <a:pt x="5042" y="1314"/>
                  </a:cubicBezTo>
                  <a:cubicBezTo>
                    <a:pt x="4756" y="1468"/>
                    <a:pt x="4429" y="1572"/>
                    <a:pt x="3929" y="1575"/>
                  </a:cubicBezTo>
                  <a:cubicBezTo>
                    <a:pt x="3484" y="1573"/>
                    <a:pt x="3175" y="1490"/>
                    <a:pt x="2912" y="1365"/>
                  </a:cubicBezTo>
                  <a:cubicBezTo>
                    <a:pt x="2714" y="1270"/>
                    <a:pt x="2540" y="1149"/>
                    <a:pt x="2360" y="1011"/>
                  </a:cubicBezTo>
                  <a:cubicBezTo>
                    <a:pt x="2092" y="805"/>
                    <a:pt x="1815" y="556"/>
                    <a:pt x="1442" y="354"/>
                  </a:cubicBezTo>
                  <a:cubicBezTo>
                    <a:pt x="1071" y="152"/>
                    <a:pt x="605" y="10"/>
                    <a:pt x="7" y="10"/>
                  </a:cubicBezTo>
                  <a:cubicBezTo>
                    <a:pt x="4" y="10"/>
                    <a:pt x="2" y="10"/>
                    <a:pt x="0" y="10"/>
                  </a:cubicBezTo>
                  <a:lnTo>
                    <a:pt x="0" y="701"/>
                  </a:lnTo>
                  <a:lnTo>
                    <a:pt x="2" y="701"/>
                  </a:lnTo>
                  <a:cubicBezTo>
                    <a:pt x="448" y="702"/>
                    <a:pt x="756" y="787"/>
                    <a:pt x="1019" y="911"/>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2"/>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5"/>
                    <a:pt x="14315" y="1111"/>
                    <a:pt x="14601" y="957"/>
                  </a:cubicBezTo>
                  <a:cubicBezTo>
                    <a:pt x="14888" y="803"/>
                    <a:pt x="15215" y="699"/>
                    <a:pt x="15716" y="696"/>
                  </a:cubicBezTo>
                  <a:cubicBezTo>
                    <a:pt x="16161" y="698"/>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4"/>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5"/>
            <p:cNvSpPr/>
            <p:nvPr/>
          </p:nvSpPr>
          <p:spPr>
            <a:xfrm>
              <a:off x="4683900" y="992725"/>
              <a:ext cx="982475" cy="56675"/>
            </a:xfrm>
            <a:custGeom>
              <a:avLst/>
              <a:gdLst/>
              <a:ahLst/>
              <a:cxnLst/>
              <a:rect l="l" t="t" r="r" b="b"/>
              <a:pathLst>
                <a:path w="39299" h="2267" extrusionOk="0">
                  <a:moveTo>
                    <a:pt x="39291" y="1"/>
                  </a:moveTo>
                  <a:cubicBezTo>
                    <a:pt x="38757" y="1"/>
                    <a:pt x="38331" y="111"/>
                    <a:pt x="37982" y="279"/>
                  </a:cubicBezTo>
                  <a:cubicBezTo>
                    <a:pt x="37719" y="404"/>
                    <a:pt x="37502" y="559"/>
                    <a:pt x="37307" y="709"/>
                  </a:cubicBezTo>
                  <a:cubicBezTo>
                    <a:pt x="37014" y="936"/>
                    <a:pt x="36768" y="1152"/>
                    <a:pt x="36483" y="1306"/>
                  </a:cubicBezTo>
                  <a:cubicBezTo>
                    <a:pt x="36196" y="1459"/>
                    <a:pt x="35869" y="1564"/>
                    <a:pt x="35368" y="1566"/>
                  </a:cubicBezTo>
                  <a:cubicBezTo>
                    <a:pt x="34922" y="1565"/>
                    <a:pt x="34614" y="1481"/>
                    <a:pt x="34349" y="1356"/>
                  </a:cubicBezTo>
                  <a:cubicBezTo>
                    <a:pt x="34151" y="1261"/>
                    <a:pt x="33977" y="1140"/>
                    <a:pt x="33798" y="1002"/>
                  </a:cubicBezTo>
                  <a:cubicBezTo>
                    <a:pt x="33530" y="796"/>
                    <a:pt x="33253" y="548"/>
                    <a:pt x="32880" y="345"/>
                  </a:cubicBezTo>
                  <a:cubicBezTo>
                    <a:pt x="32509" y="144"/>
                    <a:pt x="32043" y="2"/>
                    <a:pt x="31442" y="2"/>
                  </a:cubicBezTo>
                  <a:cubicBezTo>
                    <a:pt x="31440" y="2"/>
                    <a:pt x="31438" y="2"/>
                    <a:pt x="31436" y="2"/>
                  </a:cubicBezTo>
                  <a:cubicBezTo>
                    <a:pt x="31433" y="2"/>
                    <a:pt x="31431" y="2"/>
                    <a:pt x="31429" y="2"/>
                  </a:cubicBezTo>
                  <a:cubicBezTo>
                    <a:pt x="30895" y="2"/>
                    <a:pt x="30469" y="113"/>
                    <a:pt x="30121" y="280"/>
                  </a:cubicBezTo>
                  <a:cubicBezTo>
                    <a:pt x="29857" y="406"/>
                    <a:pt x="29640" y="561"/>
                    <a:pt x="29446" y="711"/>
                  </a:cubicBezTo>
                  <a:cubicBezTo>
                    <a:pt x="29153" y="938"/>
                    <a:pt x="28907" y="1153"/>
                    <a:pt x="28621" y="1307"/>
                  </a:cubicBezTo>
                  <a:cubicBezTo>
                    <a:pt x="28334" y="1460"/>
                    <a:pt x="28008" y="1565"/>
                    <a:pt x="27506" y="1568"/>
                  </a:cubicBezTo>
                  <a:cubicBezTo>
                    <a:pt x="27059" y="1566"/>
                    <a:pt x="26753" y="1482"/>
                    <a:pt x="26488" y="1357"/>
                  </a:cubicBezTo>
                  <a:cubicBezTo>
                    <a:pt x="26290" y="1263"/>
                    <a:pt x="26117" y="1141"/>
                    <a:pt x="25937" y="1003"/>
                  </a:cubicBezTo>
                  <a:cubicBezTo>
                    <a:pt x="25669" y="797"/>
                    <a:pt x="25392" y="549"/>
                    <a:pt x="25019" y="346"/>
                  </a:cubicBezTo>
                  <a:cubicBezTo>
                    <a:pt x="24649" y="146"/>
                    <a:pt x="24185" y="4"/>
                    <a:pt x="23590" y="4"/>
                  </a:cubicBezTo>
                  <a:cubicBezTo>
                    <a:pt x="23585" y="4"/>
                    <a:pt x="23581" y="4"/>
                    <a:pt x="23577" y="4"/>
                  </a:cubicBezTo>
                  <a:cubicBezTo>
                    <a:pt x="23572" y="4"/>
                    <a:pt x="23567" y="4"/>
                    <a:pt x="23562" y="4"/>
                  </a:cubicBezTo>
                  <a:cubicBezTo>
                    <a:pt x="23032" y="4"/>
                    <a:pt x="22608" y="115"/>
                    <a:pt x="22260" y="282"/>
                  </a:cubicBezTo>
                  <a:cubicBezTo>
                    <a:pt x="21997" y="407"/>
                    <a:pt x="21780" y="562"/>
                    <a:pt x="21585" y="712"/>
                  </a:cubicBezTo>
                  <a:cubicBezTo>
                    <a:pt x="21292" y="939"/>
                    <a:pt x="21047" y="1155"/>
                    <a:pt x="20760" y="1308"/>
                  </a:cubicBezTo>
                  <a:cubicBezTo>
                    <a:pt x="20474" y="1462"/>
                    <a:pt x="20147" y="1566"/>
                    <a:pt x="19645" y="1569"/>
                  </a:cubicBezTo>
                  <a:cubicBezTo>
                    <a:pt x="19199" y="1568"/>
                    <a:pt x="18891" y="1483"/>
                    <a:pt x="18627" y="1358"/>
                  </a:cubicBezTo>
                  <a:cubicBezTo>
                    <a:pt x="18430" y="1264"/>
                    <a:pt x="18255" y="1142"/>
                    <a:pt x="18076" y="1005"/>
                  </a:cubicBezTo>
                  <a:cubicBezTo>
                    <a:pt x="17807" y="799"/>
                    <a:pt x="17532" y="551"/>
                    <a:pt x="17158" y="347"/>
                  </a:cubicBezTo>
                  <a:cubicBezTo>
                    <a:pt x="16786" y="146"/>
                    <a:pt x="16322" y="5"/>
                    <a:pt x="15722" y="5"/>
                  </a:cubicBezTo>
                  <a:cubicBezTo>
                    <a:pt x="15720" y="5"/>
                    <a:pt x="15718" y="5"/>
                    <a:pt x="15715" y="5"/>
                  </a:cubicBezTo>
                  <a:cubicBezTo>
                    <a:pt x="15713" y="5"/>
                    <a:pt x="15710" y="5"/>
                    <a:pt x="15708" y="5"/>
                  </a:cubicBezTo>
                  <a:cubicBezTo>
                    <a:pt x="15175" y="5"/>
                    <a:pt x="14748" y="115"/>
                    <a:pt x="14400" y="283"/>
                  </a:cubicBezTo>
                  <a:cubicBezTo>
                    <a:pt x="14137" y="408"/>
                    <a:pt x="13920" y="563"/>
                    <a:pt x="13725" y="713"/>
                  </a:cubicBezTo>
                  <a:cubicBezTo>
                    <a:pt x="13433" y="940"/>
                    <a:pt x="13187" y="1156"/>
                    <a:pt x="12901" y="1310"/>
                  </a:cubicBezTo>
                  <a:cubicBezTo>
                    <a:pt x="12614" y="1463"/>
                    <a:pt x="12288" y="1568"/>
                    <a:pt x="11786" y="1570"/>
                  </a:cubicBezTo>
                  <a:cubicBezTo>
                    <a:pt x="11340" y="1569"/>
                    <a:pt x="11032" y="1485"/>
                    <a:pt x="10769" y="1359"/>
                  </a:cubicBezTo>
                  <a:cubicBezTo>
                    <a:pt x="10571" y="1265"/>
                    <a:pt x="10397" y="1145"/>
                    <a:pt x="10217" y="1006"/>
                  </a:cubicBezTo>
                  <a:cubicBezTo>
                    <a:pt x="9949" y="801"/>
                    <a:pt x="9672" y="552"/>
                    <a:pt x="9300" y="350"/>
                  </a:cubicBezTo>
                  <a:cubicBezTo>
                    <a:pt x="8928" y="147"/>
                    <a:pt x="8463" y="6"/>
                    <a:pt x="7864" y="6"/>
                  </a:cubicBezTo>
                  <a:cubicBezTo>
                    <a:pt x="7862" y="6"/>
                    <a:pt x="7859" y="6"/>
                    <a:pt x="7857" y="6"/>
                  </a:cubicBezTo>
                  <a:cubicBezTo>
                    <a:pt x="7855" y="6"/>
                    <a:pt x="7852" y="6"/>
                    <a:pt x="7850" y="6"/>
                  </a:cubicBezTo>
                  <a:cubicBezTo>
                    <a:pt x="7316" y="6"/>
                    <a:pt x="6890" y="116"/>
                    <a:pt x="6542" y="284"/>
                  </a:cubicBezTo>
                  <a:cubicBezTo>
                    <a:pt x="6279" y="409"/>
                    <a:pt x="6062" y="564"/>
                    <a:pt x="5867" y="716"/>
                  </a:cubicBezTo>
                  <a:cubicBezTo>
                    <a:pt x="5573" y="943"/>
                    <a:pt x="5329" y="1158"/>
                    <a:pt x="5042" y="1312"/>
                  </a:cubicBezTo>
                  <a:cubicBezTo>
                    <a:pt x="4756" y="1466"/>
                    <a:pt x="4429" y="1570"/>
                    <a:pt x="3929" y="1573"/>
                  </a:cubicBezTo>
                  <a:cubicBezTo>
                    <a:pt x="3484" y="1571"/>
                    <a:pt x="3175" y="1487"/>
                    <a:pt x="2912" y="1362"/>
                  </a:cubicBezTo>
                  <a:cubicBezTo>
                    <a:pt x="2714" y="1268"/>
                    <a:pt x="2540" y="1147"/>
                    <a:pt x="2360" y="1008"/>
                  </a:cubicBezTo>
                  <a:cubicBezTo>
                    <a:pt x="2092" y="804"/>
                    <a:pt x="1815" y="554"/>
                    <a:pt x="1442" y="352"/>
                  </a:cubicBezTo>
                  <a:cubicBezTo>
                    <a:pt x="1072" y="151"/>
                    <a:pt x="609" y="9"/>
                    <a:pt x="13" y="9"/>
                  </a:cubicBezTo>
                  <a:cubicBezTo>
                    <a:pt x="9" y="9"/>
                    <a:pt x="4" y="9"/>
                    <a:pt x="0" y="9"/>
                  </a:cubicBezTo>
                  <a:lnTo>
                    <a:pt x="0" y="703"/>
                  </a:lnTo>
                  <a:lnTo>
                    <a:pt x="2" y="703"/>
                  </a:lnTo>
                  <a:cubicBezTo>
                    <a:pt x="448" y="704"/>
                    <a:pt x="756" y="787"/>
                    <a:pt x="1019" y="913"/>
                  </a:cubicBezTo>
                  <a:cubicBezTo>
                    <a:pt x="1216" y="1007"/>
                    <a:pt x="1391" y="1128"/>
                    <a:pt x="1570" y="1266"/>
                  </a:cubicBezTo>
                  <a:cubicBezTo>
                    <a:pt x="1839" y="1472"/>
                    <a:pt x="2116" y="1721"/>
                    <a:pt x="2488" y="1924"/>
                  </a:cubicBezTo>
                  <a:cubicBezTo>
                    <a:pt x="2860" y="2126"/>
                    <a:pt x="3325" y="2267"/>
                    <a:pt x="3924" y="2267"/>
                  </a:cubicBezTo>
                  <a:cubicBezTo>
                    <a:pt x="3926" y="2267"/>
                    <a:pt x="3929" y="2267"/>
                    <a:pt x="3931" y="2267"/>
                  </a:cubicBezTo>
                  <a:cubicBezTo>
                    <a:pt x="3933" y="2267"/>
                    <a:pt x="3936" y="2267"/>
                    <a:pt x="3938" y="2267"/>
                  </a:cubicBezTo>
                  <a:cubicBezTo>
                    <a:pt x="4472" y="2267"/>
                    <a:pt x="4898" y="2157"/>
                    <a:pt x="5246" y="1988"/>
                  </a:cubicBezTo>
                  <a:cubicBezTo>
                    <a:pt x="5509" y="1863"/>
                    <a:pt x="5726" y="1708"/>
                    <a:pt x="5921" y="1558"/>
                  </a:cubicBezTo>
                  <a:cubicBezTo>
                    <a:pt x="6215" y="1330"/>
                    <a:pt x="6459" y="1115"/>
                    <a:pt x="6744" y="961"/>
                  </a:cubicBezTo>
                  <a:cubicBezTo>
                    <a:pt x="7031" y="807"/>
                    <a:pt x="7358" y="703"/>
                    <a:pt x="7858" y="701"/>
                  </a:cubicBezTo>
                  <a:cubicBezTo>
                    <a:pt x="8303" y="702"/>
                    <a:pt x="8612" y="785"/>
                    <a:pt x="8875" y="910"/>
                  </a:cubicBezTo>
                  <a:cubicBezTo>
                    <a:pt x="9072" y="1005"/>
                    <a:pt x="9247" y="1126"/>
                    <a:pt x="9427" y="1264"/>
                  </a:cubicBezTo>
                  <a:cubicBezTo>
                    <a:pt x="9695" y="1470"/>
                    <a:pt x="9971" y="1719"/>
                    <a:pt x="10343" y="1921"/>
                  </a:cubicBezTo>
                  <a:cubicBezTo>
                    <a:pt x="10716" y="2123"/>
                    <a:pt x="11181" y="2265"/>
                    <a:pt x="11780" y="2265"/>
                  </a:cubicBezTo>
                  <a:cubicBezTo>
                    <a:pt x="11783" y="2265"/>
                    <a:pt x="11785" y="2265"/>
                    <a:pt x="11787" y="2265"/>
                  </a:cubicBezTo>
                  <a:cubicBezTo>
                    <a:pt x="11789" y="2265"/>
                    <a:pt x="11792" y="2265"/>
                    <a:pt x="11794" y="2265"/>
                  </a:cubicBezTo>
                  <a:cubicBezTo>
                    <a:pt x="12328" y="2265"/>
                    <a:pt x="12754" y="2154"/>
                    <a:pt x="13102" y="1986"/>
                  </a:cubicBezTo>
                  <a:cubicBezTo>
                    <a:pt x="13366" y="1860"/>
                    <a:pt x="13582" y="1705"/>
                    <a:pt x="13776" y="1555"/>
                  </a:cubicBezTo>
                  <a:cubicBezTo>
                    <a:pt x="14070" y="1328"/>
                    <a:pt x="14315" y="1114"/>
                    <a:pt x="14601" y="960"/>
                  </a:cubicBezTo>
                  <a:cubicBezTo>
                    <a:pt x="14888" y="806"/>
                    <a:pt x="15215" y="702"/>
                    <a:pt x="15716" y="699"/>
                  </a:cubicBezTo>
                  <a:cubicBezTo>
                    <a:pt x="16161" y="701"/>
                    <a:pt x="16470" y="784"/>
                    <a:pt x="16733" y="909"/>
                  </a:cubicBezTo>
                  <a:cubicBezTo>
                    <a:pt x="16931" y="1003"/>
                    <a:pt x="17105" y="1125"/>
                    <a:pt x="17285" y="1263"/>
                  </a:cubicBezTo>
                  <a:cubicBezTo>
                    <a:pt x="17553" y="1470"/>
                    <a:pt x="17829" y="1718"/>
                    <a:pt x="18203" y="1920"/>
                  </a:cubicBezTo>
                  <a:cubicBezTo>
                    <a:pt x="18573" y="2121"/>
                    <a:pt x="19035" y="2263"/>
                    <a:pt x="19633" y="2263"/>
                  </a:cubicBezTo>
                  <a:cubicBezTo>
                    <a:pt x="19637" y="2263"/>
                    <a:pt x="19642" y="2263"/>
                    <a:pt x="19646" y="2263"/>
                  </a:cubicBezTo>
                  <a:cubicBezTo>
                    <a:pt x="19651" y="2263"/>
                    <a:pt x="19656" y="2263"/>
                    <a:pt x="19661" y="2263"/>
                  </a:cubicBezTo>
                  <a:cubicBezTo>
                    <a:pt x="20191" y="2263"/>
                    <a:pt x="20615" y="2152"/>
                    <a:pt x="20961" y="1984"/>
                  </a:cubicBezTo>
                  <a:cubicBezTo>
                    <a:pt x="21225" y="1859"/>
                    <a:pt x="21442" y="1704"/>
                    <a:pt x="21637" y="1553"/>
                  </a:cubicBezTo>
                  <a:cubicBezTo>
                    <a:pt x="21930" y="1326"/>
                    <a:pt x="22175" y="1110"/>
                    <a:pt x="22462" y="957"/>
                  </a:cubicBezTo>
                  <a:cubicBezTo>
                    <a:pt x="22748" y="804"/>
                    <a:pt x="23074" y="699"/>
                    <a:pt x="23577" y="696"/>
                  </a:cubicBezTo>
                  <a:cubicBezTo>
                    <a:pt x="24022" y="697"/>
                    <a:pt x="24330" y="781"/>
                    <a:pt x="24594" y="907"/>
                  </a:cubicBezTo>
                  <a:cubicBezTo>
                    <a:pt x="24791" y="1001"/>
                    <a:pt x="24965" y="1122"/>
                    <a:pt x="25144" y="1260"/>
                  </a:cubicBezTo>
                  <a:cubicBezTo>
                    <a:pt x="25412" y="1467"/>
                    <a:pt x="25689" y="1714"/>
                    <a:pt x="26062" y="1917"/>
                  </a:cubicBezTo>
                  <a:cubicBezTo>
                    <a:pt x="26433" y="2119"/>
                    <a:pt x="26899" y="2261"/>
                    <a:pt x="27500" y="2261"/>
                  </a:cubicBezTo>
                  <a:cubicBezTo>
                    <a:pt x="27502" y="2261"/>
                    <a:pt x="27504" y="2261"/>
                    <a:pt x="27506" y="2261"/>
                  </a:cubicBezTo>
                  <a:cubicBezTo>
                    <a:pt x="27509" y="2261"/>
                    <a:pt x="27511" y="2261"/>
                    <a:pt x="27514" y="2261"/>
                  </a:cubicBezTo>
                  <a:cubicBezTo>
                    <a:pt x="28047" y="2261"/>
                    <a:pt x="28473" y="2150"/>
                    <a:pt x="28822" y="1982"/>
                  </a:cubicBezTo>
                  <a:cubicBezTo>
                    <a:pt x="29085" y="1857"/>
                    <a:pt x="29302" y="1702"/>
                    <a:pt x="29496" y="1550"/>
                  </a:cubicBezTo>
                  <a:cubicBezTo>
                    <a:pt x="29789" y="1323"/>
                    <a:pt x="30035" y="1108"/>
                    <a:pt x="30321" y="955"/>
                  </a:cubicBezTo>
                  <a:cubicBezTo>
                    <a:pt x="30608" y="801"/>
                    <a:pt x="30934" y="696"/>
                    <a:pt x="31436" y="693"/>
                  </a:cubicBezTo>
                  <a:cubicBezTo>
                    <a:pt x="31883" y="695"/>
                    <a:pt x="32190" y="779"/>
                    <a:pt x="32454" y="904"/>
                  </a:cubicBezTo>
                  <a:cubicBezTo>
                    <a:pt x="32652" y="998"/>
                    <a:pt x="32826" y="1120"/>
                    <a:pt x="33005" y="1258"/>
                  </a:cubicBezTo>
                  <a:cubicBezTo>
                    <a:pt x="33274" y="1465"/>
                    <a:pt x="33550" y="1712"/>
                    <a:pt x="33923" y="1915"/>
                  </a:cubicBezTo>
                  <a:cubicBezTo>
                    <a:pt x="34293" y="2116"/>
                    <a:pt x="34757" y="2258"/>
                    <a:pt x="35355" y="2258"/>
                  </a:cubicBezTo>
                  <a:cubicBezTo>
                    <a:pt x="35359" y="2258"/>
                    <a:pt x="35363" y="2258"/>
                    <a:pt x="35368" y="2258"/>
                  </a:cubicBezTo>
                  <a:cubicBezTo>
                    <a:pt x="35373" y="2258"/>
                    <a:pt x="35377" y="2258"/>
                    <a:pt x="35382" y="2258"/>
                  </a:cubicBezTo>
                  <a:cubicBezTo>
                    <a:pt x="35912" y="2258"/>
                    <a:pt x="36336" y="2147"/>
                    <a:pt x="36684" y="1979"/>
                  </a:cubicBezTo>
                  <a:cubicBezTo>
                    <a:pt x="36947" y="1854"/>
                    <a:pt x="37164" y="1699"/>
                    <a:pt x="37358" y="1549"/>
                  </a:cubicBezTo>
                  <a:cubicBezTo>
                    <a:pt x="37651" y="1322"/>
                    <a:pt x="37898" y="1106"/>
                    <a:pt x="38183" y="954"/>
                  </a:cubicBezTo>
                  <a:cubicBezTo>
                    <a:pt x="38470" y="800"/>
                    <a:pt x="38796" y="695"/>
                    <a:pt x="39298" y="692"/>
                  </a:cubicBezTo>
                  <a:lnTo>
                    <a:pt x="39298" y="1"/>
                  </a:lnTo>
                  <a:cubicBezTo>
                    <a:pt x="39296" y="1"/>
                    <a:pt x="39293" y="1"/>
                    <a:pt x="392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p:nvPr/>
          </p:nvSpPr>
          <p:spPr>
            <a:xfrm>
              <a:off x="4683900" y="1047200"/>
              <a:ext cx="982475" cy="56675"/>
            </a:xfrm>
            <a:custGeom>
              <a:avLst/>
              <a:gdLst/>
              <a:ahLst/>
              <a:cxnLst/>
              <a:rect l="l" t="t" r="r" b="b"/>
              <a:pathLst>
                <a:path w="39299" h="2267" extrusionOk="0">
                  <a:moveTo>
                    <a:pt x="39291" y="0"/>
                  </a:moveTo>
                  <a:cubicBezTo>
                    <a:pt x="38757" y="0"/>
                    <a:pt x="38331" y="110"/>
                    <a:pt x="37982" y="279"/>
                  </a:cubicBezTo>
                  <a:cubicBezTo>
                    <a:pt x="37719" y="404"/>
                    <a:pt x="37502" y="559"/>
                    <a:pt x="37307" y="708"/>
                  </a:cubicBezTo>
                  <a:cubicBezTo>
                    <a:pt x="37014" y="936"/>
                    <a:pt x="36768" y="1151"/>
                    <a:pt x="36483" y="1305"/>
                  </a:cubicBezTo>
                  <a:cubicBezTo>
                    <a:pt x="36196" y="1459"/>
                    <a:pt x="35869" y="1563"/>
                    <a:pt x="35368" y="1565"/>
                  </a:cubicBezTo>
                  <a:cubicBezTo>
                    <a:pt x="34922" y="1564"/>
                    <a:pt x="34614" y="1481"/>
                    <a:pt x="34349" y="1356"/>
                  </a:cubicBezTo>
                  <a:cubicBezTo>
                    <a:pt x="34151" y="1261"/>
                    <a:pt x="33977" y="1140"/>
                    <a:pt x="33798" y="1002"/>
                  </a:cubicBezTo>
                  <a:cubicBezTo>
                    <a:pt x="33530" y="795"/>
                    <a:pt x="33253" y="547"/>
                    <a:pt x="32880" y="345"/>
                  </a:cubicBezTo>
                  <a:cubicBezTo>
                    <a:pt x="32509" y="143"/>
                    <a:pt x="32043" y="1"/>
                    <a:pt x="31442" y="1"/>
                  </a:cubicBezTo>
                  <a:cubicBezTo>
                    <a:pt x="31440" y="1"/>
                    <a:pt x="31438" y="1"/>
                    <a:pt x="31436" y="1"/>
                  </a:cubicBezTo>
                  <a:cubicBezTo>
                    <a:pt x="31433" y="1"/>
                    <a:pt x="31431" y="1"/>
                    <a:pt x="31429" y="1"/>
                  </a:cubicBezTo>
                  <a:cubicBezTo>
                    <a:pt x="30895" y="1"/>
                    <a:pt x="30469" y="112"/>
                    <a:pt x="30121" y="280"/>
                  </a:cubicBezTo>
                  <a:cubicBezTo>
                    <a:pt x="29857" y="406"/>
                    <a:pt x="29640" y="561"/>
                    <a:pt x="29446" y="710"/>
                  </a:cubicBezTo>
                  <a:cubicBezTo>
                    <a:pt x="29153" y="938"/>
                    <a:pt x="28907" y="1152"/>
                    <a:pt x="28621" y="1306"/>
                  </a:cubicBezTo>
                  <a:cubicBezTo>
                    <a:pt x="28334" y="1460"/>
                    <a:pt x="28008" y="1564"/>
                    <a:pt x="27506" y="1567"/>
                  </a:cubicBezTo>
                  <a:cubicBezTo>
                    <a:pt x="27059" y="1565"/>
                    <a:pt x="26753" y="1482"/>
                    <a:pt x="26488" y="1357"/>
                  </a:cubicBezTo>
                  <a:cubicBezTo>
                    <a:pt x="26290" y="1263"/>
                    <a:pt x="26117" y="1141"/>
                    <a:pt x="25937" y="1003"/>
                  </a:cubicBezTo>
                  <a:cubicBezTo>
                    <a:pt x="25669" y="798"/>
                    <a:pt x="25392" y="548"/>
                    <a:pt x="25019" y="346"/>
                  </a:cubicBezTo>
                  <a:cubicBezTo>
                    <a:pt x="24649" y="145"/>
                    <a:pt x="24185" y="3"/>
                    <a:pt x="23590" y="3"/>
                  </a:cubicBezTo>
                  <a:cubicBezTo>
                    <a:pt x="23585" y="3"/>
                    <a:pt x="23581" y="3"/>
                    <a:pt x="23577" y="3"/>
                  </a:cubicBezTo>
                  <a:cubicBezTo>
                    <a:pt x="23572" y="3"/>
                    <a:pt x="23567" y="3"/>
                    <a:pt x="23562" y="3"/>
                  </a:cubicBezTo>
                  <a:cubicBezTo>
                    <a:pt x="23032" y="3"/>
                    <a:pt x="22608" y="114"/>
                    <a:pt x="22260" y="282"/>
                  </a:cubicBezTo>
                  <a:cubicBezTo>
                    <a:pt x="21997" y="407"/>
                    <a:pt x="21780" y="562"/>
                    <a:pt x="21585" y="712"/>
                  </a:cubicBezTo>
                  <a:cubicBezTo>
                    <a:pt x="21292" y="940"/>
                    <a:pt x="21047" y="1155"/>
                    <a:pt x="20760" y="1309"/>
                  </a:cubicBezTo>
                  <a:cubicBezTo>
                    <a:pt x="20474" y="1462"/>
                    <a:pt x="20147" y="1567"/>
                    <a:pt x="19645" y="1569"/>
                  </a:cubicBezTo>
                  <a:cubicBezTo>
                    <a:pt x="19199" y="1568"/>
                    <a:pt x="18891" y="1485"/>
                    <a:pt x="18627" y="1359"/>
                  </a:cubicBezTo>
                  <a:cubicBezTo>
                    <a:pt x="18430" y="1265"/>
                    <a:pt x="18255" y="1144"/>
                    <a:pt x="18076" y="1006"/>
                  </a:cubicBezTo>
                  <a:cubicBezTo>
                    <a:pt x="17807" y="800"/>
                    <a:pt x="17532" y="551"/>
                    <a:pt x="17158" y="349"/>
                  </a:cubicBezTo>
                  <a:cubicBezTo>
                    <a:pt x="16786" y="146"/>
                    <a:pt x="16322" y="5"/>
                    <a:pt x="15722" y="5"/>
                  </a:cubicBezTo>
                  <a:cubicBezTo>
                    <a:pt x="15720" y="5"/>
                    <a:pt x="15718" y="5"/>
                    <a:pt x="15715" y="5"/>
                  </a:cubicBezTo>
                  <a:cubicBezTo>
                    <a:pt x="15713" y="5"/>
                    <a:pt x="15710" y="5"/>
                    <a:pt x="15708" y="5"/>
                  </a:cubicBezTo>
                  <a:cubicBezTo>
                    <a:pt x="15175" y="5"/>
                    <a:pt x="14748" y="115"/>
                    <a:pt x="14400" y="284"/>
                  </a:cubicBezTo>
                  <a:cubicBezTo>
                    <a:pt x="14137" y="409"/>
                    <a:pt x="13920" y="564"/>
                    <a:pt x="13725" y="714"/>
                  </a:cubicBezTo>
                  <a:cubicBezTo>
                    <a:pt x="13433" y="941"/>
                    <a:pt x="13187" y="1156"/>
                    <a:pt x="12901" y="1310"/>
                  </a:cubicBezTo>
                  <a:cubicBezTo>
                    <a:pt x="12614" y="1464"/>
                    <a:pt x="12288" y="1568"/>
                    <a:pt x="11786" y="1570"/>
                  </a:cubicBezTo>
                  <a:cubicBezTo>
                    <a:pt x="11340" y="1569"/>
                    <a:pt x="11032" y="1486"/>
                    <a:pt x="10769" y="1361"/>
                  </a:cubicBezTo>
                  <a:cubicBezTo>
                    <a:pt x="10571" y="1266"/>
                    <a:pt x="10397" y="1145"/>
                    <a:pt x="10217" y="1007"/>
                  </a:cubicBezTo>
                  <a:cubicBezTo>
                    <a:pt x="9949" y="801"/>
                    <a:pt x="9672" y="552"/>
                    <a:pt x="9300" y="350"/>
                  </a:cubicBezTo>
                  <a:cubicBezTo>
                    <a:pt x="8928" y="148"/>
                    <a:pt x="8463" y="6"/>
                    <a:pt x="7864" y="6"/>
                  </a:cubicBezTo>
                  <a:cubicBezTo>
                    <a:pt x="7862" y="6"/>
                    <a:pt x="7859" y="6"/>
                    <a:pt x="7857" y="6"/>
                  </a:cubicBezTo>
                  <a:cubicBezTo>
                    <a:pt x="7855" y="6"/>
                    <a:pt x="7852" y="6"/>
                    <a:pt x="7850" y="6"/>
                  </a:cubicBezTo>
                  <a:cubicBezTo>
                    <a:pt x="7316" y="6"/>
                    <a:pt x="6890" y="118"/>
                    <a:pt x="6542" y="285"/>
                  </a:cubicBezTo>
                  <a:cubicBezTo>
                    <a:pt x="6279" y="411"/>
                    <a:pt x="6062" y="566"/>
                    <a:pt x="5867" y="717"/>
                  </a:cubicBezTo>
                  <a:cubicBezTo>
                    <a:pt x="5573" y="944"/>
                    <a:pt x="5329" y="1160"/>
                    <a:pt x="5042" y="1312"/>
                  </a:cubicBezTo>
                  <a:cubicBezTo>
                    <a:pt x="4756" y="1466"/>
                    <a:pt x="4429" y="1570"/>
                    <a:pt x="3929" y="1574"/>
                  </a:cubicBezTo>
                  <a:cubicBezTo>
                    <a:pt x="3484" y="1573"/>
                    <a:pt x="3175" y="1488"/>
                    <a:pt x="2912" y="1363"/>
                  </a:cubicBezTo>
                  <a:cubicBezTo>
                    <a:pt x="2714" y="1269"/>
                    <a:pt x="2540" y="1147"/>
                    <a:pt x="2360" y="1010"/>
                  </a:cubicBezTo>
                  <a:cubicBezTo>
                    <a:pt x="2092" y="804"/>
                    <a:pt x="1815" y="556"/>
                    <a:pt x="1442" y="352"/>
                  </a:cubicBezTo>
                  <a:cubicBezTo>
                    <a:pt x="1071" y="151"/>
                    <a:pt x="605" y="9"/>
                    <a:pt x="7" y="9"/>
                  </a:cubicBezTo>
                  <a:cubicBezTo>
                    <a:pt x="4" y="9"/>
                    <a:pt x="2" y="9"/>
                    <a:pt x="0" y="9"/>
                  </a:cubicBezTo>
                  <a:lnTo>
                    <a:pt x="0" y="702"/>
                  </a:lnTo>
                  <a:lnTo>
                    <a:pt x="2" y="702"/>
                  </a:lnTo>
                  <a:cubicBezTo>
                    <a:pt x="448" y="703"/>
                    <a:pt x="756" y="788"/>
                    <a:pt x="1019" y="913"/>
                  </a:cubicBezTo>
                  <a:cubicBezTo>
                    <a:pt x="1216" y="1007"/>
                    <a:pt x="1391" y="1129"/>
                    <a:pt x="1570" y="1266"/>
                  </a:cubicBezTo>
                  <a:cubicBezTo>
                    <a:pt x="1839" y="1471"/>
                    <a:pt x="2116" y="1720"/>
                    <a:pt x="2488" y="1924"/>
                  </a:cubicBezTo>
                  <a:cubicBezTo>
                    <a:pt x="2860" y="2125"/>
                    <a:pt x="3325" y="2266"/>
                    <a:pt x="3924" y="2266"/>
                  </a:cubicBezTo>
                  <a:cubicBezTo>
                    <a:pt x="3926" y="2266"/>
                    <a:pt x="3929" y="2266"/>
                    <a:pt x="3931" y="2266"/>
                  </a:cubicBezTo>
                  <a:cubicBezTo>
                    <a:pt x="3933" y="2266"/>
                    <a:pt x="3936" y="2266"/>
                    <a:pt x="3938" y="2266"/>
                  </a:cubicBezTo>
                  <a:cubicBezTo>
                    <a:pt x="4472" y="2266"/>
                    <a:pt x="4898" y="2156"/>
                    <a:pt x="5246" y="1988"/>
                  </a:cubicBezTo>
                  <a:cubicBezTo>
                    <a:pt x="5509" y="1863"/>
                    <a:pt x="5726" y="1708"/>
                    <a:pt x="5921" y="1557"/>
                  </a:cubicBezTo>
                  <a:cubicBezTo>
                    <a:pt x="6215" y="1330"/>
                    <a:pt x="6459" y="1114"/>
                    <a:pt x="6744" y="960"/>
                  </a:cubicBezTo>
                  <a:cubicBezTo>
                    <a:pt x="7031" y="806"/>
                    <a:pt x="7358" y="702"/>
                    <a:pt x="7858" y="700"/>
                  </a:cubicBezTo>
                  <a:cubicBezTo>
                    <a:pt x="8303" y="701"/>
                    <a:pt x="8612" y="785"/>
                    <a:pt x="8875" y="910"/>
                  </a:cubicBezTo>
                  <a:cubicBezTo>
                    <a:pt x="9072" y="1005"/>
                    <a:pt x="9247" y="1125"/>
                    <a:pt x="9427" y="1264"/>
                  </a:cubicBezTo>
                  <a:cubicBezTo>
                    <a:pt x="9695" y="1469"/>
                    <a:pt x="9971" y="1718"/>
                    <a:pt x="10343" y="1920"/>
                  </a:cubicBezTo>
                  <a:cubicBezTo>
                    <a:pt x="10716" y="2122"/>
                    <a:pt x="11181" y="2264"/>
                    <a:pt x="11780" y="2264"/>
                  </a:cubicBezTo>
                  <a:cubicBezTo>
                    <a:pt x="11783" y="2264"/>
                    <a:pt x="11785" y="2264"/>
                    <a:pt x="11787" y="2264"/>
                  </a:cubicBezTo>
                  <a:cubicBezTo>
                    <a:pt x="11789" y="2264"/>
                    <a:pt x="11792" y="2264"/>
                    <a:pt x="11794" y="2264"/>
                  </a:cubicBezTo>
                  <a:cubicBezTo>
                    <a:pt x="12328" y="2264"/>
                    <a:pt x="12754" y="2153"/>
                    <a:pt x="13102" y="1986"/>
                  </a:cubicBezTo>
                  <a:cubicBezTo>
                    <a:pt x="13366" y="1860"/>
                    <a:pt x="13582" y="1705"/>
                    <a:pt x="13776" y="1554"/>
                  </a:cubicBezTo>
                  <a:cubicBezTo>
                    <a:pt x="14070" y="1327"/>
                    <a:pt x="14315" y="1111"/>
                    <a:pt x="14601" y="958"/>
                  </a:cubicBezTo>
                  <a:cubicBezTo>
                    <a:pt x="14888" y="804"/>
                    <a:pt x="15215" y="700"/>
                    <a:pt x="15716" y="697"/>
                  </a:cubicBezTo>
                  <a:cubicBezTo>
                    <a:pt x="16161" y="698"/>
                    <a:pt x="16470" y="783"/>
                    <a:pt x="16733" y="908"/>
                  </a:cubicBezTo>
                  <a:cubicBezTo>
                    <a:pt x="16931" y="1002"/>
                    <a:pt x="17105" y="1123"/>
                    <a:pt x="17285" y="1261"/>
                  </a:cubicBezTo>
                  <a:cubicBezTo>
                    <a:pt x="17553" y="1467"/>
                    <a:pt x="17829" y="1715"/>
                    <a:pt x="18203" y="1918"/>
                  </a:cubicBezTo>
                  <a:cubicBezTo>
                    <a:pt x="18574" y="2120"/>
                    <a:pt x="19039" y="2261"/>
                    <a:pt x="19640" y="2261"/>
                  </a:cubicBezTo>
                  <a:cubicBezTo>
                    <a:pt x="19642" y="2261"/>
                    <a:pt x="19644" y="2261"/>
                    <a:pt x="19646" y="2261"/>
                  </a:cubicBezTo>
                  <a:cubicBezTo>
                    <a:pt x="19649" y="2261"/>
                    <a:pt x="19651" y="2261"/>
                    <a:pt x="19654" y="2261"/>
                  </a:cubicBezTo>
                  <a:cubicBezTo>
                    <a:pt x="20187" y="2261"/>
                    <a:pt x="20613" y="2151"/>
                    <a:pt x="20961" y="1982"/>
                  </a:cubicBezTo>
                  <a:cubicBezTo>
                    <a:pt x="21225" y="1858"/>
                    <a:pt x="21442" y="1703"/>
                    <a:pt x="21637" y="1553"/>
                  </a:cubicBezTo>
                  <a:cubicBezTo>
                    <a:pt x="21930" y="1326"/>
                    <a:pt x="22175" y="1110"/>
                    <a:pt x="22462" y="956"/>
                  </a:cubicBezTo>
                  <a:cubicBezTo>
                    <a:pt x="22748" y="803"/>
                    <a:pt x="23074" y="698"/>
                    <a:pt x="23577" y="696"/>
                  </a:cubicBezTo>
                  <a:cubicBezTo>
                    <a:pt x="24022" y="697"/>
                    <a:pt x="24330" y="781"/>
                    <a:pt x="24594" y="907"/>
                  </a:cubicBezTo>
                  <a:cubicBezTo>
                    <a:pt x="24791" y="1001"/>
                    <a:pt x="24965" y="1121"/>
                    <a:pt x="25144" y="1260"/>
                  </a:cubicBezTo>
                  <a:cubicBezTo>
                    <a:pt x="25412" y="1466"/>
                    <a:pt x="25689" y="1714"/>
                    <a:pt x="26062" y="1916"/>
                  </a:cubicBezTo>
                  <a:cubicBezTo>
                    <a:pt x="26433" y="2119"/>
                    <a:pt x="26899" y="2260"/>
                    <a:pt x="27500" y="2260"/>
                  </a:cubicBezTo>
                  <a:cubicBezTo>
                    <a:pt x="27502" y="2260"/>
                    <a:pt x="27504" y="2260"/>
                    <a:pt x="27506" y="2260"/>
                  </a:cubicBezTo>
                  <a:cubicBezTo>
                    <a:pt x="27509" y="2260"/>
                    <a:pt x="27511" y="2260"/>
                    <a:pt x="27514" y="2260"/>
                  </a:cubicBezTo>
                  <a:cubicBezTo>
                    <a:pt x="28047" y="2260"/>
                    <a:pt x="28473" y="2150"/>
                    <a:pt x="28822" y="1981"/>
                  </a:cubicBezTo>
                  <a:cubicBezTo>
                    <a:pt x="29085" y="1856"/>
                    <a:pt x="29302" y="1702"/>
                    <a:pt x="29496" y="1552"/>
                  </a:cubicBezTo>
                  <a:cubicBezTo>
                    <a:pt x="29789" y="1325"/>
                    <a:pt x="30035" y="1109"/>
                    <a:pt x="30321" y="955"/>
                  </a:cubicBezTo>
                  <a:cubicBezTo>
                    <a:pt x="30608" y="801"/>
                    <a:pt x="30934" y="697"/>
                    <a:pt x="31436" y="695"/>
                  </a:cubicBezTo>
                  <a:cubicBezTo>
                    <a:pt x="31883" y="696"/>
                    <a:pt x="32190" y="780"/>
                    <a:pt x="32454" y="905"/>
                  </a:cubicBezTo>
                  <a:cubicBezTo>
                    <a:pt x="32652" y="1000"/>
                    <a:pt x="32826" y="1120"/>
                    <a:pt x="33005" y="1259"/>
                  </a:cubicBezTo>
                  <a:cubicBezTo>
                    <a:pt x="33274" y="1464"/>
                    <a:pt x="33550" y="1713"/>
                    <a:pt x="33923" y="1915"/>
                  </a:cubicBezTo>
                  <a:cubicBezTo>
                    <a:pt x="34295" y="2117"/>
                    <a:pt x="34760" y="2259"/>
                    <a:pt x="35361" y="2259"/>
                  </a:cubicBezTo>
                  <a:cubicBezTo>
                    <a:pt x="35363" y="2259"/>
                    <a:pt x="35365" y="2259"/>
                    <a:pt x="35368" y="2259"/>
                  </a:cubicBezTo>
                  <a:cubicBezTo>
                    <a:pt x="35370" y="2259"/>
                    <a:pt x="35373" y="2259"/>
                    <a:pt x="35375" y="2259"/>
                  </a:cubicBezTo>
                  <a:cubicBezTo>
                    <a:pt x="35908" y="2259"/>
                    <a:pt x="36335" y="2148"/>
                    <a:pt x="36684" y="1980"/>
                  </a:cubicBezTo>
                  <a:cubicBezTo>
                    <a:pt x="36947" y="1854"/>
                    <a:pt x="37164" y="1700"/>
                    <a:pt x="37358" y="1549"/>
                  </a:cubicBezTo>
                  <a:cubicBezTo>
                    <a:pt x="37651" y="1322"/>
                    <a:pt x="37898" y="1106"/>
                    <a:pt x="38183" y="953"/>
                  </a:cubicBezTo>
                  <a:cubicBezTo>
                    <a:pt x="38470" y="799"/>
                    <a:pt x="38796" y="695"/>
                    <a:pt x="39298" y="692"/>
                  </a:cubicBezTo>
                  <a:lnTo>
                    <a:pt x="39298" y="0"/>
                  </a:lnTo>
                  <a:cubicBezTo>
                    <a:pt x="39296" y="0"/>
                    <a:pt x="39293" y="0"/>
                    <a:pt x="39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 name="Google Shape;910;p35"/>
          <p:cNvSpPr/>
          <p:nvPr/>
        </p:nvSpPr>
        <p:spPr>
          <a:xfrm flipH="1">
            <a:off x="2307700" y="4146450"/>
            <a:ext cx="569027" cy="657002"/>
          </a:xfrm>
          <a:custGeom>
            <a:avLst/>
            <a:gdLst/>
            <a:ahLst/>
            <a:cxnLst/>
            <a:rect l="l" t="t" r="r" b="b"/>
            <a:pathLst>
              <a:path w="9922" h="11456" extrusionOk="0">
                <a:moveTo>
                  <a:pt x="9306" y="1067"/>
                </a:moveTo>
                <a:lnTo>
                  <a:pt x="9306" y="10393"/>
                </a:lnTo>
                <a:lnTo>
                  <a:pt x="1231" y="5730"/>
                </a:lnTo>
                <a:lnTo>
                  <a:pt x="9306" y="1067"/>
                </a:lnTo>
                <a:close/>
                <a:moveTo>
                  <a:pt x="9921" y="1"/>
                </a:moveTo>
                <a:lnTo>
                  <a:pt x="0" y="5729"/>
                </a:lnTo>
                <a:lnTo>
                  <a:pt x="9921" y="11456"/>
                </a:lnTo>
                <a:lnTo>
                  <a:pt x="9921" y="10923"/>
                </a:lnTo>
                <a:lnTo>
                  <a:pt x="9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rot="10800000" flipH="1">
            <a:off x="6192238" y="-23954"/>
            <a:ext cx="2059874" cy="1029970"/>
          </a:xfrm>
          <a:custGeom>
            <a:avLst/>
            <a:gdLst/>
            <a:ahLst/>
            <a:cxnLst/>
            <a:rect l="l" t="t" r="r" b="b"/>
            <a:pathLst>
              <a:path w="31575" h="15788" extrusionOk="0">
                <a:moveTo>
                  <a:pt x="15787" y="1"/>
                </a:moveTo>
                <a:cubicBezTo>
                  <a:pt x="7069" y="1"/>
                  <a:pt x="0" y="7069"/>
                  <a:pt x="0" y="15787"/>
                </a:cubicBezTo>
                <a:lnTo>
                  <a:pt x="31575" y="15787"/>
                </a:lnTo>
                <a:cubicBezTo>
                  <a:pt x="31575" y="7069"/>
                  <a:pt x="24506" y="1"/>
                  <a:pt x="15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rot="10800000" flipH="1">
            <a:off x="4489175" y="15090"/>
            <a:ext cx="2026811" cy="820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Image 65">
            <a:extLst>
              <a:ext uri="{FF2B5EF4-FFF2-40B4-BE49-F238E27FC236}">
                <a16:creationId xmlns:a16="http://schemas.microsoft.com/office/drawing/2014/main" id="{BE8C549E-9002-42CA-8A3B-2959B3D29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87" y="209536"/>
            <a:ext cx="3375694" cy="11609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1856" name="Google Shape;1856;p50"/>
          <p:cNvGrpSpPr/>
          <p:nvPr/>
        </p:nvGrpSpPr>
        <p:grpSpPr>
          <a:xfrm>
            <a:off x="6356435" y="3873704"/>
            <a:ext cx="2662409" cy="892777"/>
            <a:chOff x="4683900" y="774425"/>
            <a:chExt cx="982475" cy="329450"/>
          </a:xfrm>
        </p:grpSpPr>
        <p:sp>
          <p:nvSpPr>
            <p:cNvPr id="1857" name="Google Shape;1857;p50"/>
            <p:cNvSpPr/>
            <p:nvPr/>
          </p:nvSpPr>
          <p:spPr>
            <a:xfrm>
              <a:off x="4683900" y="774425"/>
              <a:ext cx="982475" cy="56650"/>
            </a:xfrm>
            <a:custGeom>
              <a:avLst/>
              <a:gdLst/>
              <a:ahLst/>
              <a:cxnLst/>
              <a:rect l="l" t="t" r="r" b="b"/>
              <a:pathLst>
                <a:path w="39299" h="2266" extrusionOk="0">
                  <a:moveTo>
                    <a:pt x="39284" y="1"/>
                  </a:moveTo>
                  <a:cubicBezTo>
                    <a:pt x="38754" y="1"/>
                    <a:pt x="38330" y="112"/>
                    <a:pt x="37982" y="280"/>
                  </a:cubicBezTo>
                  <a:cubicBezTo>
                    <a:pt x="37719" y="405"/>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2"/>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0"/>
                  </a:cubicBezTo>
                  <a:cubicBezTo>
                    <a:pt x="29153" y="937"/>
                    <a:pt x="28907" y="1153"/>
                    <a:pt x="28621" y="1307"/>
                  </a:cubicBezTo>
                  <a:cubicBezTo>
                    <a:pt x="28334" y="1460"/>
                    <a:pt x="28008" y="1565"/>
                    <a:pt x="27506" y="1567"/>
                  </a:cubicBezTo>
                  <a:cubicBezTo>
                    <a:pt x="27059" y="1566"/>
                    <a:pt x="26753" y="1482"/>
                    <a:pt x="26488" y="1357"/>
                  </a:cubicBezTo>
                  <a:cubicBezTo>
                    <a:pt x="26290" y="1263"/>
                    <a:pt x="26117" y="1142"/>
                    <a:pt x="25937" y="1003"/>
                  </a:cubicBezTo>
                  <a:cubicBezTo>
                    <a:pt x="25669" y="797"/>
                    <a:pt x="25392" y="549"/>
                    <a:pt x="25019" y="347"/>
                  </a:cubicBezTo>
                  <a:cubicBezTo>
                    <a:pt x="24648" y="144"/>
                    <a:pt x="24182" y="3"/>
                    <a:pt x="23583" y="3"/>
                  </a:cubicBezTo>
                  <a:cubicBezTo>
                    <a:pt x="23581" y="3"/>
                    <a:pt x="23579" y="3"/>
                    <a:pt x="23577" y="3"/>
                  </a:cubicBezTo>
                  <a:cubicBezTo>
                    <a:pt x="23574" y="3"/>
                    <a:pt x="23572" y="3"/>
                    <a:pt x="23569" y="3"/>
                  </a:cubicBezTo>
                  <a:cubicBezTo>
                    <a:pt x="23036" y="3"/>
                    <a:pt x="22610" y="113"/>
                    <a:pt x="22260" y="282"/>
                  </a:cubicBezTo>
                  <a:cubicBezTo>
                    <a:pt x="21997" y="407"/>
                    <a:pt x="21780" y="561"/>
                    <a:pt x="21585" y="711"/>
                  </a:cubicBezTo>
                  <a:cubicBezTo>
                    <a:pt x="21292" y="938"/>
                    <a:pt x="21047" y="1154"/>
                    <a:pt x="20760" y="1308"/>
                  </a:cubicBezTo>
                  <a:cubicBezTo>
                    <a:pt x="20474" y="1462"/>
                    <a:pt x="20147" y="1566"/>
                    <a:pt x="19645" y="1568"/>
                  </a:cubicBezTo>
                  <a:cubicBezTo>
                    <a:pt x="19199" y="1567"/>
                    <a:pt x="18891" y="1484"/>
                    <a:pt x="18627" y="1359"/>
                  </a:cubicBezTo>
                  <a:cubicBezTo>
                    <a:pt x="18430" y="1264"/>
                    <a:pt x="18255" y="1143"/>
                    <a:pt x="18076" y="1004"/>
                  </a:cubicBezTo>
                  <a:cubicBezTo>
                    <a:pt x="17807" y="798"/>
                    <a:pt x="17532" y="550"/>
                    <a:pt x="17158" y="348"/>
                  </a:cubicBezTo>
                  <a:cubicBezTo>
                    <a:pt x="16786" y="146"/>
                    <a:pt x="16322" y="4"/>
                    <a:pt x="15722" y="4"/>
                  </a:cubicBezTo>
                  <a:cubicBezTo>
                    <a:pt x="15720" y="4"/>
                    <a:pt x="15718" y="4"/>
                    <a:pt x="15715" y="4"/>
                  </a:cubicBezTo>
                  <a:cubicBezTo>
                    <a:pt x="15713" y="4"/>
                    <a:pt x="15711" y="4"/>
                    <a:pt x="15708" y="4"/>
                  </a:cubicBezTo>
                  <a:cubicBezTo>
                    <a:pt x="15175" y="4"/>
                    <a:pt x="14748" y="115"/>
                    <a:pt x="14400" y="283"/>
                  </a:cubicBezTo>
                  <a:cubicBezTo>
                    <a:pt x="14137" y="409"/>
                    <a:pt x="13920" y="564"/>
                    <a:pt x="13725" y="714"/>
                  </a:cubicBezTo>
                  <a:cubicBezTo>
                    <a:pt x="13433" y="941"/>
                    <a:pt x="13187" y="1157"/>
                    <a:pt x="12901" y="1310"/>
                  </a:cubicBezTo>
                  <a:cubicBezTo>
                    <a:pt x="12614" y="1464"/>
                    <a:pt x="12288" y="1568"/>
                    <a:pt x="11786" y="1571"/>
                  </a:cubicBezTo>
                  <a:cubicBezTo>
                    <a:pt x="11340" y="1570"/>
                    <a:pt x="11032" y="1486"/>
                    <a:pt x="10769" y="1361"/>
                  </a:cubicBezTo>
                  <a:cubicBezTo>
                    <a:pt x="10571" y="1267"/>
                    <a:pt x="10397" y="1145"/>
                    <a:pt x="10217" y="1008"/>
                  </a:cubicBezTo>
                  <a:cubicBezTo>
                    <a:pt x="9949" y="801"/>
                    <a:pt x="9672" y="553"/>
                    <a:pt x="9300" y="350"/>
                  </a:cubicBezTo>
                  <a:cubicBezTo>
                    <a:pt x="8928" y="148"/>
                    <a:pt x="8463" y="7"/>
                    <a:pt x="7864" y="7"/>
                  </a:cubicBezTo>
                  <a:cubicBezTo>
                    <a:pt x="7862" y="7"/>
                    <a:pt x="7859" y="7"/>
                    <a:pt x="7857" y="7"/>
                  </a:cubicBezTo>
                  <a:cubicBezTo>
                    <a:pt x="7855" y="7"/>
                    <a:pt x="7852" y="7"/>
                    <a:pt x="7850" y="7"/>
                  </a:cubicBezTo>
                  <a:cubicBezTo>
                    <a:pt x="7316" y="7"/>
                    <a:pt x="6890" y="117"/>
                    <a:pt x="6542" y="286"/>
                  </a:cubicBezTo>
                  <a:cubicBezTo>
                    <a:pt x="6279" y="411"/>
                    <a:pt x="6062" y="566"/>
                    <a:pt x="5867" y="716"/>
                  </a:cubicBezTo>
                  <a:cubicBezTo>
                    <a:pt x="5573" y="944"/>
                    <a:pt x="5329" y="1159"/>
                    <a:pt x="5042" y="1313"/>
                  </a:cubicBezTo>
                  <a:cubicBezTo>
                    <a:pt x="4756" y="1467"/>
                    <a:pt x="4429" y="1571"/>
                    <a:pt x="3929" y="1573"/>
                  </a:cubicBezTo>
                  <a:cubicBezTo>
                    <a:pt x="3484" y="1572"/>
                    <a:pt x="3175" y="1489"/>
                    <a:pt x="2912" y="1364"/>
                  </a:cubicBezTo>
                  <a:cubicBezTo>
                    <a:pt x="2714" y="1269"/>
                    <a:pt x="2540" y="1148"/>
                    <a:pt x="2360" y="1010"/>
                  </a:cubicBezTo>
                  <a:cubicBezTo>
                    <a:pt x="2092" y="803"/>
                    <a:pt x="1815" y="555"/>
                    <a:pt x="1442" y="353"/>
                  </a:cubicBezTo>
                  <a:cubicBezTo>
                    <a:pt x="1071" y="151"/>
                    <a:pt x="605" y="9"/>
                    <a:pt x="7" y="9"/>
                  </a:cubicBezTo>
                  <a:cubicBezTo>
                    <a:pt x="4" y="9"/>
                    <a:pt x="2" y="9"/>
                    <a:pt x="0" y="9"/>
                  </a:cubicBezTo>
                  <a:lnTo>
                    <a:pt x="0" y="701"/>
                  </a:lnTo>
                  <a:lnTo>
                    <a:pt x="2" y="701"/>
                  </a:lnTo>
                  <a:cubicBezTo>
                    <a:pt x="448" y="703"/>
                    <a:pt x="756" y="787"/>
                    <a:pt x="1019" y="912"/>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7"/>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3"/>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6"/>
                    <a:pt x="14315" y="1111"/>
                    <a:pt x="14601" y="957"/>
                  </a:cubicBezTo>
                  <a:cubicBezTo>
                    <a:pt x="14888" y="803"/>
                    <a:pt x="15215" y="699"/>
                    <a:pt x="15716" y="696"/>
                  </a:cubicBezTo>
                  <a:cubicBezTo>
                    <a:pt x="16161" y="697"/>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5"/>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0"/>
            <p:cNvSpPr/>
            <p:nvPr/>
          </p:nvSpPr>
          <p:spPr>
            <a:xfrm>
              <a:off x="4683900" y="828900"/>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2"/>
                    <a:pt x="36483" y="1304"/>
                  </a:cubicBezTo>
                  <a:cubicBezTo>
                    <a:pt x="36196" y="1458"/>
                    <a:pt x="35869" y="1563"/>
                    <a:pt x="35368" y="1566"/>
                  </a:cubicBezTo>
                  <a:cubicBezTo>
                    <a:pt x="34922" y="1565"/>
                    <a:pt x="34614" y="1480"/>
                    <a:pt x="34349" y="1355"/>
                  </a:cubicBezTo>
                  <a:cubicBezTo>
                    <a:pt x="34151" y="1261"/>
                    <a:pt x="33977" y="1139"/>
                    <a:pt x="33798" y="1002"/>
                  </a:cubicBezTo>
                  <a:cubicBezTo>
                    <a:pt x="33530" y="795"/>
                    <a:pt x="33253" y="548"/>
                    <a:pt x="32880" y="344"/>
                  </a:cubicBezTo>
                  <a:cubicBezTo>
                    <a:pt x="32509" y="143"/>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3"/>
                    <a:pt x="28621" y="1306"/>
                  </a:cubicBezTo>
                  <a:cubicBezTo>
                    <a:pt x="28334" y="1459"/>
                    <a:pt x="28008" y="1565"/>
                    <a:pt x="27506" y="1567"/>
                  </a:cubicBezTo>
                  <a:cubicBezTo>
                    <a:pt x="27059" y="1566"/>
                    <a:pt x="26753" y="1482"/>
                    <a:pt x="26488" y="1356"/>
                  </a:cubicBezTo>
                  <a:cubicBezTo>
                    <a:pt x="26290" y="1262"/>
                    <a:pt x="26117" y="1141"/>
                    <a:pt x="25937" y="1003"/>
                  </a:cubicBezTo>
                  <a:cubicBezTo>
                    <a:pt x="25669" y="796"/>
                    <a:pt x="25392" y="549"/>
                    <a:pt x="25019" y="346"/>
                  </a:cubicBezTo>
                  <a:cubicBezTo>
                    <a:pt x="24648" y="144"/>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1"/>
                  </a:cubicBezTo>
                  <a:cubicBezTo>
                    <a:pt x="21292" y="938"/>
                    <a:pt x="21047" y="1154"/>
                    <a:pt x="20760" y="1308"/>
                  </a:cubicBezTo>
                  <a:cubicBezTo>
                    <a:pt x="20474" y="1461"/>
                    <a:pt x="20147" y="1566"/>
                    <a:pt x="19645" y="1568"/>
                  </a:cubicBezTo>
                  <a:cubicBezTo>
                    <a:pt x="19199" y="1567"/>
                    <a:pt x="18891" y="1483"/>
                    <a:pt x="18627" y="1358"/>
                  </a:cubicBezTo>
                  <a:cubicBezTo>
                    <a:pt x="18430" y="1263"/>
                    <a:pt x="18255" y="1142"/>
                    <a:pt x="18076" y="1004"/>
                  </a:cubicBezTo>
                  <a:cubicBezTo>
                    <a:pt x="17807" y="797"/>
                    <a:pt x="17532" y="550"/>
                    <a:pt x="17158" y="347"/>
                  </a:cubicBezTo>
                  <a:cubicBezTo>
                    <a:pt x="16786" y="145"/>
                    <a:pt x="16322" y="3"/>
                    <a:pt x="15722" y="3"/>
                  </a:cubicBezTo>
                  <a:cubicBezTo>
                    <a:pt x="15720" y="3"/>
                    <a:pt x="15718" y="3"/>
                    <a:pt x="15715" y="3"/>
                  </a:cubicBezTo>
                  <a:cubicBezTo>
                    <a:pt x="15713" y="3"/>
                    <a:pt x="15711" y="3"/>
                    <a:pt x="15708" y="3"/>
                  </a:cubicBezTo>
                  <a:cubicBezTo>
                    <a:pt x="15175" y="3"/>
                    <a:pt x="14748" y="115"/>
                    <a:pt x="14400" y="282"/>
                  </a:cubicBezTo>
                  <a:cubicBezTo>
                    <a:pt x="14137" y="408"/>
                    <a:pt x="13920" y="563"/>
                    <a:pt x="13725" y="714"/>
                  </a:cubicBezTo>
                  <a:cubicBezTo>
                    <a:pt x="13433" y="941"/>
                    <a:pt x="13187" y="1157"/>
                    <a:pt x="12901" y="1310"/>
                  </a:cubicBezTo>
                  <a:cubicBezTo>
                    <a:pt x="12614" y="1463"/>
                    <a:pt x="12288" y="1568"/>
                    <a:pt x="11786" y="1571"/>
                  </a:cubicBezTo>
                  <a:cubicBezTo>
                    <a:pt x="11340" y="1570"/>
                    <a:pt x="11032" y="1485"/>
                    <a:pt x="10769" y="1360"/>
                  </a:cubicBezTo>
                  <a:cubicBezTo>
                    <a:pt x="10571" y="1266"/>
                    <a:pt x="10397" y="1144"/>
                    <a:pt x="10217" y="1007"/>
                  </a:cubicBezTo>
                  <a:cubicBezTo>
                    <a:pt x="9949" y="801"/>
                    <a:pt x="9672" y="553"/>
                    <a:pt x="9300" y="349"/>
                  </a:cubicBezTo>
                  <a:cubicBezTo>
                    <a:pt x="8928" y="148"/>
                    <a:pt x="8463" y="7"/>
                    <a:pt x="7864" y="7"/>
                  </a:cubicBezTo>
                  <a:cubicBezTo>
                    <a:pt x="7862" y="7"/>
                    <a:pt x="7859" y="7"/>
                    <a:pt x="7857" y="7"/>
                  </a:cubicBezTo>
                  <a:cubicBezTo>
                    <a:pt x="7855" y="7"/>
                    <a:pt x="7852" y="7"/>
                    <a:pt x="7850" y="7"/>
                  </a:cubicBezTo>
                  <a:cubicBezTo>
                    <a:pt x="7316" y="7"/>
                    <a:pt x="6890" y="117"/>
                    <a:pt x="6542" y="285"/>
                  </a:cubicBezTo>
                  <a:cubicBezTo>
                    <a:pt x="6279" y="410"/>
                    <a:pt x="6062" y="565"/>
                    <a:pt x="5867" y="716"/>
                  </a:cubicBezTo>
                  <a:cubicBezTo>
                    <a:pt x="5573" y="943"/>
                    <a:pt x="5329" y="1159"/>
                    <a:pt x="5042" y="1313"/>
                  </a:cubicBezTo>
                  <a:cubicBezTo>
                    <a:pt x="4756" y="1467"/>
                    <a:pt x="4429" y="1571"/>
                    <a:pt x="3929" y="1573"/>
                  </a:cubicBezTo>
                  <a:cubicBezTo>
                    <a:pt x="3484" y="1572"/>
                    <a:pt x="3175" y="1488"/>
                    <a:pt x="2912" y="1363"/>
                  </a:cubicBezTo>
                  <a:cubicBezTo>
                    <a:pt x="2714" y="1268"/>
                    <a:pt x="2540" y="1147"/>
                    <a:pt x="2360" y="1009"/>
                  </a:cubicBezTo>
                  <a:cubicBezTo>
                    <a:pt x="2092" y="803"/>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5"/>
                  </a:cubicBezTo>
                  <a:cubicBezTo>
                    <a:pt x="6215" y="1328"/>
                    <a:pt x="6459" y="1112"/>
                    <a:pt x="6744" y="959"/>
                  </a:cubicBezTo>
                  <a:cubicBezTo>
                    <a:pt x="7031" y="806"/>
                    <a:pt x="7358" y="700"/>
                    <a:pt x="7858" y="698"/>
                  </a:cubicBezTo>
                  <a:cubicBezTo>
                    <a:pt x="8303" y="699"/>
                    <a:pt x="8612" y="783"/>
                    <a:pt x="8875" y="909"/>
                  </a:cubicBezTo>
                  <a:cubicBezTo>
                    <a:pt x="9072" y="1003"/>
                    <a:pt x="9247" y="1124"/>
                    <a:pt x="9427" y="1262"/>
                  </a:cubicBezTo>
                  <a:cubicBezTo>
                    <a:pt x="9695" y="1469"/>
                    <a:pt x="9971" y="1716"/>
                    <a:pt x="10343" y="1919"/>
                  </a:cubicBezTo>
                  <a:cubicBezTo>
                    <a:pt x="10716" y="2121"/>
                    <a:pt x="11181" y="2263"/>
                    <a:pt x="11780" y="2263"/>
                  </a:cubicBezTo>
                  <a:cubicBezTo>
                    <a:pt x="11782" y="2263"/>
                    <a:pt x="11785" y="2263"/>
                    <a:pt x="11787" y="2263"/>
                  </a:cubicBezTo>
                  <a:cubicBezTo>
                    <a:pt x="11789" y="2263"/>
                    <a:pt x="11792" y="2263"/>
                    <a:pt x="11794" y="2263"/>
                  </a:cubicBezTo>
                  <a:cubicBezTo>
                    <a:pt x="12328" y="2263"/>
                    <a:pt x="12754" y="2152"/>
                    <a:pt x="13102" y="1984"/>
                  </a:cubicBezTo>
                  <a:cubicBezTo>
                    <a:pt x="13366" y="1859"/>
                    <a:pt x="13582" y="1704"/>
                    <a:pt x="13776" y="1552"/>
                  </a:cubicBezTo>
                  <a:cubicBezTo>
                    <a:pt x="14070" y="1325"/>
                    <a:pt x="14315" y="1110"/>
                    <a:pt x="14601" y="956"/>
                  </a:cubicBezTo>
                  <a:cubicBezTo>
                    <a:pt x="14888" y="803"/>
                    <a:pt x="15215" y="698"/>
                    <a:pt x="15716" y="695"/>
                  </a:cubicBezTo>
                  <a:cubicBezTo>
                    <a:pt x="16161" y="696"/>
                    <a:pt x="16470" y="781"/>
                    <a:pt x="16733" y="906"/>
                  </a:cubicBezTo>
                  <a:cubicBezTo>
                    <a:pt x="16931" y="1000"/>
                    <a:pt x="17105" y="1122"/>
                    <a:pt x="17285" y="1260"/>
                  </a:cubicBezTo>
                  <a:cubicBezTo>
                    <a:pt x="17553" y="1467"/>
                    <a:pt x="17829" y="1714"/>
                    <a:pt x="18203" y="1917"/>
                  </a:cubicBezTo>
                  <a:cubicBezTo>
                    <a:pt x="18573" y="2118"/>
                    <a:pt x="19035" y="2259"/>
                    <a:pt x="19633" y="2259"/>
                  </a:cubicBezTo>
                  <a:cubicBezTo>
                    <a:pt x="19637" y="2259"/>
                    <a:pt x="19642" y="2259"/>
                    <a:pt x="19646" y="2259"/>
                  </a:cubicBezTo>
                  <a:cubicBezTo>
                    <a:pt x="19649" y="2259"/>
                    <a:pt x="19651" y="2259"/>
                    <a:pt x="19654" y="2259"/>
                  </a:cubicBezTo>
                  <a:cubicBezTo>
                    <a:pt x="20187" y="2259"/>
                    <a:pt x="20613" y="2149"/>
                    <a:pt x="20961" y="1981"/>
                  </a:cubicBezTo>
                  <a:cubicBezTo>
                    <a:pt x="21225" y="1856"/>
                    <a:pt x="21442" y="1701"/>
                    <a:pt x="21637" y="1551"/>
                  </a:cubicBezTo>
                  <a:cubicBezTo>
                    <a:pt x="21930" y="1324"/>
                    <a:pt x="22175" y="1108"/>
                    <a:pt x="22462" y="955"/>
                  </a:cubicBezTo>
                  <a:cubicBezTo>
                    <a:pt x="22748" y="802"/>
                    <a:pt x="23074" y="697"/>
                    <a:pt x="23577" y="694"/>
                  </a:cubicBezTo>
                  <a:cubicBezTo>
                    <a:pt x="24022" y="695"/>
                    <a:pt x="24330" y="780"/>
                    <a:pt x="24594" y="905"/>
                  </a:cubicBezTo>
                  <a:cubicBezTo>
                    <a:pt x="24791" y="999"/>
                    <a:pt x="24965" y="1121"/>
                    <a:pt x="25144" y="1258"/>
                  </a:cubicBezTo>
                  <a:cubicBezTo>
                    <a:pt x="25412" y="1464"/>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1"/>
                    <a:pt x="30934" y="695"/>
                    <a:pt x="31436" y="693"/>
                  </a:cubicBezTo>
                  <a:cubicBezTo>
                    <a:pt x="31883" y="694"/>
                    <a:pt x="32190" y="778"/>
                    <a:pt x="32454" y="904"/>
                  </a:cubicBezTo>
                  <a:cubicBezTo>
                    <a:pt x="32652" y="998"/>
                    <a:pt x="32826" y="1119"/>
                    <a:pt x="33005" y="1257"/>
                  </a:cubicBezTo>
                  <a:cubicBezTo>
                    <a:pt x="33274" y="1463"/>
                    <a:pt x="33550" y="1711"/>
                    <a:pt x="33923" y="1914"/>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9"/>
                  </a:cubicBezTo>
                  <a:cubicBezTo>
                    <a:pt x="36947" y="1854"/>
                    <a:pt x="37164" y="1699"/>
                    <a:pt x="37358" y="1549"/>
                  </a:cubicBezTo>
                  <a:cubicBezTo>
                    <a:pt x="37651" y="1322"/>
                    <a:pt x="37898" y="1106"/>
                    <a:pt x="38183" y="952"/>
                  </a:cubicBezTo>
                  <a:cubicBezTo>
                    <a:pt x="38470" y="799"/>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0"/>
            <p:cNvSpPr/>
            <p:nvPr/>
          </p:nvSpPr>
          <p:spPr>
            <a:xfrm>
              <a:off x="4683900" y="883625"/>
              <a:ext cx="982475" cy="56625"/>
            </a:xfrm>
            <a:custGeom>
              <a:avLst/>
              <a:gdLst/>
              <a:ahLst/>
              <a:cxnLst/>
              <a:rect l="l" t="t" r="r" b="b"/>
              <a:pathLst>
                <a:path w="39299" h="2265" extrusionOk="0">
                  <a:moveTo>
                    <a:pt x="39284" y="0"/>
                  </a:moveTo>
                  <a:cubicBezTo>
                    <a:pt x="38754" y="0"/>
                    <a:pt x="38330" y="111"/>
                    <a:pt x="37982" y="279"/>
                  </a:cubicBezTo>
                  <a:cubicBezTo>
                    <a:pt x="37719" y="404"/>
                    <a:pt x="37502" y="559"/>
                    <a:pt x="37307" y="709"/>
                  </a:cubicBezTo>
                  <a:cubicBezTo>
                    <a:pt x="37014" y="936"/>
                    <a:pt x="36768" y="1151"/>
                    <a:pt x="36483" y="1304"/>
                  </a:cubicBezTo>
                  <a:cubicBezTo>
                    <a:pt x="36196" y="1458"/>
                    <a:pt x="35869" y="1562"/>
                    <a:pt x="35368" y="1565"/>
                  </a:cubicBezTo>
                  <a:cubicBezTo>
                    <a:pt x="34922" y="1564"/>
                    <a:pt x="34614" y="1480"/>
                    <a:pt x="34349" y="1355"/>
                  </a:cubicBezTo>
                  <a:cubicBezTo>
                    <a:pt x="34151" y="1261"/>
                    <a:pt x="33977" y="1139"/>
                    <a:pt x="33798" y="1002"/>
                  </a:cubicBezTo>
                  <a:cubicBezTo>
                    <a:pt x="33530" y="795"/>
                    <a:pt x="33253" y="547"/>
                    <a:pt x="32880" y="344"/>
                  </a:cubicBezTo>
                  <a:cubicBezTo>
                    <a:pt x="32509" y="142"/>
                    <a:pt x="32043" y="1"/>
                    <a:pt x="31443" y="1"/>
                  </a:cubicBezTo>
                  <a:cubicBezTo>
                    <a:pt x="31440" y="1"/>
                    <a:pt x="31438" y="1"/>
                    <a:pt x="31436" y="1"/>
                  </a:cubicBezTo>
                  <a:cubicBezTo>
                    <a:pt x="31433" y="1"/>
                    <a:pt x="31431" y="1"/>
                    <a:pt x="31428" y="1"/>
                  </a:cubicBezTo>
                  <a:cubicBezTo>
                    <a:pt x="30895" y="1"/>
                    <a:pt x="30469" y="112"/>
                    <a:pt x="30121" y="280"/>
                  </a:cubicBezTo>
                  <a:cubicBezTo>
                    <a:pt x="29857" y="405"/>
                    <a:pt x="29640" y="560"/>
                    <a:pt x="29446" y="710"/>
                  </a:cubicBezTo>
                  <a:cubicBezTo>
                    <a:pt x="29153" y="937"/>
                    <a:pt x="28907" y="1152"/>
                    <a:pt x="28621" y="1306"/>
                  </a:cubicBezTo>
                  <a:cubicBezTo>
                    <a:pt x="28334" y="1459"/>
                    <a:pt x="28008" y="1564"/>
                    <a:pt x="27506" y="1567"/>
                  </a:cubicBezTo>
                  <a:cubicBezTo>
                    <a:pt x="27059" y="1565"/>
                    <a:pt x="26753" y="1482"/>
                    <a:pt x="26488" y="1356"/>
                  </a:cubicBezTo>
                  <a:cubicBezTo>
                    <a:pt x="26290" y="1262"/>
                    <a:pt x="26117" y="1141"/>
                    <a:pt x="25937" y="1003"/>
                  </a:cubicBezTo>
                  <a:cubicBezTo>
                    <a:pt x="25669" y="797"/>
                    <a:pt x="25392" y="548"/>
                    <a:pt x="25019" y="346"/>
                  </a:cubicBezTo>
                  <a:cubicBezTo>
                    <a:pt x="24648" y="143"/>
                    <a:pt x="24182" y="2"/>
                    <a:pt x="23583" y="2"/>
                  </a:cubicBezTo>
                  <a:cubicBezTo>
                    <a:pt x="23581" y="2"/>
                    <a:pt x="23579" y="2"/>
                    <a:pt x="23577" y="2"/>
                  </a:cubicBezTo>
                  <a:cubicBezTo>
                    <a:pt x="23574" y="2"/>
                    <a:pt x="23572" y="2"/>
                    <a:pt x="23569" y="2"/>
                  </a:cubicBezTo>
                  <a:cubicBezTo>
                    <a:pt x="23036" y="2"/>
                    <a:pt x="22610" y="113"/>
                    <a:pt x="22260" y="281"/>
                  </a:cubicBezTo>
                  <a:cubicBezTo>
                    <a:pt x="21997" y="406"/>
                    <a:pt x="21780" y="561"/>
                    <a:pt x="21585" y="713"/>
                  </a:cubicBezTo>
                  <a:cubicBezTo>
                    <a:pt x="21292" y="940"/>
                    <a:pt x="21047" y="1155"/>
                    <a:pt x="20760" y="1308"/>
                  </a:cubicBezTo>
                  <a:cubicBezTo>
                    <a:pt x="20474" y="1462"/>
                    <a:pt x="20147" y="1567"/>
                    <a:pt x="19645" y="1570"/>
                  </a:cubicBezTo>
                  <a:cubicBezTo>
                    <a:pt x="19199" y="1568"/>
                    <a:pt x="18891" y="1484"/>
                    <a:pt x="18627" y="1359"/>
                  </a:cubicBezTo>
                  <a:cubicBezTo>
                    <a:pt x="18430" y="1265"/>
                    <a:pt x="18255" y="1143"/>
                    <a:pt x="18076" y="1005"/>
                  </a:cubicBezTo>
                  <a:cubicBezTo>
                    <a:pt x="17807" y="800"/>
                    <a:pt x="17532" y="551"/>
                    <a:pt x="17158" y="348"/>
                  </a:cubicBezTo>
                  <a:cubicBezTo>
                    <a:pt x="16788" y="147"/>
                    <a:pt x="16325" y="5"/>
                    <a:pt x="15728" y="5"/>
                  </a:cubicBezTo>
                  <a:cubicBezTo>
                    <a:pt x="15724" y="5"/>
                    <a:pt x="15720" y="5"/>
                    <a:pt x="15715" y="5"/>
                  </a:cubicBezTo>
                  <a:cubicBezTo>
                    <a:pt x="15711" y="5"/>
                    <a:pt x="15706" y="5"/>
                    <a:pt x="15701" y="5"/>
                  </a:cubicBezTo>
                  <a:cubicBezTo>
                    <a:pt x="15171" y="5"/>
                    <a:pt x="14747" y="116"/>
                    <a:pt x="14400" y="284"/>
                  </a:cubicBezTo>
                  <a:cubicBezTo>
                    <a:pt x="14137" y="409"/>
                    <a:pt x="13920" y="564"/>
                    <a:pt x="13725" y="715"/>
                  </a:cubicBezTo>
                  <a:cubicBezTo>
                    <a:pt x="13433" y="942"/>
                    <a:pt x="13187" y="1158"/>
                    <a:pt x="12901" y="1312"/>
                  </a:cubicBezTo>
                  <a:cubicBezTo>
                    <a:pt x="12614" y="1464"/>
                    <a:pt x="12288" y="1570"/>
                    <a:pt x="11786" y="1572"/>
                  </a:cubicBezTo>
                  <a:cubicBezTo>
                    <a:pt x="11340" y="1571"/>
                    <a:pt x="11032" y="1487"/>
                    <a:pt x="10769" y="1361"/>
                  </a:cubicBezTo>
                  <a:cubicBezTo>
                    <a:pt x="10571" y="1267"/>
                    <a:pt x="10397" y="1146"/>
                    <a:pt x="10217" y="1008"/>
                  </a:cubicBezTo>
                  <a:cubicBezTo>
                    <a:pt x="9949" y="802"/>
                    <a:pt x="9672" y="554"/>
                    <a:pt x="9300" y="351"/>
                  </a:cubicBezTo>
                  <a:cubicBezTo>
                    <a:pt x="8928" y="149"/>
                    <a:pt x="8463" y="7"/>
                    <a:pt x="7864" y="7"/>
                  </a:cubicBezTo>
                  <a:cubicBezTo>
                    <a:pt x="7862" y="7"/>
                    <a:pt x="7859" y="7"/>
                    <a:pt x="7857" y="7"/>
                  </a:cubicBezTo>
                  <a:cubicBezTo>
                    <a:pt x="7855" y="7"/>
                    <a:pt x="7852" y="7"/>
                    <a:pt x="7850" y="7"/>
                  </a:cubicBezTo>
                  <a:cubicBezTo>
                    <a:pt x="7316" y="7"/>
                    <a:pt x="6890" y="118"/>
                    <a:pt x="6542" y="286"/>
                  </a:cubicBezTo>
                  <a:cubicBezTo>
                    <a:pt x="6279" y="411"/>
                    <a:pt x="6062" y="566"/>
                    <a:pt x="5867" y="716"/>
                  </a:cubicBezTo>
                  <a:cubicBezTo>
                    <a:pt x="5573" y="943"/>
                    <a:pt x="5329" y="1159"/>
                    <a:pt x="5042" y="1313"/>
                  </a:cubicBezTo>
                  <a:cubicBezTo>
                    <a:pt x="4756" y="1466"/>
                    <a:pt x="4429" y="1571"/>
                    <a:pt x="3929" y="1573"/>
                  </a:cubicBezTo>
                  <a:cubicBezTo>
                    <a:pt x="3484" y="1572"/>
                    <a:pt x="3175" y="1488"/>
                    <a:pt x="2912" y="1363"/>
                  </a:cubicBezTo>
                  <a:cubicBezTo>
                    <a:pt x="2714" y="1268"/>
                    <a:pt x="2540" y="1147"/>
                    <a:pt x="2360" y="1009"/>
                  </a:cubicBezTo>
                  <a:cubicBezTo>
                    <a:pt x="2092" y="804"/>
                    <a:pt x="1815" y="555"/>
                    <a:pt x="1442" y="352"/>
                  </a:cubicBezTo>
                  <a:cubicBezTo>
                    <a:pt x="1071" y="151"/>
                    <a:pt x="605" y="9"/>
                    <a:pt x="7" y="9"/>
                  </a:cubicBezTo>
                  <a:cubicBezTo>
                    <a:pt x="4" y="9"/>
                    <a:pt x="2" y="9"/>
                    <a:pt x="0" y="9"/>
                  </a:cubicBezTo>
                  <a:lnTo>
                    <a:pt x="0" y="700"/>
                  </a:lnTo>
                  <a:lnTo>
                    <a:pt x="2" y="700"/>
                  </a:lnTo>
                  <a:cubicBezTo>
                    <a:pt x="448" y="702"/>
                    <a:pt x="756" y="786"/>
                    <a:pt x="1019" y="911"/>
                  </a:cubicBezTo>
                  <a:cubicBezTo>
                    <a:pt x="1216" y="1005"/>
                    <a:pt x="1391" y="1127"/>
                    <a:pt x="1570" y="1265"/>
                  </a:cubicBezTo>
                  <a:cubicBezTo>
                    <a:pt x="1839" y="1472"/>
                    <a:pt x="2116" y="1719"/>
                    <a:pt x="2488" y="1922"/>
                  </a:cubicBezTo>
                  <a:cubicBezTo>
                    <a:pt x="2858" y="2123"/>
                    <a:pt x="3322" y="2265"/>
                    <a:pt x="3918" y="2265"/>
                  </a:cubicBezTo>
                  <a:cubicBezTo>
                    <a:pt x="3922" y="2265"/>
                    <a:pt x="3926" y="2264"/>
                    <a:pt x="3931" y="2264"/>
                  </a:cubicBezTo>
                  <a:cubicBezTo>
                    <a:pt x="3936" y="2264"/>
                    <a:pt x="3941" y="2265"/>
                    <a:pt x="3945" y="2265"/>
                  </a:cubicBezTo>
                  <a:cubicBezTo>
                    <a:pt x="4475" y="2265"/>
                    <a:pt x="4899" y="2153"/>
                    <a:pt x="5246" y="1986"/>
                  </a:cubicBezTo>
                  <a:cubicBezTo>
                    <a:pt x="5509" y="1861"/>
                    <a:pt x="5726" y="1706"/>
                    <a:pt x="5921" y="1555"/>
                  </a:cubicBezTo>
                  <a:cubicBezTo>
                    <a:pt x="6215" y="1328"/>
                    <a:pt x="6459" y="1112"/>
                    <a:pt x="6744" y="958"/>
                  </a:cubicBezTo>
                  <a:cubicBezTo>
                    <a:pt x="7031" y="806"/>
                    <a:pt x="7358" y="700"/>
                    <a:pt x="7858" y="698"/>
                  </a:cubicBezTo>
                  <a:cubicBezTo>
                    <a:pt x="8303" y="699"/>
                    <a:pt x="8612" y="783"/>
                    <a:pt x="8875" y="909"/>
                  </a:cubicBezTo>
                  <a:cubicBezTo>
                    <a:pt x="9072" y="1003"/>
                    <a:pt x="9247" y="1124"/>
                    <a:pt x="9427" y="1262"/>
                  </a:cubicBezTo>
                  <a:cubicBezTo>
                    <a:pt x="9695" y="1468"/>
                    <a:pt x="9971" y="1716"/>
                    <a:pt x="10343" y="1919"/>
                  </a:cubicBezTo>
                  <a:cubicBezTo>
                    <a:pt x="10716" y="2121"/>
                    <a:pt x="11181" y="2262"/>
                    <a:pt x="11780" y="2262"/>
                  </a:cubicBezTo>
                  <a:cubicBezTo>
                    <a:pt x="11782" y="2262"/>
                    <a:pt x="11785" y="2262"/>
                    <a:pt x="11787" y="2262"/>
                  </a:cubicBezTo>
                  <a:cubicBezTo>
                    <a:pt x="11789" y="2262"/>
                    <a:pt x="11792" y="2262"/>
                    <a:pt x="11794" y="2262"/>
                  </a:cubicBezTo>
                  <a:cubicBezTo>
                    <a:pt x="12328" y="2262"/>
                    <a:pt x="12754" y="2152"/>
                    <a:pt x="13102" y="1984"/>
                  </a:cubicBezTo>
                  <a:cubicBezTo>
                    <a:pt x="13366" y="1859"/>
                    <a:pt x="13582" y="1704"/>
                    <a:pt x="13776" y="1552"/>
                  </a:cubicBezTo>
                  <a:cubicBezTo>
                    <a:pt x="14070" y="1325"/>
                    <a:pt x="14315" y="1110"/>
                    <a:pt x="14601" y="956"/>
                  </a:cubicBezTo>
                  <a:cubicBezTo>
                    <a:pt x="14888" y="802"/>
                    <a:pt x="15215" y="698"/>
                    <a:pt x="15716" y="695"/>
                  </a:cubicBezTo>
                  <a:cubicBezTo>
                    <a:pt x="16161" y="697"/>
                    <a:pt x="16470" y="781"/>
                    <a:pt x="16733" y="906"/>
                  </a:cubicBezTo>
                  <a:cubicBezTo>
                    <a:pt x="16931" y="1000"/>
                    <a:pt x="17105" y="1122"/>
                    <a:pt x="17285" y="1260"/>
                  </a:cubicBezTo>
                  <a:cubicBezTo>
                    <a:pt x="17553" y="1464"/>
                    <a:pt x="17829" y="1714"/>
                    <a:pt x="18203" y="1917"/>
                  </a:cubicBezTo>
                  <a:cubicBezTo>
                    <a:pt x="18573" y="2117"/>
                    <a:pt x="19035" y="2259"/>
                    <a:pt x="19633" y="2259"/>
                  </a:cubicBezTo>
                  <a:cubicBezTo>
                    <a:pt x="19637" y="2259"/>
                    <a:pt x="19642" y="2259"/>
                    <a:pt x="19646" y="2259"/>
                  </a:cubicBezTo>
                  <a:cubicBezTo>
                    <a:pt x="19651" y="2259"/>
                    <a:pt x="19656" y="2259"/>
                    <a:pt x="19661" y="2259"/>
                  </a:cubicBezTo>
                  <a:cubicBezTo>
                    <a:pt x="20191" y="2259"/>
                    <a:pt x="20615" y="2148"/>
                    <a:pt x="20961" y="1981"/>
                  </a:cubicBezTo>
                  <a:cubicBezTo>
                    <a:pt x="21225" y="1856"/>
                    <a:pt x="21442" y="1701"/>
                    <a:pt x="21637" y="1551"/>
                  </a:cubicBezTo>
                  <a:cubicBezTo>
                    <a:pt x="21930" y="1324"/>
                    <a:pt x="22175" y="1108"/>
                    <a:pt x="22462" y="955"/>
                  </a:cubicBezTo>
                  <a:cubicBezTo>
                    <a:pt x="22748" y="801"/>
                    <a:pt x="23074" y="697"/>
                    <a:pt x="23577" y="694"/>
                  </a:cubicBezTo>
                  <a:cubicBezTo>
                    <a:pt x="24022" y="695"/>
                    <a:pt x="24330" y="780"/>
                    <a:pt x="24594" y="905"/>
                  </a:cubicBezTo>
                  <a:cubicBezTo>
                    <a:pt x="24791" y="999"/>
                    <a:pt x="24965" y="1120"/>
                    <a:pt x="25144" y="1258"/>
                  </a:cubicBezTo>
                  <a:cubicBezTo>
                    <a:pt x="25412" y="1463"/>
                    <a:pt x="25689" y="1712"/>
                    <a:pt x="26062" y="1916"/>
                  </a:cubicBezTo>
                  <a:cubicBezTo>
                    <a:pt x="26433" y="2117"/>
                    <a:pt x="26899" y="2258"/>
                    <a:pt x="27500" y="2258"/>
                  </a:cubicBezTo>
                  <a:cubicBezTo>
                    <a:pt x="27502" y="2258"/>
                    <a:pt x="27504" y="2258"/>
                    <a:pt x="27506" y="2258"/>
                  </a:cubicBezTo>
                  <a:cubicBezTo>
                    <a:pt x="27509" y="2258"/>
                    <a:pt x="27511" y="2258"/>
                    <a:pt x="27514" y="2258"/>
                  </a:cubicBezTo>
                  <a:cubicBezTo>
                    <a:pt x="28047" y="2258"/>
                    <a:pt x="28473" y="2148"/>
                    <a:pt x="28822" y="1980"/>
                  </a:cubicBezTo>
                  <a:cubicBezTo>
                    <a:pt x="29085" y="1855"/>
                    <a:pt x="29302" y="1700"/>
                    <a:pt x="29496" y="1550"/>
                  </a:cubicBezTo>
                  <a:cubicBezTo>
                    <a:pt x="29789" y="1323"/>
                    <a:pt x="30035" y="1107"/>
                    <a:pt x="30321" y="953"/>
                  </a:cubicBezTo>
                  <a:cubicBezTo>
                    <a:pt x="30608" y="800"/>
                    <a:pt x="30934" y="695"/>
                    <a:pt x="31436" y="693"/>
                  </a:cubicBezTo>
                  <a:cubicBezTo>
                    <a:pt x="31883" y="694"/>
                    <a:pt x="32190" y="778"/>
                    <a:pt x="32454" y="904"/>
                  </a:cubicBezTo>
                  <a:cubicBezTo>
                    <a:pt x="32652" y="998"/>
                    <a:pt x="32826" y="1118"/>
                    <a:pt x="33005" y="1257"/>
                  </a:cubicBezTo>
                  <a:cubicBezTo>
                    <a:pt x="33274" y="1463"/>
                    <a:pt x="33550" y="1711"/>
                    <a:pt x="33923" y="1913"/>
                  </a:cubicBezTo>
                  <a:cubicBezTo>
                    <a:pt x="34295" y="2116"/>
                    <a:pt x="34760" y="2257"/>
                    <a:pt x="35361" y="2257"/>
                  </a:cubicBezTo>
                  <a:cubicBezTo>
                    <a:pt x="35363" y="2257"/>
                    <a:pt x="35365" y="2257"/>
                    <a:pt x="35368" y="2257"/>
                  </a:cubicBezTo>
                  <a:cubicBezTo>
                    <a:pt x="35370" y="2257"/>
                    <a:pt x="35373" y="2257"/>
                    <a:pt x="35375" y="2257"/>
                  </a:cubicBezTo>
                  <a:cubicBezTo>
                    <a:pt x="35908" y="2257"/>
                    <a:pt x="36335" y="2147"/>
                    <a:pt x="36684" y="1978"/>
                  </a:cubicBezTo>
                  <a:cubicBezTo>
                    <a:pt x="36947" y="1854"/>
                    <a:pt x="37164" y="1699"/>
                    <a:pt x="37358" y="1549"/>
                  </a:cubicBezTo>
                  <a:cubicBezTo>
                    <a:pt x="37651" y="1322"/>
                    <a:pt x="37898" y="1106"/>
                    <a:pt x="38183" y="952"/>
                  </a:cubicBezTo>
                  <a:cubicBezTo>
                    <a:pt x="38470" y="798"/>
                    <a:pt x="38796" y="694"/>
                    <a:pt x="39298" y="692"/>
                  </a:cubicBezTo>
                  <a:lnTo>
                    <a:pt x="39298" y="0"/>
                  </a:lnTo>
                  <a:cubicBezTo>
                    <a:pt x="39293" y="0"/>
                    <a:pt x="39288" y="0"/>
                    <a:pt x="39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0"/>
            <p:cNvSpPr/>
            <p:nvPr/>
          </p:nvSpPr>
          <p:spPr>
            <a:xfrm>
              <a:off x="4683900" y="938075"/>
              <a:ext cx="982475" cy="56650"/>
            </a:xfrm>
            <a:custGeom>
              <a:avLst/>
              <a:gdLst/>
              <a:ahLst/>
              <a:cxnLst/>
              <a:rect l="l" t="t" r="r" b="b"/>
              <a:pathLst>
                <a:path w="39299" h="2266" extrusionOk="0">
                  <a:moveTo>
                    <a:pt x="39284" y="1"/>
                  </a:moveTo>
                  <a:cubicBezTo>
                    <a:pt x="38754" y="1"/>
                    <a:pt x="38330" y="112"/>
                    <a:pt x="37982" y="280"/>
                  </a:cubicBezTo>
                  <a:cubicBezTo>
                    <a:pt x="37719" y="404"/>
                    <a:pt x="37502" y="559"/>
                    <a:pt x="37307" y="709"/>
                  </a:cubicBezTo>
                  <a:cubicBezTo>
                    <a:pt x="37014" y="936"/>
                    <a:pt x="36768" y="1152"/>
                    <a:pt x="36483" y="1305"/>
                  </a:cubicBezTo>
                  <a:cubicBezTo>
                    <a:pt x="36196" y="1459"/>
                    <a:pt x="35869" y="1563"/>
                    <a:pt x="35368" y="1566"/>
                  </a:cubicBezTo>
                  <a:cubicBezTo>
                    <a:pt x="34922" y="1565"/>
                    <a:pt x="34614" y="1480"/>
                    <a:pt x="34349" y="1355"/>
                  </a:cubicBezTo>
                  <a:cubicBezTo>
                    <a:pt x="34151" y="1261"/>
                    <a:pt x="33977" y="1140"/>
                    <a:pt x="33798" y="1002"/>
                  </a:cubicBezTo>
                  <a:cubicBezTo>
                    <a:pt x="33530" y="796"/>
                    <a:pt x="33253" y="548"/>
                    <a:pt x="32880" y="345"/>
                  </a:cubicBezTo>
                  <a:cubicBezTo>
                    <a:pt x="32509" y="143"/>
                    <a:pt x="32043" y="2"/>
                    <a:pt x="31443" y="2"/>
                  </a:cubicBezTo>
                  <a:cubicBezTo>
                    <a:pt x="31440" y="2"/>
                    <a:pt x="31438" y="2"/>
                    <a:pt x="31436" y="2"/>
                  </a:cubicBezTo>
                  <a:cubicBezTo>
                    <a:pt x="31433" y="2"/>
                    <a:pt x="31431" y="2"/>
                    <a:pt x="31428" y="2"/>
                  </a:cubicBezTo>
                  <a:cubicBezTo>
                    <a:pt x="30895" y="2"/>
                    <a:pt x="30469" y="112"/>
                    <a:pt x="30121" y="281"/>
                  </a:cubicBezTo>
                  <a:cubicBezTo>
                    <a:pt x="29857" y="406"/>
                    <a:pt x="29640" y="560"/>
                    <a:pt x="29446" y="711"/>
                  </a:cubicBezTo>
                  <a:cubicBezTo>
                    <a:pt x="29153" y="938"/>
                    <a:pt x="28907" y="1154"/>
                    <a:pt x="28621" y="1308"/>
                  </a:cubicBezTo>
                  <a:cubicBezTo>
                    <a:pt x="28334" y="1462"/>
                    <a:pt x="28008" y="1566"/>
                    <a:pt x="27506" y="1568"/>
                  </a:cubicBezTo>
                  <a:cubicBezTo>
                    <a:pt x="27059" y="1567"/>
                    <a:pt x="26753" y="1483"/>
                    <a:pt x="26488" y="1358"/>
                  </a:cubicBezTo>
                  <a:cubicBezTo>
                    <a:pt x="26290" y="1264"/>
                    <a:pt x="26117" y="1143"/>
                    <a:pt x="25937" y="1004"/>
                  </a:cubicBezTo>
                  <a:cubicBezTo>
                    <a:pt x="25669" y="798"/>
                    <a:pt x="25392" y="550"/>
                    <a:pt x="25019" y="348"/>
                  </a:cubicBezTo>
                  <a:cubicBezTo>
                    <a:pt x="24648" y="146"/>
                    <a:pt x="24182" y="4"/>
                    <a:pt x="23583" y="4"/>
                  </a:cubicBezTo>
                  <a:cubicBezTo>
                    <a:pt x="23581" y="4"/>
                    <a:pt x="23579" y="4"/>
                    <a:pt x="23577" y="4"/>
                  </a:cubicBezTo>
                  <a:cubicBezTo>
                    <a:pt x="23574" y="4"/>
                    <a:pt x="23572" y="4"/>
                    <a:pt x="23569" y="4"/>
                  </a:cubicBezTo>
                  <a:cubicBezTo>
                    <a:pt x="23036" y="4"/>
                    <a:pt x="22610" y="115"/>
                    <a:pt x="22260" y="283"/>
                  </a:cubicBezTo>
                  <a:cubicBezTo>
                    <a:pt x="21997" y="409"/>
                    <a:pt x="21780" y="563"/>
                    <a:pt x="21585" y="714"/>
                  </a:cubicBezTo>
                  <a:cubicBezTo>
                    <a:pt x="21292" y="941"/>
                    <a:pt x="21047" y="1157"/>
                    <a:pt x="20760" y="1310"/>
                  </a:cubicBezTo>
                  <a:cubicBezTo>
                    <a:pt x="20474" y="1464"/>
                    <a:pt x="20147" y="1568"/>
                    <a:pt x="19645" y="1571"/>
                  </a:cubicBezTo>
                  <a:cubicBezTo>
                    <a:pt x="19199" y="1570"/>
                    <a:pt x="18891" y="1485"/>
                    <a:pt x="18627" y="1361"/>
                  </a:cubicBezTo>
                  <a:cubicBezTo>
                    <a:pt x="18430" y="1267"/>
                    <a:pt x="18255" y="1145"/>
                    <a:pt x="18076" y="1007"/>
                  </a:cubicBezTo>
                  <a:cubicBezTo>
                    <a:pt x="17807" y="801"/>
                    <a:pt x="17532" y="553"/>
                    <a:pt x="17158" y="350"/>
                  </a:cubicBezTo>
                  <a:cubicBezTo>
                    <a:pt x="16786" y="148"/>
                    <a:pt x="16322" y="7"/>
                    <a:pt x="15722" y="7"/>
                  </a:cubicBezTo>
                  <a:cubicBezTo>
                    <a:pt x="15720" y="7"/>
                    <a:pt x="15718" y="7"/>
                    <a:pt x="15715" y="7"/>
                  </a:cubicBezTo>
                  <a:cubicBezTo>
                    <a:pt x="15713" y="7"/>
                    <a:pt x="15710" y="7"/>
                    <a:pt x="15708" y="7"/>
                  </a:cubicBezTo>
                  <a:cubicBezTo>
                    <a:pt x="15175" y="7"/>
                    <a:pt x="14748" y="117"/>
                    <a:pt x="14400" y="286"/>
                  </a:cubicBezTo>
                  <a:cubicBezTo>
                    <a:pt x="14137" y="411"/>
                    <a:pt x="13920" y="566"/>
                    <a:pt x="13725" y="715"/>
                  </a:cubicBezTo>
                  <a:cubicBezTo>
                    <a:pt x="13433" y="942"/>
                    <a:pt x="13187" y="1158"/>
                    <a:pt x="12901" y="1312"/>
                  </a:cubicBezTo>
                  <a:cubicBezTo>
                    <a:pt x="12614" y="1465"/>
                    <a:pt x="12288" y="1570"/>
                    <a:pt x="11786" y="1572"/>
                  </a:cubicBezTo>
                  <a:cubicBezTo>
                    <a:pt x="11340" y="1571"/>
                    <a:pt x="11032" y="1488"/>
                    <a:pt x="10769" y="1362"/>
                  </a:cubicBezTo>
                  <a:cubicBezTo>
                    <a:pt x="10571" y="1268"/>
                    <a:pt x="10397" y="1147"/>
                    <a:pt x="10217" y="1008"/>
                  </a:cubicBezTo>
                  <a:cubicBezTo>
                    <a:pt x="9949" y="803"/>
                    <a:pt x="9672" y="554"/>
                    <a:pt x="9300" y="352"/>
                  </a:cubicBezTo>
                  <a:cubicBezTo>
                    <a:pt x="8928" y="149"/>
                    <a:pt x="8463" y="8"/>
                    <a:pt x="7864" y="8"/>
                  </a:cubicBezTo>
                  <a:cubicBezTo>
                    <a:pt x="7862" y="8"/>
                    <a:pt x="7859" y="8"/>
                    <a:pt x="7857" y="8"/>
                  </a:cubicBezTo>
                  <a:cubicBezTo>
                    <a:pt x="7855" y="8"/>
                    <a:pt x="7852" y="8"/>
                    <a:pt x="7850" y="8"/>
                  </a:cubicBezTo>
                  <a:cubicBezTo>
                    <a:pt x="7316" y="8"/>
                    <a:pt x="6890" y="118"/>
                    <a:pt x="6542" y="287"/>
                  </a:cubicBezTo>
                  <a:cubicBezTo>
                    <a:pt x="6279" y="412"/>
                    <a:pt x="6062" y="567"/>
                    <a:pt x="5867" y="718"/>
                  </a:cubicBezTo>
                  <a:cubicBezTo>
                    <a:pt x="5573" y="946"/>
                    <a:pt x="5329" y="1160"/>
                    <a:pt x="5042" y="1314"/>
                  </a:cubicBezTo>
                  <a:cubicBezTo>
                    <a:pt x="4756" y="1468"/>
                    <a:pt x="4429" y="1572"/>
                    <a:pt x="3929" y="1575"/>
                  </a:cubicBezTo>
                  <a:cubicBezTo>
                    <a:pt x="3484" y="1573"/>
                    <a:pt x="3175" y="1490"/>
                    <a:pt x="2912" y="1365"/>
                  </a:cubicBezTo>
                  <a:cubicBezTo>
                    <a:pt x="2714" y="1270"/>
                    <a:pt x="2540" y="1149"/>
                    <a:pt x="2360" y="1011"/>
                  </a:cubicBezTo>
                  <a:cubicBezTo>
                    <a:pt x="2092" y="805"/>
                    <a:pt x="1815" y="556"/>
                    <a:pt x="1442" y="354"/>
                  </a:cubicBezTo>
                  <a:cubicBezTo>
                    <a:pt x="1071" y="152"/>
                    <a:pt x="605" y="10"/>
                    <a:pt x="7" y="10"/>
                  </a:cubicBezTo>
                  <a:cubicBezTo>
                    <a:pt x="4" y="10"/>
                    <a:pt x="2" y="10"/>
                    <a:pt x="0" y="10"/>
                  </a:cubicBezTo>
                  <a:lnTo>
                    <a:pt x="0" y="701"/>
                  </a:lnTo>
                  <a:lnTo>
                    <a:pt x="2" y="701"/>
                  </a:lnTo>
                  <a:cubicBezTo>
                    <a:pt x="448" y="702"/>
                    <a:pt x="756" y="787"/>
                    <a:pt x="1019" y="911"/>
                  </a:cubicBezTo>
                  <a:cubicBezTo>
                    <a:pt x="1216" y="1005"/>
                    <a:pt x="1391" y="1127"/>
                    <a:pt x="1570" y="1266"/>
                  </a:cubicBezTo>
                  <a:cubicBezTo>
                    <a:pt x="1839" y="1472"/>
                    <a:pt x="2116" y="1720"/>
                    <a:pt x="2488" y="1922"/>
                  </a:cubicBezTo>
                  <a:cubicBezTo>
                    <a:pt x="2858" y="2123"/>
                    <a:pt x="3322" y="2265"/>
                    <a:pt x="3918" y="2265"/>
                  </a:cubicBezTo>
                  <a:cubicBezTo>
                    <a:pt x="3922" y="2265"/>
                    <a:pt x="3926" y="2265"/>
                    <a:pt x="3931" y="2265"/>
                  </a:cubicBezTo>
                  <a:cubicBezTo>
                    <a:pt x="3936" y="2265"/>
                    <a:pt x="3941" y="2265"/>
                    <a:pt x="3945" y="2265"/>
                  </a:cubicBezTo>
                  <a:cubicBezTo>
                    <a:pt x="4475" y="2265"/>
                    <a:pt x="4899" y="2154"/>
                    <a:pt x="5246" y="1986"/>
                  </a:cubicBezTo>
                  <a:cubicBezTo>
                    <a:pt x="5509" y="1861"/>
                    <a:pt x="5726" y="1706"/>
                    <a:pt x="5921" y="1556"/>
                  </a:cubicBezTo>
                  <a:cubicBezTo>
                    <a:pt x="6215" y="1329"/>
                    <a:pt x="6459" y="1113"/>
                    <a:pt x="6744" y="959"/>
                  </a:cubicBezTo>
                  <a:cubicBezTo>
                    <a:pt x="7031" y="806"/>
                    <a:pt x="7358" y="701"/>
                    <a:pt x="7858" y="699"/>
                  </a:cubicBezTo>
                  <a:cubicBezTo>
                    <a:pt x="8303" y="700"/>
                    <a:pt x="8612" y="783"/>
                    <a:pt x="8875" y="909"/>
                  </a:cubicBezTo>
                  <a:cubicBezTo>
                    <a:pt x="9072" y="1003"/>
                    <a:pt x="9247" y="1124"/>
                    <a:pt x="9427" y="1262"/>
                  </a:cubicBezTo>
                  <a:cubicBezTo>
                    <a:pt x="9695" y="1469"/>
                    <a:pt x="9971" y="1717"/>
                    <a:pt x="10343" y="1919"/>
                  </a:cubicBezTo>
                  <a:cubicBezTo>
                    <a:pt x="10716" y="2122"/>
                    <a:pt x="11181" y="2263"/>
                    <a:pt x="11780" y="2263"/>
                  </a:cubicBezTo>
                  <a:cubicBezTo>
                    <a:pt x="11782" y="2263"/>
                    <a:pt x="11785" y="2263"/>
                    <a:pt x="11787" y="2263"/>
                  </a:cubicBezTo>
                  <a:cubicBezTo>
                    <a:pt x="11789" y="2263"/>
                    <a:pt x="11792" y="2263"/>
                    <a:pt x="11794" y="2263"/>
                  </a:cubicBezTo>
                  <a:cubicBezTo>
                    <a:pt x="12328" y="2263"/>
                    <a:pt x="12754" y="2153"/>
                    <a:pt x="13102" y="1984"/>
                  </a:cubicBezTo>
                  <a:cubicBezTo>
                    <a:pt x="13366" y="1859"/>
                    <a:pt x="13582" y="1704"/>
                    <a:pt x="13776" y="1553"/>
                  </a:cubicBezTo>
                  <a:cubicBezTo>
                    <a:pt x="14070" y="1325"/>
                    <a:pt x="14315" y="1111"/>
                    <a:pt x="14601" y="957"/>
                  </a:cubicBezTo>
                  <a:cubicBezTo>
                    <a:pt x="14888" y="803"/>
                    <a:pt x="15215" y="699"/>
                    <a:pt x="15716" y="696"/>
                  </a:cubicBezTo>
                  <a:cubicBezTo>
                    <a:pt x="16161" y="698"/>
                    <a:pt x="16470" y="781"/>
                    <a:pt x="16733" y="906"/>
                  </a:cubicBezTo>
                  <a:cubicBezTo>
                    <a:pt x="16931" y="1000"/>
                    <a:pt x="17105" y="1122"/>
                    <a:pt x="17285" y="1260"/>
                  </a:cubicBezTo>
                  <a:cubicBezTo>
                    <a:pt x="17553" y="1467"/>
                    <a:pt x="17829" y="1715"/>
                    <a:pt x="18203" y="1917"/>
                  </a:cubicBezTo>
                  <a:cubicBezTo>
                    <a:pt x="18573" y="2118"/>
                    <a:pt x="19035" y="2260"/>
                    <a:pt x="19633" y="2260"/>
                  </a:cubicBezTo>
                  <a:cubicBezTo>
                    <a:pt x="19637" y="2260"/>
                    <a:pt x="19642" y="2260"/>
                    <a:pt x="19646" y="2260"/>
                  </a:cubicBezTo>
                  <a:cubicBezTo>
                    <a:pt x="19651" y="2260"/>
                    <a:pt x="19656" y="2260"/>
                    <a:pt x="19661" y="2260"/>
                  </a:cubicBezTo>
                  <a:cubicBezTo>
                    <a:pt x="20191" y="2260"/>
                    <a:pt x="20615" y="2149"/>
                    <a:pt x="20961" y="1981"/>
                  </a:cubicBezTo>
                  <a:cubicBezTo>
                    <a:pt x="21225" y="1856"/>
                    <a:pt x="21442" y="1701"/>
                    <a:pt x="21637" y="1552"/>
                  </a:cubicBezTo>
                  <a:cubicBezTo>
                    <a:pt x="21930" y="1324"/>
                    <a:pt x="22175" y="1109"/>
                    <a:pt x="22462" y="956"/>
                  </a:cubicBezTo>
                  <a:cubicBezTo>
                    <a:pt x="22748" y="802"/>
                    <a:pt x="23074" y="698"/>
                    <a:pt x="23577" y="695"/>
                  </a:cubicBezTo>
                  <a:cubicBezTo>
                    <a:pt x="24022" y="696"/>
                    <a:pt x="24330" y="780"/>
                    <a:pt x="24594" y="905"/>
                  </a:cubicBezTo>
                  <a:cubicBezTo>
                    <a:pt x="24791" y="999"/>
                    <a:pt x="24965" y="1121"/>
                    <a:pt x="25144" y="1258"/>
                  </a:cubicBezTo>
                  <a:cubicBezTo>
                    <a:pt x="25412" y="1465"/>
                    <a:pt x="25689" y="1713"/>
                    <a:pt x="26062" y="1916"/>
                  </a:cubicBezTo>
                  <a:cubicBezTo>
                    <a:pt x="26433" y="2118"/>
                    <a:pt x="26899" y="2259"/>
                    <a:pt x="27500" y="2259"/>
                  </a:cubicBezTo>
                  <a:cubicBezTo>
                    <a:pt x="27502" y="2259"/>
                    <a:pt x="27504" y="2259"/>
                    <a:pt x="27506" y="2259"/>
                  </a:cubicBezTo>
                  <a:cubicBezTo>
                    <a:pt x="27509" y="2259"/>
                    <a:pt x="27511" y="2259"/>
                    <a:pt x="27514" y="2259"/>
                  </a:cubicBezTo>
                  <a:cubicBezTo>
                    <a:pt x="28047" y="2259"/>
                    <a:pt x="28473" y="2149"/>
                    <a:pt x="28822" y="1980"/>
                  </a:cubicBezTo>
                  <a:cubicBezTo>
                    <a:pt x="29085" y="1855"/>
                    <a:pt x="29302" y="1700"/>
                    <a:pt x="29496" y="1551"/>
                  </a:cubicBezTo>
                  <a:cubicBezTo>
                    <a:pt x="29789" y="1323"/>
                    <a:pt x="30035" y="1108"/>
                    <a:pt x="30321" y="954"/>
                  </a:cubicBezTo>
                  <a:cubicBezTo>
                    <a:pt x="30608" y="801"/>
                    <a:pt x="30934" y="696"/>
                    <a:pt x="31436" y="694"/>
                  </a:cubicBezTo>
                  <a:cubicBezTo>
                    <a:pt x="31883" y="695"/>
                    <a:pt x="32190" y="778"/>
                    <a:pt x="32454" y="904"/>
                  </a:cubicBezTo>
                  <a:cubicBezTo>
                    <a:pt x="32652" y="998"/>
                    <a:pt x="32826" y="1119"/>
                    <a:pt x="33005" y="1257"/>
                  </a:cubicBezTo>
                  <a:cubicBezTo>
                    <a:pt x="33274" y="1464"/>
                    <a:pt x="33550" y="1712"/>
                    <a:pt x="33923" y="1914"/>
                  </a:cubicBezTo>
                  <a:cubicBezTo>
                    <a:pt x="34295" y="2117"/>
                    <a:pt x="34760" y="2258"/>
                    <a:pt x="35361" y="2258"/>
                  </a:cubicBezTo>
                  <a:cubicBezTo>
                    <a:pt x="35363" y="2258"/>
                    <a:pt x="35365" y="2258"/>
                    <a:pt x="35368" y="2258"/>
                  </a:cubicBezTo>
                  <a:cubicBezTo>
                    <a:pt x="35370" y="2258"/>
                    <a:pt x="35373" y="2258"/>
                    <a:pt x="35375" y="2258"/>
                  </a:cubicBezTo>
                  <a:cubicBezTo>
                    <a:pt x="35908" y="2258"/>
                    <a:pt x="36335" y="2148"/>
                    <a:pt x="36684" y="1979"/>
                  </a:cubicBezTo>
                  <a:cubicBezTo>
                    <a:pt x="36947" y="1854"/>
                    <a:pt x="37164" y="1699"/>
                    <a:pt x="37358" y="1550"/>
                  </a:cubicBezTo>
                  <a:cubicBezTo>
                    <a:pt x="37651" y="1322"/>
                    <a:pt x="37898" y="1107"/>
                    <a:pt x="38183" y="953"/>
                  </a:cubicBezTo>
                  <a:cubicBezTo>
                    <a:pt x="38470" y="799"/>
                    <a:pt x="38796" y="695"/>
                    <a:pt x="39298" y="693"/>
                  </a:cubicBezTo>
                  <a:lnTo>
                    <a:pt x="39298" y="1"/>
                  </a:lnTo>
                  <a:cubicBezTo>
                    <a:pt x="39293" y="1"/>
                    <a:pt x="39288" y="1"/>
                    <a:pt x="39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0"/>
            <p:cNvSpPr/>
            <p:nvPr/>
          </p:nvSpPr>
          <p:spPr>
            <a:xfrm>
              <a:off x="4683900" y="992725"/>
              <a:ext cx="982475" cy="56675"/>
            </a:xfrm>
            <a:custGeom>
              <a:avLst/>
              <a:gdLst/>
              <a:ahLst/>
              <a:cxnLst/>
              <a:rect l="l" t="t" r="r" b="b"/>
              <a:pathLst>
                <a:path w="39299" h="2267" extrusionOk="0">
                  <a:moveTo>
                    <a:pt x="39291" y="1"/>
                  </a:moveTo>
                  <a:cubicBezTo>
                    <a:pt x="38757" y="1"/>
                    <a:pt x="38331" y="111"/>
                    <a:pt x="37982" y="279"/>
                  </a:cubicBezTo>
                  <a:cubicBezTo>
                    <a:pt x="37719" y="404"/>
                    <a:pt x="37502" y="559"/>
                    <a:pt x="37307" y="709"/>
                  </a:cubicBezTo>
                  <a:cubicBezTo>
                    <a:pt x="37014" y="936"/>
                    <a:pt x="36768" y="1152"/>
                    <a:pt x="36483" y="1306"/>
                  </a:cubicBezTo>
                  <a:cubicBezTo>
                    <a:pt x="36196" y="1459"/>
                    <a:pt x="35869" y="1564"/>
                    <a:pt x="35368" y="1566"/>
                  </a:cubicBezTo>
                  <a:cubicBezTo>
                    <a:pt x="34922" y="1565"/>
                    <a:pt x="34614" y="1481"/>
                    <a:pt x="34349" y="1356"/>
                  </a:cubicBezTo>
                  <a:cubicBezTo>
                    <a:pt x="34151" y="1261"/>
                    <a:pt x="33977" y="1140"/>
                    <a:pt x="33798" y="1002"/>
                  </a:cubicBezTo>
                  <a:cubicBezTo>
                    <a:pt x="33530" y="796"/>
                    <a:pt x="33253" y="548"/>
                    <a:pt x="32880" y="345"/>
                  </a:cubicBezTo>
                  <a:cubicBezTo>
                    <a:pt x="32509" y="144"/>
                    <a:pt x="32043" y="2"/>
                    <a:pt x="31442" y="2"/>
                  </a:cubicBezTo>
                  <a:cubicBezTo>
                    <a:pt x="31440" y="2"/>
                    <a:pt x="31438" y="2"/>
                    <a:pt x="31436" y="2"/>
                  </a:cubicBezTo>
                  <a:cubicBezTo>
                    <a:pt x="31433" y="2"/>
                    <a:pt x="31431" y="2"/>
                    <a:pt x="31429" y="2"/>
                  </a:cubicBezTo>
                  <a:cubicBezTo>
                    <a:pt x="30895" y="2"/>
                    <a:pt x="30469" y="113"/>
                    <a:pt x="30121" y="280"/>
                  </a:cubicBezTo>
                  <a:cubicBezTo>
                    <a:pt x="29857" y="406"/>
                    <a:pt x="29640" y="561"/>
                    <a:pt x="29446" y="711"/>
                  </a:cubicBezTo>
                  <a:cubicBezTo>
                    <a:pt x="29153" y="938"/>
                    <a:pt x="28907" y="1153"/>
                    <a:pt x="28621" y="1307"/>
                  </a:cubicBezTo>
                  <a:cubicBezTo>
                    <a:pt x="28334" y="1460"/>
                    <a:pt x="28008" y="1565"/>
                    <a:pt x="27506" y="1568"/>
                  </a:cubicBezTo>
                  <a:cubicBezTo>
                    <a:pt x="27059" y="1566"/>
                    <a:pt x="26753" y="1482"/>
                    <a:pt x="26488" y="1357"/>
                  </a:cubicBezTo>
                  <a:cubicBezTo>
                    <a:pt x="26290" y="1263"/>
                    <a:pt x="26117" y="1141"/>
                    <a:pt x="25937" y="1003"/>
                  </a:cubicBezTo>
                  <a:cubicBezTo>
                    <a:pt x="25669" y="797"/>
                    <a:pt x="25392" y="549"/>
                    <a:pt x="25019" y="346"/>
                  </a:cubicBezTo>
                  <a:cubicBezTo>
                    <a:pt x="24649" y="146"/>
                    <a:pt x="24185" y="4"/>
                    <a:pt x="23590" y="4"/>
                  </a:cubicBezTo>
                  <a:cubicBezTo>
                    <a:pt x="23585" y="4"/>
                    <a:pt x="23581" y="4"/>
                    <a:pt x="23577" y="4"/>
                  </a:cubicBezTo>
                  <a:cubicBezTo>
                    <a:pt x="23572" y="4"/>
                    <a:pt x="23567" y="4"/>
                    <a:pt x="23562" y="4"/>
                  </a:cubicBezTo>
                  <a:cubicBezTo>
                    <a:pt x="23032" y="4"/>
                    <a:pt x="22608" y="115"/>
                    <a:pt x="22260" y="282"/>
                  </a:cubicBezTo>
                  <a:cubicBezTo>
                    <a:pt x="21997" y="407"/>
                    <a:pt x="21780" y="562"/>
                    <a:pt x="21585" y="712"/>
                  </a:cubicBezTo>
                  <a:cubicBezTo>
                    <a:pt x="21292" y="939"/>
                    <a:pt x="21047" y="1155"/>
                    <a:pt x="20760" y="1308"/>
                  </a:cubicBezTo>
                  <a:cubicBezTo>
                    <a:pt x="20474" y="1462"/>
                    <a:pt x="20147" y="1566"/>
                    <a:pt x="19645" y="1569"/>
                  </a:cubicBezTo>
                  <a:cubicBezTo>
                    <a:pt x="19199" y="1568"/>
                    <a:pt x="18891" y="1483"/>
                    <a:pt x="18627" y="1358"/>
                  </a:cubicBezTo>
                  <a:cubicBezTo>
                    <a:pt x="18430" y="1264"/>
                    <a:pt x="18255" y="1142"/>
                    <a:pt x="18076" y="1005"/>
                  </a:cubicBezTo>
                  <a:cubicBezTo>
                    <a:pt x="17807" y="799"/>
                    <a:pt x="17532" y="551"/>
                    <a:pt x="17158" y="347"/>
                  </a:cubicBezTo>
                  <a:cubicBezTo>
                    <a:pt x="16786" y="146"/>
                    <a:pt x="16322" y="5"/>
                    <a:pt x="15722" y="5"/>
                  </a:cubicBezTo>
                  <a:cubicBezTo>
                    <a:pt x="15720" y="5"/>
                    <a:pt x="15718" y="5"/>
                    <a:pt x="15715" y="5"/>
                  </a:cubicBezTo>
                  <a:cubicBezTo>
                    <a:pt x="15713" y="5"/>
                    <a:pt x="15710" y="5"/>
                    <a:pt x="15708" y="5"/>
                  </a:cubicBezTo>
                  <a:cubicBezTo>
                    <a:pt x="15175" y="5"/>
                    <a:pt x="14748" y="115"/>
                    <a:pt x="14400" y="283"/>
                  </a:cubicBezTo>
                  <a:cubicBezTo>
                    <a:pt x="14137" y="408"/>
                    <a:pt x="13920" y="563"/>
                    <a:pt x="13725" y="713"/>
                  </a:cubicBezTo>
                  <a:cubicBezTo>
                    <a:pt x="13433" y="940"/>
                    <a:pt x="13187" y="1156"/>
                    <a:pt x="12901" y="1310"/>
                  </a:cubicBezTo>
                  <a:cubicBezTo>
                    <a:pt x="12614" y="1463"/>
                    <a:pt x="12288" y="1568"/>
                    <a:pt x="11786" y="1570"/>
                  </a:cubicBezTo>
                  <a:cubicBezTo>
                    <a:pt x="11340" y="1569"/>
                    <a:pt x="11032" y="1485"/>
                    <a:pt x="10769" y="1359"/>
                  </a:cubicBezTo>
                  <a:cubicBezTo>
                    <a:pt x="10571" y="1265"/>
                    <a:pt x="10397" y="1145"/>
                    <a:pt x="10217" y="1006"/>
                  </a:cubicBezTo>
                  <a:cubicBezTo>
                    <a:pt x="9949" y="801"/>
                    <a:pt x="9672" y="552"/>
                    <a:pt x="9300" y="350"/>
                  </a:cubicBezTo>
                  <a:cubicBezTo>
                    <a:pt x="8928" y="147"/>
                    <a:pt x="8463" y="6"/>
                    <a:pt x="7864" y="6"/>
                  </a:cubicBezTo>
                  <a:cubicBezTo>
                    <a:pt x="7862" y="6"/>
                    <a:pt x="7859" y="6"/>
                    <a:pt x="7857" y="6"/>
                  </a:cubicBezTo>
                  <a:cubicBezTo>
                    <a:pt x="7855" y="6"/>
                    <a:pt x="7852" y="6"/>
                    <a:pt x="7850" y="6"/>
                  </a:cubicBezTo>
                  <a:cubicBezTo>
                    <a:pt x="7316" y="6"/>
                    <a:pt x="6890" y="116"/>
                    <a:pt x="6542" y="284"/>
                  </a:cubicBezTo>
                  <a:cubicBezTo>
                    <a:pt x="6279" y="409"/>
                    <a:pt x="6062" y="564"/>
                    <a:pt x="5867" y="716"/>
                  </a:cubicBezTo>
                  <a:cubicBezTo>
                    <a:pt x="5573" y="943"/>
                    <a:pt x="5329" y="1158"/>
                    <a:pt x="5042" y="1312"/>
                  </a:cubicBezTo>
                  <a:cubicBezTo>
                    <a:pt x="4756" y="1466"/>
                    <a:pt x="4429" y="1570"/>
                    <a:pt x="3929" y="1573"/>
                  </a:cubicBezTo>
                  <a:cubicBezTo>
                    <a:pt x="3484" y="1571"/>
                    <a:pt x="3175" y="1487"/>
                    <a:pt x="2912" y="1362"/>
                  </a:cubicBezTo>
                  <a:cubicBezTo>
                    <a:pt x="2714" y="1268"/>
                    <a:pt x="2540" y="1147"/>
                    <a:pt x="2360" y="1008"/>
                  </a:cubicBezTo>
                  <a:cubicBezTo>
                    <a:pt x="2092" y="804"/>
                    <a:pt x="1815" y="554"/>
                    <a:pt x="1442" y="352"/>
                  </a:cubicBezTo>
                  <a:cubicBezTo>
                    <a:pt x="1072" y="151"/>
                    <a:pt x="609" y="9"/>
                    <a:pt x="13" y="9"/>
                  </a:cubicBezTo>
                  <a:cubicBezTo>
                    <a:pt x="9" y="9"/>
                    <a:pt x="4" y="9"/>
                    <a:pt x="0" y="9"/>
                  </a:cubicBezTo>
                  <a:lnTo>
                    <a:pt x="0" y="703"/>
                  </a:lnTo>
                  <a:lnTo>
                    <a:pt x="2" y="703"/>
                  </a:lnTo>
                  <a:cubicBezTo>
                    <a:pt x="448" y="704"/>
                    <a:pt x="756" y="787"/>
                    <a:pt x="1019" y="913"/>
                  </a:cubicBezTo>
                  <a:cubicBezTo>
                    <a:pt x="1216" y="1007"/>
                    <a:pt x="1391" y="1128"/>
                    <a:pt x="1570" y="1266"/>
                  </a:cubicBezTo>
                  <a:cubicBezTo>
                    <a:pt x="1839" y="1472"/>
                    <a:pt x="2116" y="1721"/>
                    <a:pt x="2488" y="1924"/>
                  </a:cubicBezTo>
                  <a:cubicBezTo>
                    <a:pt x="2860" y="2126"/>
                    <a:pt x="3325" y="2267"/>
                    <a:pt x="3924" y="2267"/>
                  </a:cubicBezTo>
                  <a:cubicBezTo>
                    <a:pt x="3926" y="2267"/>
                    <a:pt x="3929" y="2267"/>
                    <a:pt x="3931" y="2267"/>
                  </a:cubicBezTo>
                  <a:cubicBezTo>
                    <a:pt x="3933" y="2267"/>
                    <a:pt x="3936" y="2267"/>
                    <a:pt x="3938" y="2267"/>
                  </a:cubicBezTo>
                  <a:cubicBezTo>
                    <a:pt x="4472" y="2267"/>
                    <a:pt x="4898" y="2157"/>
                    <a:pt x="5246" y="1988"/>
                  </a:cubicBezTo>
                  <a:cubicBezTo>
                    <a:pt x="5509" y="1863"/>
                    <a:pt x="5726" y="1708"/>
                    <a:pt x="5921" y="1558"/>
                  </a:cubicBezTo>
                  <a:cubicBezTo>
                    <a:pt x="6215" y="1330"/>
                    <a:pt x="6459" y="1115"/>
                    <a:pt x="6744" y="961"/>
                  </a:cubicBezTo>
                  <a:cubicBezTo>
                    <a:pt x="7031" y="807"/>
                    <a:pt x="7358" y="703"/>
                    <a:pt x="7858" y="701"/>
                  </a:cubicBezTo>
                  <a:cubicBezTo>
                    <a:pt x="8303" y="702"/>
                    <a:pt x="8612" y="785"/>
                    <a:pt x="8875" y="910"/>
                  </a:cubicBezTo>
                  <a:cubicBezTo>
                    <a:pt x="9072" y="1005"/>
                    <a:pt x="9247" y="1126"/>
                    <a:pt x="9427" y="1264"/>
                  </a:cubicBezTo>
                  <a:cubicBezTo>
                    <a:pt x="9695" y="1470"/>
                    <a:pt x="9971" y="1719"/>
                    <a:pt x="10343" y="1921"/>
                  </a:cubicBezTo>
                  <a:cubicBezTo>
                    <a:pt x="10716" y="2123"/>
                    <a:pt x="11181" y="2265"/>
                    <a:pt x="11780" y="2265"/>
                  </a:cubicBezTo>
                  <a:cubicBezTo>
                    <a:pt x="11783" y="2265"/>
                    <a:pt x="11785" y="2265"/>
                    <a:pt x="11787" y="2265"/>
                  </a:cubicBezTo>
                  <a:cubicBezTo>
                    <a:pt x="11789" y="2265"/>
                    <a:pt x="11792" y="2265"/>
                    <a:pt x="11794" y="2265"/>
                  </a:cubicBezTo>
                  <a:cubicBezTo>
                    <a:pt x="12328" y="2265"/>
                    <a:pt x="12754" y="2154"/>
                    <a:pt x="13102" y="1986"/>
                  </a:cubicBezTo>
                  <a:cubicBezTo>
                    <a:pt x="13366" y="1860"/>
                    <a:pt x="13582" y="1705"/>
                    <a:pt x="13776" y="1555"/>
                  </a:cubicBezTo>
                  <a:cubicBezTo>
                    <a:pt x="14070" y="1328"/>
                    <a:pt x="14315" y="1114"/>
                    <a:pt x="14601" y="960"/>
                  </a:cubicBezTo>
                  <a:cubicBezTo>
                    <a:pt x="14888" y="806"/>
                    <a:pt x="15215" y="702"/>
                    <a:pt x="15716" y="699"/>
                  </a:cubicBezTo>
                  <a:cubicBezTo>
                    <a:pt x="16161" y="701"/>
                    <a:pt x="16470" y="784"/>
                    <a:pt x="16733" y="909"/>
                  </a:cubicBezTo>
                  <a:cubicBezTo>
                    <a:pt x="16931" y="1003"/>
                    <a:pt x="17105" y="1125"/>
                    <a:pt x="17285" y="1263"/>
                  </a:cubicBezTo>
                  <a:cubicBezTo>
                    <a:pt x="17553" y="1470"/>
                    <a:pt x="17829" y="1718"/>
                    <a:pt x="18203" y="1920"/>
                  </a:cubicBezTo>
                  <a:cubicBezTo>
                    <a:pt x="18573" y="2121"/>
                    <a:pt x="19035" y="2263"/>
                    <a:pt x="19633" y="2263"/>
                  </a:cubicBezTo>
                  <a:cubicBezTo>
                    <a:pt x="19637" y="2263"/>
                    <a:pt x="19642" y="2263"/>
                    <a:pt x="19646" y="2263"/>
                  </a:cubicBezTo>
                  <a:cubicBezTo>
                    <a:pt x="19651" y="2263"/>
                    <a:pt x="19656" y="2263"/>
                    <a:pt x="19661" y="2263"/>
                  </a:cubicBezTo>
                  <a:cubicBezTo>
                    <a:pt x="20191" y="2263"/>
                    <a:pt x="20615" y="2152"/>
                    <a:pt x="20961" y="1984"/>
                  </a:cubicBezTo>
                  <a:cubicBezTo>
                    <a:pt x="21225" y="1859"/>
                    <a:pt x="21442" y="1704"/>
                    <a:pt x="21637" y="1553"/>
                  </a:cubicBezTo>
                  <a:cubicBezTo>
                    <a:pt x="21930" y="1326"/>
                    <a:pt x="22175" y="1110"/>
                    <a:pt x="22462" y="957"/>
                  </a:cubicBezTo>
                  <a:cubicBezTo>
                    <a:pt x="22748" y="804"/>
                    <a:pt x="23074" y="699"/>
                    <a:pt x="23577" y="696"/>
                  </a:cubicBezTo>
                  <a:cubicBezTo>
                    <a:pt x="24022" y="697"/>
                    <a:pt x="24330" y="781"/>
                    <a:pt x="24594" y="907"/>
                  </a:cubicBezTo>
                  <a:cubicBezTo>
                    <a:pt x="24791" y="1001"/>
                    <a:pt x="24965" y="1122"/>
                    <a:pt x="25144" y="1260"/>
                  </a:cubicBezTo>
                  <a:cubicBezTo>
                    <a:pt x="25412" y="1467"/>
                    <a:pt x="25689" y="1714"/>
                    <a:pt x="26062" y="1917"/>
                  </a:cubicBezTo>
                  <a:cubicBezTo>
                    <a:pt x="26433" y="2119"/>
                    <a:pt x="26899" y="2261"/>
                    <a:pt x="27500" y="2261"/>
                  </a:cubicBezTo>
                  <a:cubicBezTo>
                    <a:pt x="27502" y="2261"/>
                    <a:pt x="27504" y="2261"/>
                    <a:pt x="27506" y="2261"/>
                  </a:cubicBezTo>
                  <a:cubicBezTo>
                    <a:pt x="27509" y="2261"/>
                    <a:pt x="27511" y="2261"/>
                    <a:pt x="27514" y="2261"/>
                  </a:cubicBezTo>
                  <a:cubicBezTo>
                    <a:pt x="28047" y="2261"/>
                    <a:pt x="28473" y="2150"/>
                    <a:pt x="28822" y="1982"/>
                  </a:cubicBezTo>
                  <a:cubicBezTo>
                    <a:pt x="29085" y="1857"/>
                    <a:pt x="29302" y="1702"/>
                    <a:pt x="29496" y="1550"/>
                  </a:cubicBezTo>
                  <a:cubicBezTo>
                    <a:pt x="29789" y="1323"/>
                    <a:pt x="30035" y="1108"/>
                    <a:pt x="30321" y="955"/>
                  </a:cubicBezTo>
                  <a:cubicBezTo>
                    <a:pt x="30608" y="801"/>
                    <a:pt x="30934" y="696"/>
                    <a:pt x="31436" y="693"/>
                  </a:cubicBezTo>
                  <a:cubicBezTo>
                    <a:pt x="31883" y="695"/>
                    <a:pt x="32190" y="779"/>
                    <a:pt x="32454" y="904"/>
                  </a:cubicBezTo>
                  <a:cubicBezTo>
                    <a:pt x="32652" y="998"/>
                    <a:pt x="32826" y="1120"/>
                    <a:pt x="33005" y="1258"/>
                  </a:cubicBezTo>
                  <a:cubicBezTo>
                    <a:pt x="33274" y="1465"/>
                    <a:pt x="33550" y="1712"/>
                    <a:pt x="33923" y="1915"/>
                  </a:cubicBezTo>
                  <a:cubicBezTo>
                    <a:pt x="34293" y="2116"/>
                    <a:pt x="34757" y="2258"/>
                    <a:pt x="35355" y="2258"/>
                  </a:cubicBezTo>
                  <a:cubicBezTo>
                    <a:pt x="35359" y="2258"/>
                    <a:pt x="35363" y="2258"/>
                    <a:pt x="35368" y="2258"/>
                  </a:cubicBezTo>
                  <a:cubicBezTo>
                    <a:pt x="35373" y="2258"/>
                    <a:pt x="35377" y="2258"/>
                    <a:pt x="35382" y="2258"/>
                  </a:cubicBezTo>
                  <a:cubicBezTo>
                    <a:pt x="35912" y="2258"/>
                    <a:pt x="36336" y="2147"/>
                    <a:pt x="36684" y="1979"/>
                  </a:cubicBezTo>
                  <a:cubicBezTo>
                    <a:pt x="36947" y="1854"/>
                    <a:pt x="37164" y="1699"/>
                    <a:pt x="37358" y="1549"/>
                  </a:cubicBezTo>
                  <a:cubicBezTo>
                    <a:pt x="37651" y="1322"/>
                    <a:pt x="37898" y="1106"/>
                    <a:pt x="38183" y="954"/>
                  </a:cubicBezTo>
                  <a:cubicBezTo>
                    <a:pt x="38470" y="800"/>
                    <a:pt x="38796" y="695"/>
                    <a:pt x="39298" y="692"/>
                  </a:cubicBezTo>
                  <a:lnTo>
                    <a:pt x="39298" y="1"/>
                  </a:lnTo>
                  <a:cubicBezTo>
                    <a:pt x="39296" y="1"/>
                    <a:pt x="39293" y="1"/>
                    <a:pt x="392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0"/>
            <p:cNvSpPr/>
            <p:nvPr/>
          </p:nvSpPr>
          <p:spPr>
            <a:xfrm>
              <a:off x="4683900" y="1047200"/>
              <a:ext cx="982475" cy="56675"/>
            </a:xfrm>
            <a:custGeom>
              <a:avLst/>
              <a:gdLst/>
              <a:ahLst/>
              <a:cxnLst/>
              <a:rect l="l" t="t" r="r" b="b"/>
              <a:pathLst>
                <a:path w="39299" h="2267" extrusionOk="0">
                  <a:moveTo>
                    <a:pt x="39291" y="0"/>
                  </a:moveTo>
                  <a:cubicBezTo>
                    <a:pt x="38757" y="0"/>
                    <a:pt x="38331" y="110"/>
                    <a:pt x="37982" y="279"/>
                  </a:cubicBezTo>
                  <a:cubicBezTo>
                    <a:pt x="37719" y="404"/>
                    <a:pt x="37502" y="559"/>
                    <a:pt x="37307" y="708"/>
                  </a:cubicBezTo>
                  <a:cubicBezTo>
                    <a:pt x="37014" y="936"/>
                    <a:pt x="36768" y="1151"/>
                    <a:pt x="36483" y="1305"/>
                  </a:cubicBezTo>
                  <a:cubicBezTo>
                    <a:pt x="36196" y="1459"/>
                    <a:pt x="35869" y="1563"/>
                    <a:pt x="35368" y="1565"/>
                  </a:cubicBezTo>
                  <a:cubicBezTo>
                    <a:pt x="34922" y="1564"/>
                    <a:pt x="34614" y="1481"/>
                    <a:pt x="34349" y="1356"/>
                  </a:cubicBezTo>
                  <a:cubicBezTo>
                    <a:pt x="34151" y="1261"/>
                    <a:pt x="33977" y="1140"/>
                    <a:pt x="33798" y="1002"/>
                  </a:cubicBezTo>
                  <a:cubicBezTo>
                    <a:pt x="33530" y="795"/>
                    <a:pt x="33253" y="547"/>
                    <a:pt x="32880" y="345"/>
                  </a:cubicBezTo>
                  <a:cubicBezTo>
                    <a:pt x="32509" y="143"/>
                    <a:pt x="32043" y="1"/>
                    <a:pt x="31442" y="1"/>
                  </a:cubicBezTo>
                  <a:cubicBezTo>
                    <a:pt x="31440" y="1"/>
                    <a:pt x="31438" y="1"/>
                    <a:pt x="31436" y="1"/>
                  </a:cubicBezTo>
                  <a:cubicBezTo>
                    <a:pt x="31433" y="1"/>
                    <a:pt x="31431" y="1"/>
                    <a:pt x="31429" y="1"/>
                  </a:cubicBezTo>
                  <a:cubicBezTo>
                    <a:pt x="30895" y="1"/>
                    <a:pt x="30469" y="112"/>
                    <a:pt x="30121" y="280"/>
                  </a:cubicBezTo>
                  <a:cubicBezTo>
                    <a:pt x="29857" y="406"/>
                    <a:pt x="29640" y="561"/>
                    <a:pt x="29446" y="710"/>
                  </a:cubicBezTo>
                  <a:cubicBezTo>
                    <a:pt x="29153" y="938"/>
                    <a:pt x="28907" y="1152"/>
                    <a:pt x="28621" y="1306"/>
                  </a:cubicBezTo>
                  <a:cubicBezTo>
                    <a:pt x="28334" y="1460"/>
                    <a:pt x="28008" y="1564"/>
                    <a:pt x="27506" y="1567"/>
                  </a:cubicBezTo>
                  <a:cubicBezTo>
                    <a:pt x="27059" y="1565"/>
                    <a:pt x="26753" y="1482"/>
                    <a:pt x="26488" y="1357"/>
                  </a:cubicBezTo>
                  <a:cubicBezTo>
                    <a:pt x="26290" y="1263"/>
                    <a:pt x="26117" y="1141"/>
                    <a:pt x="25937" y="1003"/>
                  </a:cubicBezTo>
                  <a:cubicBezTo>
                    <a:pt x="25669" y="798"/>
                    <a:pt x="25392" y="548"/>
                    <a:pt x="25019" y="346"/>
                  </a:cubicBezTo>
                  <a:cubicBezTo>
                    <a:pt x="24649" y="145"/>
                    <a:pt x="24185" y="3"/>
                    <a:pt x="23590" y="3"/>
                  </a:cubicBezTo>
                  <a:cubicBezTo>
                    <a:pt x="23585" y="3"/>
                    <a:pt x="23581" y="3"/>
                    <a:pt x="23577" y="3"/>
                  </a:cubicBezTo>
                  <a:cubicBezTo>
                    <a:pt x="23572" y="3"/>
                    <a:pt x="23567" y="3"/>
                    <a:pt x="23562" y="3"/>
                  </a:cubicBezTo>
                  <a:cubicBezTo>
                    <a:pt x="23032" y="3"/>
                    <a:pt x="22608" y="114"/>
                    <a:pt x="22260" y="282"/>
                  </a:cubicBezTo>
                  <a:cubicBezTo>
                    <a:pt x="21997" y="407"/>
                    <a:pt x="21780" y="562"/>
                    <a:pt x="21585" y="712"/>
                  </a:cubicBezTo>
                  <a:cubicBezTo>
                    <a:pt x="21292" y="940"/>
                    <a:pt x="21047" y="1155"/>
                    <a:pt x="20760" y="1309"/>
                  </a:cubicBezTo>
                  <a:cubicBezTo>
                    <a:pt x="20474" y="1462"/>
                    <a:pt x="20147" y="1567"/>
                    <a:pt x="19645" y="1569"/>
                  </a:cubicBezTo>
                  <a:cubicBezTo>
                    <a:pt x="19199" y="1568"/>
                    <a:pt x="18891" y="1485"/>
                    <a:pt x="18627" y="1359"/>
                  </a:cubicBezTo>
                  <a:cubicBezTo>
                    <a:pt x="18430" y="1265"/>
                    <a:pt x="18255" y="1144"/>
                    <a:pt x="18076" y="1006"/>
                  </a:cubicBezTo>
                  <a:cubicBezTo>
                    <a:pt x="17807" y="800"/>
                    <a:pt x="17532" y="551"/>
                    <a:pt x="17158" y="349"/>
                  </a:cubicBezTo>
                  <a:cubicBezTo>
                    <a:pt x="16786" y="146"/>
                    <a:pt x="16322" y="5"/>
                    <a:pt x="15722" y="5"/>
                  </a:cubicBezTo>
                  <a:cubicBezTo>
                    <a:pt x="15720" y="5"/>
                    <a:pt x="15718" y="5"/>
                    <a:pt x="15715" y="5"/>
                  </a:cubicBezTo>
                  <a:cubicBezTo>
                    <a:pt x="15713" y="5"/>
                    <a:pt x="15710" y="5"/>
                    <a:pt x="15708" y="5"/>
                  </a:cubicBezTo>
                  <a:cubicBezTo>
                    <a:pt x="15175" y="5"/>
                    <a:pt x="14748" y="115"/>
                    <a:pt x="14400" y="284"/>
                  </a:cubicBezTo>
                  <a:cubicBezTo>
                    <a:pt x="14137" y="409"/>
                    <a:pt x="13920" y="564"/>
                    <a:pt x="13725" y="714"/>
                  </a:cubicBezTo>
                  <a:cubicBezTo>
                    <a:pt x="13433" y="941"/>
                    <a:pt x="13187" y="1156"/>
                    <a:pt x="12901" y="1310"/>
                  </a:cubicBezTo>
                  <a:cubicBezTo>
                    <a:pt x="12614" y="1464"/>
                    <a:pt x="12288" y="1568"/>
                    <a:pt x="11786" y="1570"/>
                  </a:cubicBezTo>
                  <a:cubicBezTo>
                    <a:pt x="11340" y="1569"/>
                    <a:pt x="11032" y="1486"/>
                    <a:pt x="10769" y="1361"/>
                  </a:cubicBezTo>
                  <a:cubicBezTo>
                    <a:pt x="10571" y="1266"/>
                    <a:pt x="10397" y="1145"/>
                    <a:pt x="10217" y="1007"/>
                  </a:cubicBezTo>
                  <a:cubicBezTo>
                    <a:pt x="9949" y="801"/>
                    <a:pt x="9672" y="552"/>
                    <a:pt x="9300" y="350"/>
                  </a:cubicBezTo>
                  <a:cubicBezTo>
                    <a:pt x="8928" y="148"/>
                    <a:pt x="8463" y="6"/>
                    <a:pt x="7864" y="6"/>
                  </a:cubicBezTo>
                  <a:cubicBezTo>
                    <a:pt x="7862" y="6"/>
                    <a:pt x="7859" y="6"/>
                    <a:pt x="7857" y="6"/>
                  </a:cubicBezTo>
                  <a:cubicBezTo>
                    <a:pt x="7855" y="6"/>
                    <a:pt x="7852" y="6"/>
                    <a:pt x="7850" y="6"/>
                  </a:cubicBezTo>
                  <a:cubicBezTo>
                    <a:pt x="7316" y="6"/>
                    <a:pt x="6890" y="118"/>
                    <a:pt x="6542" y="285"/>
                  </a:cubicBezTo>
                  <a:cubicBezTo>
                    <a:pt x="6279" y="411"/>
                    <a:pt x="6062" y="566"/>
                    <a:pt x="5867" y="717"/>
                  </a:cubicBezTo>
                  <a:cubicBezTo>
                    <a:pt x="5573" y="944"/>
                    <a:pt x="5329" y="1160"/>
                    <a:pt x="5042" y="1312"/>
                  </a:cubicBezTo>
                  <a:cubicBezTo>
                    <a:pt x="4756" y="1466"/>
                    <a:pt x="4429" y="1570"/>
                    <a:pt x="3929" y="1574"/>
                  </a:cubicBezTo>
                  <a:cubicBezTo>
                    <a:pt x="3484" y="1573"/>
                    <a:pt x="3175" y="1488"/>
                    <a:pt x="2912" y="1363"/>
                  </a:cubicBezTo>
                  <a:cubicBezTo>
                    <a:pt x="2714" y="1269"/>
                    <a:pt x="2540" y="1147"/>
                    <a:pt x="2360" y="1010"/>
                  </a:cubicBezTo>
                  <a:cubicBezTo>
                    <a:pt x="2092" y="804"/>
                    <a:pt x="1815" y="556"/>
                    <a:pt x="1442" y="352"/>
                  </a:cubicBezTo>
                  <a:cubicBezTo>
                    <a:pt x="1071" y="151"/>
                    <a:pt x="605" y="9"/>
                    <a:pt x="7" y="9"/>
                  </a:cubicBezTo>
                  <a:cubicBezTo>
                    <a:pt x="4" y="9"/>
                    <a:pt x="2" y="9"/>
                    <a:pt x="0" y="9"/>
                  </a:cubicBezTo>
                  <a:lnTo>
                    <a:pt x="0" y="702"/>
                  </a:lnTo>
                  <a:lnTo>
                    <a:pt x="2" y="702"/>
                  </a:lnTo>
                  <a:cubicBezTo>
                    <a:pt x="448" y="703"/>
                    <a:pt x="756" y="788"/>
                    <a:pt x="1019" y="913"/>
                  </a:cubicBezTo>
                  <a:cubicBezTo>
                    <a:pt x="1216" y="1007"/>
                    <a:pt x="1391" y="1129"/>
                    <a:pt x="1570" y="1266"/>
                  </a:cubicBezTo>
                  <a:cubicBezTo>
                    <a:pt x="1839" y="1471"/>
                    <a:pt x="2116" y="1720"/>
                    <a:pt x="2488" y="1924"/>
                  </a:cubicBezTo>
                  <a:cubicBezTo>
                    <a:pt x="2860" y="2125"/>
                    <a:pt x="3325" y="2266"/>
                    <a:pt x="3924" y="2266"/>
                  </a:cubicBezTo>
                  <a:cubicBezTo>
                    <a:pt x="3926" y="2266"/>
                    <a:pt x="3929" y="2266"/>
                    <a:pt x="3931" y="2266"/>
                  </a:cubicBezTo>
                  <a:cubicBezTo>
                    <a:pt x="3933" y="2266"/>
                    <a:pt x="3936" y="2266"/>
                    <a:pt x="3938" y="2266"/>
                  </a:cubicBezTo>
                  <a:cubicBezTo>
                    <a:pt x="4472" y="2266"/>
                    <a:pt x="4898" y="2156"/>
                    <a:pt x="5246" y="1988"/>
                  </a:cubicBezTo>
                  <a:cubicBezTo>
                    <a:pt x="5509" y="1863"/>
                    <a:pt x="5726" y="1708"/>
                    <a:pt x="5921" y="1557"/>
                  </a:cubicBezTo>
                  <a:cubicBezTo>
                    <a:pt x="6215" y="1330"/>
                    <a:pt x="6459" y="1114"/>
                    <a:pt x="6744" y="960"/>
                  </a:cubicBezTo>
                  <a:cubicBezTo>
                    <a:pt x="7031" y="806"/>
                    <a:pt x="7358" y="702"/>
                    <a:pt x="7858" y="700"/>
                  </a:cubicBezTo>
                  <a:cubicBezTo>
                    <a:pt x="8303" y="701"/>
                    <a:pt x="8612" y="785"/>
                    <a:pt x="8875" y="910"/>
                  </a:cubicBezTo>
                  <a:cubicBezTo>
                    <a:pt x="9072" y="1005"/>
                    <a:pt x="9247" y="1125"/>
                    <a:pt x="9427" y="1264"/>
                  </a:cubicBezTo>
                  <a:cubicBezTo>
                    <a:pt x="9695" y="1469"/>
                    <a:pt x="9971" y="1718"/>
                    <a:pt x="10343" y="1920"/>
                  </a:cubicBezTo>
                  <a:cubicBezTo>
                    <a:pt x="10716" y="2122"/>
                    <a:pt x="11181" y="2264"/>
                    <a:pt x="11780" y="2264"/>
                  </a:cubicBezTo>
                  <a:cubicBezTo>
                    <a:pt x="11783" y="2264"/>
                    <a:pt x="11785" y="2264"/>
                    <a:pt x="11787" y="2264"/>
                  </a:cubicBezTo>
                  <a:cubicBezTo>
                    <a:pt x="11789" y="2264"/>
                    <a:pt x="11792" y="2264"/>
                    <a:pt x="11794" y="2264"/>
                  </a:cubicBezTo>
                  <a:cubicBezTo>
                    <a:pt x="12328" y="2264"/>
                    <a:pt x="12754" y="2153"/>
                    <a:pt x="13102" y="1986"/>
                  </a:cubicBezTo>
                  <a:cubicBezTo>
                    <a:pt x="13366" y="1860"/>
                    <a:pt x="13582" y="1705"/>
                    <a:pt x="13776" y="1554"/>
                  </a:cubicBezTo>
                  <a:cubicBezTo>
                    <a:pt x="14070" y="1327"/>
                    <a:pt x="14315" y="1111"/>
                    <a:pt x="14601" y="958"/>
                  </a:cubicBezTo>
                  <a:cubicBezTo>
                    <a:pt x="14888" y="804"/>
                    <a:pt x="15215" y="700"/>
                    <a:pt x="15716" y="697"/>
                  </a:cubicBezTo>
                  <a:cubicBezTo>
                    <a:pt x="16161" y="698"/>
                    <a:pt x="16470" y="783"/>
                    <a:pt x="16733" y="908"/>
                  </a:cubicBezTo>
                  <a:cubicBezTo>
                    <a:pt x="16931" y="1002"/>
                    <a:pt x="17105" y="1123"/>
                    <a:pt x="17285" y="1261"/>
                  </a:cubicBezTo>
                  <a:cubicBezTo>
                    <a:pt x="17553" y="1467"/>
                    <a:pt x="17829" y="1715"/>
                    <a:pt x="18203" y="1918"/>
                  </a:cubicBezTo>
                  <a:cubicBezTo>
                    <a:pt x="18574" y="2120"/>
                    <a:pt x="19039" y="2261"/>
                    <a:pt x="19640" y="2261"/>
                  </a:cubicBezTo>
                  <a:cubicBezTo>
                    <a:pt x="19642" y="2261"/>
                    <a:pt x="19644" y="2261"/>
                    <a:pt x="19646" y="2261"/>
                  </a:cubicBezTo>
                  <a:cubicBezTo>
                    <a:pt x="19649" y="2261"/>
                    <a:pt x="19651" y="2261"/>
                    <a:pt x="19654" y="2261"/>
                  </a:cubicBezTo>
                  <a:cubicBezTo>
                    <a:pt x="20187" y="2261"/>
                    <a:pt x="20613" y="2151"/>
                    <a:pt x="20961" y="1982"/>
                  </a:cubicBezTo>
                  <a:cubicBezTo>
                    <a:pt x="21225" y="1858"/>
                    <a:pt x="21442" y="1703"/>
                    <a:pt x="21637" y="1553"/>
                  </a:cubicBezTo>
                  <a:cubicBezTo>
                    <a:pt x="21930" y="1326"/>
                    <a:pt x="22175" y="1110"/>
                    <a:pt x="22462" y="956"/>
                  </a:cubicBezTo>
                  <a:cubicBezTo>
                    <a:pt x="22748" y="803"/>
                    <a:pt x="23074" y="698"/>
                    <a:pt x="23577" y="696"/>
                  </a:cubicBezTo>
                  <a:cubicBezTo>
                    <a:pt x="24022" y="697"/>
                    <a:pt x="24330" y="781"/>
                    <a:pt x="24594" y="907"/>
                  </a:cubicBezTo>
                  <a:cubicBezTo>
                    <a:pt x="24791" y="1001"/>
                    <a:pt x="24965" y="1121"/>
                    <a:pt x="25144" y="1260"/>
                  </a:cubicBezTo>
                  <a:cubicBezTo>
                    <a:pt x="25412" y="1466"/>
                    <a:pt x="25689" y="1714"/>
                    <a:pt x="26062" y="1916"/>
                  </a:cubicBezTo>
                  <a:cubicBezTo>
                    <a:pt x="26433" y="2119"/>
                    <a:pt x="26899" y="2260"/>
                    <a:pt x="27500" y="2260"/>
                  </a:cubicBezTo>
                  <a:cubicBezTo>
                    <a:pt x="27502" y="2260"/>
                    <a:pt x="27504" y="2260"/>
                    <a:pt x="27506" y="2260"/>
                  </a:cubicBezTo>
                  <a:cubicBezTo>
                    <a:pt x="27509" y="2260"/>
                    <a:pt x="27511" y="2260"/>
                    <a:pt x="27514" y="2260"/>
                  </a:cubicBezTo>
                  <a:cubicBezTo>
                    <a:pt x="28047" y="2260"/>
                    <a:pt x="28473" y="2150"/>
                    <a:pt x="28822" y="1981"/>
                  </a:cubicBezTo>
                  <a:cubicBezTo>
                    <a:pt x="29085" y="1856"/>
                    <a:pt x="29302" y="1702"/>
                    <a:pt x="29496" y="1552"/>
                  </a:cubicBezTo>
                  <a:cubicBezTo>
                    <a:pt x="29789" y="1325"/>
                    <a:pt x="30035" y="1109"/>
                    <a:pt x="30321" y="955"/>
                  </a:cubicBezTo>
                  <a:cubicBezTo>
                    <a:pt x="30608" y="801"/>
                    <a:pt x="30934" y="697"/>
                    <a:pt x="31436" y="695"/>
                  </a:cubicBezTo>
                  <a:cubicBezTo>
                    <a:pt x="31883" y="696"/>
                    <a:pt x="32190" y="780"/>
                    <a:pt x="32454" y="905"/>
                  </a:cubicBezTo>
                  <a:cubicBezTo>
                    <a:pt x="32652" y="1000"/>
                    <a:pt x="32826" y="1120"/>
                    <a:pt x="33005" y="1259"/>
                  </a:cubicBezTo>
                  <a:cubicBezTo>
                    <a:pt x="33274" y="1464"/>
                    <a:pt x="33550" y="1713"/>
                    <a:pt x="33923" y="1915"/>
                  </a:cubicBezTo>
                  <a:cubicBezTo>
                    <a:pt x="34295" y="2117"/>
                    <a:pt x="34760" y="2259"/>
                    <a:pt x="35361" y="2259"/>
                  </a:cubicBezTo>
                  <a:cubicBezTo>
                    <a:pt x="35363" y="2259"/>
                    <a:pt x="35365" y="2259"/>
                    <a:pt x="35368" y="2259"/>
                  </a:cubicBezTo>
                  <a:cubicBezTo>
                    <a:pt x="35370" y="2259"/>
                    <a:pt x="35373" y="2259"/>
                    <a:pt x="35375" y="2259"/>
                  </a:cubicBezTo>
                  <a:cubicBezTo>
                    <a:pt x="35908" y="2259"/>
                    <a:pt x="36335" y="2148"/>
                    <a:pt x="36684" y="1980"/>
                  </a:cubicBezTo>
                  <a:cubicBezTo>
                    <a:pt x="36947" y="1854"/>
                    <a:pt x="37164" y="1700"/>
                    <a:pt x="37358" y="1549"/>
                  </a:cubicBezTo>
                  <a:cubicBezTo>
                    <a:pt x="37651" y="1322"/>
                    <a:pt x="37898" y="1106"/>
                    <a:pt x="38183" y="953"/>
                  </a:cubicBezTo>
                  <a:cubicBezTo>
                    <a:pt x="38470" y="799"/>
                    <a:pt x="38796" y="695"/>
                    <a:pt x="39298" y="692"/>
                  </a:cubicBezTo>
                  <a:lnTo>
                    <a:pt x="39298" y="0"/>
                  </a:lnTo>
                  <a:cubicBezTo>
                    <a:pt x="39296" y="0"/>
                    <a:pt x="39293" y="0"/>
                    <a:pt x="39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Image 26">
            <a:extLst>
              <a:ext uri="{FF2B5EF4-FFF2-40B4-BE49-F238E27FC236}">
                <a16:creationId xmlns:a16="http://schemas.microsoft.com/office/drawing/2014/main" id="{5E83A8B8-27B8-4A7F-8005-DBFC3D74EE96}"/>
              </a:ext>
            </a:extLst>
          </p:cNvPr>
          <p:cNvPicPr>
            <a:picLocks noChangeAspect="1"/>
          </p:cNvPicPr>
          <p:nvPr/>
        </p:nvPicPr>
        <p:blipFill rotWithShape="1">
          <a:blip r:embed="rId3"/>
          <a:srcRect t="1" b="42952"/>
          <a:stretch/>
        </p:blipFill>
        <p:spPr>
          <a:xfrm>
            <a:off x="385906" y="1417042"/>
            <a:ext cx="3899480" cy="2768476"/>
          </a:xfrm>
          <a:prstGeom prst="rect">
            <a:avLst/>
          </a:prstGeom>
        </p:spPr>
      </p:pic>
      <p:pic>
        <p:nvPicPr>
          <p:cNvPr id="28" name="Espace réservé du contenu 4">
            <a:extLst>
              <a:ext uri="{FF2B5EF4-FFF2-40B4-BE49-F238E27FC236}">
                <a16:creationId xmlns:a16="http://schemas.microsoft.com/office/drawing/2014/main" id="{704F1161-4750-4FDA-9FCB-17EB12181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616" y="1417042"/>
            <a:ext cx="3899480" cy="2768476"/>
          </a:xfrm>
          <a:prstGeom prst="rect">
            <a:avLst/>
          </a:prstGeom>
          <a:noFill/>
          <a:ln>
            <a:noFill/>
          </a:ln>
        </p:spPr>
      </p:pic>
      <p:sp>
        <p:nvSpPr>
          <p:cNvPr id="29" name="ZoneTexte 28">
            <a:extLst>
              <a:ext uri="{FF2B5EF4-FFF2-40B4-BE49-F238E27FC236}">
                <a16:creationId xmlns:a16="http://schemas.microsoft.com/office/drawing/2014/main" id="{212423BC-26CD-4D9E-8519-5D1E3271DFDA}"/>
              </a:ext>
            </a:extLst>
          </p:cNvPr>
          <p:cNvSpPr txBox="1"/>
          <p:nvPr/>
        </p:nvSpPr>
        <p:spPr>
          <a:xfrm>
            <a:off x="752120" y="4280296"/>
            <a:ext cx="3167052" cy="461665"/>
          </a:xfrm>
          <a:prstGeom prst="rect">
            <a:avLst/>
          </a:prstGeom>
          <a:solidFill>
            <a:schemeClr val="accent1">
              <a:lumMod val="20000"/>
              <a:lumOff val="80000"/>
            </a:schemeClr>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a:spAutoFit/>
          </a:bodyPr>
          <a:lstStyle/>
          <a:p>
            <a:pPr algn="ctr"/>
            <a:r>
              <a:rPr lang="ar-MA" sz="2400" dirty="0"/>
              <a:t>منصة ارشاد مولاي رشيد</a:t>
            </a:r>
            <a:endParaRPr lang="fr-FR" sz="2400" dirty="0"/>
          </a:p>
        </p:txBody>
      </p:sp>
      <p:sp>
        <p:nvSpPr>
          <p:cNvPr id="30" name="ZoneTexte 29">
            <a:extLst>
              <a:ext uri="{FF2B5EF4-FFF2-40B4-BE49-F238E27FC236}">
                <a16:creationId xmlns:a16="http://schemas.microsoft.com/office/drawing/2014/main" id="{05E29897-0E8E-458E-BFD4-8FA32C3D3F9D}"/>
              </a:ext>
            </a:extLst>
          </p:cNvPr>
          <p:cNvSpPr txBox="1"/>
          <p:nvPr/>
        </p:nvSpPr>
        <p:spPr>
          <a:xfrm>
            <a:off x="5349798" y="4280297"/>
            <a:ext cx="3167052" cy="461665"/>
          </a:xfrm>
          <a:prstGeom prst="rect">
            <a:avLst/>
          </a:prstGeom>
          <a:solidFill>
            <a:schemeClr val="accent1">
              <a:lumMod val="20000"/>
              <a:lumOff val="80000"/>
            </a:schemeClr>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a:spAutoFit/>
          </a:bodyPr>
          <a:lstStyle/>
          <a:p>
            <a:pPr algn="ctr"/>
            <a:r>
              <a:rPr lang="ar-MA" sz="2400" dirty="0"/>
              <a:t>منصة ارشاد سيدي عثمان</a:t>
            </a:r>
            <a:endParaRPr lang="fr-FR" sz="2400" dirty="0"/>
          </a:p>
        </p:txBody>
      </p:sp>
      <p:sp>
        <p:nvSpPr>
          <p:cNvPr id="31" name="Google Shape;1018;p39">
            <a:extLst>
              <a:ext uri="{FF2B5EF4-FFF2-40B4-BE49-F238E27FC236}">
                <a16:creationId xmlns:a16="http://schemas.microsoft.com/office/drawing/2014/main" id="{A51435CE-D03D-406B-AD20-4EA25324AD5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3600" dirty="0">
                <a:latin typeface="PNU" panose="00000500000000000000" pitchFamily="2" charset="-78"/>
                <a:cs typeface="PNU" panose="00000500000000000000" pitchFamily="2" charset="-78"/>
              </a:rPr>
              <a:t>تسيير وإدارة منصات إرشاد</a:t>
            </a:r>
            <a:endParaRPr dirty="0"/>
          </a:p>
        </p:txBody>
      </p:sp>
      <p:pic>
        <p:nvPicPr>
          <p:cNvPr id="32" name="Image 31">
            <a:extLst>
              <a:ext uri="{FF2B5EF4-FFF2-40B4-BE49-F238E27FC236}">
                <a16:creationId xmlns:a16="http://schemas.microsoft.com/office/drawing/2014/main" id="{3DB2E4DD-5761-4345-9986-B491380921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9"/>
          <p:cNvSpPr txBox="1">
            <a:spLocks noGrp="1"/>
          </p:cNvSpPr>
          <p:nvPr>
            <p:ph type="title"/>
          </p:nvPr>
        </p:nvSpPr>
        <p:spPr>
          <a:xfrm>
            <a:off x="720000" y="1078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3600" dirty="0">
                <a:latin typeface="PNU" panose="00000500000000000000" pitchFamily="2" charset="-78"/>
                <a:cs typeface="PNU" panose="00000500000000000000" pitchFamily="2" charset="-78"/>
              </a:rPr>
              <a:t>تسيير وإدارة منصات إرشاد</a:t>
            </a:r>
            <a:endParaRPr dirty="0"/>
          </a:p>
        </p:txBody>
      </p:sp>
      <p:sp>
        <p:nvSpPr>
          <p:cNvPr id="1021" name="Google Shape;1021;p39"/>
          <p:cNvSpPr txBox="1">
            <a:spLocks noGrp="1"/>
          </p:cNvSpPr>
          <p:nvPr>
            <p:ph type="subTitle" idx="3"/>
          </p:nvPr>
        </p:nvSpPr>
        <p:spPr>
          <a:xfrm>
            <a:off x="6583678" y="2011679"/>
            <a:ext cx="2022436" cy="2504894"/>
          </a:xfrm>
          <a:prstGeom prst="rect">
            <a:avLst/>
          </a:prstGeom>
          <a:solidFill>
            <a:schemeClr val="accent1">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p>
            <a:pPr marL="0" lvl="0" indent="0" rtl="1">
              <a:spcBef>
                <a:spcPts val="0"/>
              </a:spcBef>
              <a:spcAft>
                <a:spcPts val="0"/>
              </a:spcAft>
              <a:buNone/>
            </a:pPr>
            <a:r>
              <a:rPr lang="ar-MA" sz="1600" b="1" u="sng" dirty="0">
                <a:latin typeface="18 Khebrat Musamim" pitchFamily="50" charset="0"/>
                <a:cs typeface="18 Khebrat Musamim" pitchFamily="50" charset="0"/>
              </a:rPr>
              <a:t>فضاء الاستقبال</a:t>
            </a:r>
            <a:endParaRPr lang="fr-FR" sz="1600" b="1" u="sng" dirty="0">
              <a:latin typeface="18 Khebrat Musamim" pitchFamily="50" charset="0"/>
              <a:cs typeface="18 Khebrat Musamim" pitchFamily="50" charset="0"/>
            </a:endParaRPr>
          </a:p>
          <a:p>
            <a:pPr marL="0" lvl="0" indent="0" rtl="1">
              <a:spcBef>
                <a:spcPts val="0"/>
              </a:spcBef>
              <a:spcAft>
                <a:spcPts val="0"/>
              </a:spcAft>
              <a:buNone/>
            </a:pPr>
            <a:r>
              <a:rPr lang="ar-MA" b="1" dirty="0">
                <a:latin typeface="18 Khebrat Musamim" pitchFamily="50" charset="0"/>
                <a:cs typeface="18 Khebrat Musamim" pitchFamily="50" charset="0"/>
              </a:rPr>
              <a:t> يُعد هذا الفضاء نقطة التواصل الأولى مع الشباب، وتتمثل مهمته في التحقق من مدى أهليتهم </a:t>
            </a:r>
            <a:r>
              <a:rPr lang="ar-MA" b="1" dirty="0" err="1">
                <a:latin typeface="18 Khebrat Musamim" pitchFamily="50" charset="0"/>
                <a:cs typeface="18 Khebrat Musamim" pitchFamily="50" charset="0"/>
              </a:rPr>
              <a:t>للإستفادة</a:t>
            </a:r>
            <a:r>
              <a:rPr lang="ar-MA" b="1" dirty="0">
                <a:latin typeface="18 Khebrat Musamim" pitchFamily="50" charset="0"/>
                <a:cs typeface="18 Khebrat Musamim" pitchFamily="50" charset="0"/>
              </a:rPr>
              <a:t>، وتعريفهم بالبرامج والخدمات المختلفة التي توفرها المنصة.</a:t>
            </a:r>
          </a:p>
        </p:txBody>
      </p:sp>
      <p:sp>
        <p:nvSpPr>
          <p:cNvPr id="1150" name="Google Shape;1150;p39"/>
          <p:cNvSpPr/>
          <p:nvPr/>
        </p:nvSpPr>
        <p:spPr>
          <a:xfrm>
            <a:off x="826225" y="679150"/>
            <a:ext cx="293225" cy="338575"/>
          </a:xfrm>
          <a:custGeom>
            <a:avLst/>
            <a:gdLst/>
            <a:ahLst/>
            <a:cxnLst/>
            <a:rect l="l" t="t" r="r" b="b"/>
            <a:pathLst>
              <a:path w="11729" h="13543" fill="none" extrusionOk="0">
                <a:moveTo>
                  <a:pt x="1" y="0"/>
                </a:moveTo>
                <a:lnTo>
                  <a:pt x="11729" y="6770"/>
                </a:lnTo>
                <a:lnTo>
                  <a:pt x="1" y="13542"/>
                </a:lnTo>
                <a:close/>
              </a:path>
            </a:pathLst>
          </a:custGeom>
          <a:solidFill>
            <a:schemeClr val="lt1"/>
          </a:solidFill>
          <a:ln w="2005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Image 146">
            <a:extLst>
              <a:ext uri="{FF2B5EF4-FFF2-40B4-BE49-F238E27FC236}">
                <a16:creationId xmlns:a16="http://schemas.microsoft.com/office/drawing/2014/main" id="{B190FCCC-92DF-4F62-9365-6CD10753A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sp>
        <p:nvSpPr>
          <p:cNvPr id="9" name="ZoneTexte 8">
            <a:extLst>
              <a:ext uri="{FF2B5EF4-FFF2-40B4-BE49-F238E27FC236}">
                <a16:creationId xmlns:a16="http://schemas.microsoft.com/office/drawing/2014/main" id="{9E5F4656-A5F9-489D-821E-E34167000FB7}"/>
              </a:ext>
            </a:extLst>
          </p:cNvPr>
          <p:cNvSpPr txBox="1"/>
          <p:nvPr/>
        </p:nvSpPr>
        <p:spPr>
          <a:xfrm>
            <a:off x="475128" y="679150"/>
            <a:ext cx="8433992" cy="1358064"/>
          </a:xfrm>
          <a:prstGeom prst="rect">
            <a:avLst/>
          </a:prstGeom>
          <a:noFill/>
        </p:spPr>
        <p:txBody>
          <a:bodyPr wrap="square">
            <a:spAutoFit/>
          </a:bodyPr>
          <a:lstStyle/>
          <a:p>
            <a:pPr algn="r" rtl="1">
              <a:lnSpc>
                <a:spcPct val="150000"/>
              </a:lnSpc>
            </a:pPr>
            <a:r>
              <a:rPr lang="ar-MA" b="1" dirty="0">
                <a:latin typeface="18 Khebrat Musamim" pitchFamily="50" charset="0"/>
                <a:cs typeface="18 Khebrat Musamim" pitchFamily="50" charset="0"/>
              </a:rPr>
              <a:t>منصات إرشاد، التي تُشرف عليها جمعية نجم، مُنظمة وفق نموذج حكامة صارم ومتوافق مع دليل المساطر الخاصة بالمبادرة الوطنية للتنمية البشرية.</a:t>
            </a:r>
          </a:p>
          <a:p>
            <a:pPr algn="r" rtl="1">
              <a:lnSpc>
                <a:spcPct val="150000"/>
              </a:lnSpc>
            </a:pPr>
            <a:r>
              <a:rPr lang="ar-MA" b="1" dirty="0">
                <a:latin typeface="18 Khebrat Musamim" pitchFamily="50" charset="0"/>
                <a:cs typeface="18 Khebrat Musamim" pitchFamily="50" charset="0"/>
              </a:rPr>
              <a:t>وتضم هذه المنصات عدة فضاءات متكاملة، يلعب كل منها دورًا أساسيًا في مواكبة الشباب ودعمهم.</a:t>
            </a:r>
            <a:endParaRPr lang="fr-FR" dirty="0">
              <a:latin typeface="18 Khebrat Musamim" pitchFamily="50" charset="0"/>
              <a:cs typeface="18 Khebrat Musamim" pitchFamily="50" charset="0"/>
            </a:endParaRPr>
          </a:p>
        </p:txBody>
      </p:sp>
      <p:sp>
        <p:nvSpPr>
          <p:cNvPr id="10" name="Google Shape;1021;p39">
            <a:extLst>
              <a:ext uri="{FF2B5EF4-FFF2-40B4-BE49-F238E27FC236}">
                <a16:creationId xmlns:a16="http://schemas.microsoft.com/office/drawing/2014/main" id="{17B2CB6E-9BAE-4347-A80E-CDBDE714C963}"/>
              </a:ext>
            </a:extLst>
          </p:cNvPr>
          <p:cNvSpPr txBox="1">
            <a:spLocks/>
          </p:cNvSpPr>
          <p:nvPr/>
        </p:nvSpPr>
        <p:spPr>
          <a:xfrm>
            <a:off x="3680906" y="2012701"/>
            <a:ext cx="2022436" cy="2504894"/>
          </a:xfrm>
          <a:prstGeom prst="rect">
            <a:avLst/>
          </a:prstGeom>
          <a:solidFill>
            <a:schemeClr val="accent1">
              <a:lumMod val="40000"/>
              <a:lumOff val="60000"/>
            </a:schemeClr>
          </a:solidFill>
          <a:ln w="38100" cap="flat" cmpd="sng" algn="ctr">
            <a:noFill/>
            <a:prstDash val="solid"/>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rtl="1"/>
            <a:r>
              <a:rPr lang="ar-MA" sz="1600" b="1" u="sng" dirty="0">
                <a:latin typeface="18 Khebrat Musamim" pitchFamily="50" charset="0"/>
                <a:cs typeface="18 Khebrat Musamim" pitchFamily="50" charset="0"/>
              </a:rPr>
              <a:t>فضاء الاستماع </a:t>
            </a:r>
            <a:endParaRPr lang="fr-FR" sz="1600" b="1" u="sng" dirty="0">
              <a:latin typeface="18 Khebrat Musamim" pitchFamily="50" charset="0"/>
              <a:cs typeface="18 Khebrat Musamim" pitchFamily="50" charset="0"/>
            </a:endParaRPr>
          </a:p>
          <a:p>
            <a:pPr marL="0" indent="0" rtl="1"/>
            <a:r>
              <a:rPr lang="ar-MA" b="1" dirty="0">
                <a:latin typeface="18 Khebrat Musamim" pitchFamily="50" charset="0"/>
                <a:cs typeface="18 Khebrat Musamim" pitchFamily="50" charset="0"/>
              </a:rPr>
              <a:t>مخصص للاستماع إلى الشباب وتحليل احتياجاتهم، يهدف هذا الفضاء إلى تحديد طموحاتهم، وتقييم مهاراتهم من خلال تشخيص فردي، مما يُمكن من فهم أدق لتوقعاتهم المهنية والشخصية.</a:t>
            </a:r>
            <a:endParaRPr lang="ar-MA" sz="1200" b="1" dirty="0">
              <a:latin typeface="18 Khebrat Musamim" pitchFamily="50" charset="0"/>
              <a:cs typeface="18 Khebrat Musamim" pitchFamily="50" charset="0"/>
            </a:endParaRPr>
          </a:p>
        </p:txBody>
      </p:sp>
      <p:sp>
        <p:nvSpPr>
          <p:cNvPr id="11" name="Google Shape;1021;p39">
            <a:extLst>
              <a:ext uri="{FF2B5EF4-FFF2-40B4-BE49-F238E27FC236}">
                <a16:creationId xmlns:a16="http://schemas.microsoft.com/office/drawing/2014/main" id="{9BD918E3-8275-4DDF-A658-30D71A5ADCCE}"/>
              </a:ext>
            </a:extLst>
          </p:cNvPr>
          <p:cNvSpPr txBox="1">
            <a:spLocks/>
          </p:cNvSpPr>
          <p:nvPr/>
        </p:nvSpPr>
        <p:spPr>
          <a:xfrm>
            <a:off x="644702" y="2046611"/>
            <a:ext cx="2130777" cy="2504894"/>
          </a:xfrm>
          <a:prstGeom prst="rect">
            <a:avLst/>
          </a:prstGeom>
          <a:solidFill>
            <a:schemeClr val="accent1">
              <a:lumMod val="40000"/>
              <a:lumOff val="60000"/>
            </a:schemeClr>
          </a:solidFill>
          <a:ln w="38100" cap="flat" cmpd="sng" algn="ctr">
            <a:noFill/>
            <a:prstDash val="solid"/>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rtl="1"/>
            <a:r>
              <a:rPr lang="ar-MA" sz="1600" b="1" u="sng" dirty="0">
                <a:latin typeface="18 Khebrat Musamim" pitchFamily="50" charset="0"/>
                <a:cs typeface="18 Khebrat Musamim" pitchFamily="50" charset="0"/>
              </a:rPr>
              <a:t>فضاء التوجيه </a:t>
            </a:r>
            <a:endParaRPr lang="fr-FR" sz="1600" b="1" u="sng" dirty="0">
              <a:latin typeface="18 Khebrat Musamim" pitchFamily="50" charset="0"/>
              <a:cs typeface="18 Khebrat Musamim" pitchFamily="50" charset="0"/>
            </a:endParaRPr>
          </a:p>
          <a:p>
            <a:pPr marL="0" indent="0" rtl="1"/>
            <a:r>
              <a:rPr lang="ar-MA" sz="1300" b="1" dirty="0">
                <a:latin typeface="18 Khebrat Musamim" pitchFamily="50" charset="0"/>
                <a:cs typeface="18 Khebrat Musamim" pitchFamily="50" charset="0"/>
              </a:rPr>
              <a:t>بعد إجراء تقييم الكفاءات، يتم توجيه الشباب نحو البرنامج الأنسب لطموحاتهم المستقبلية. وقد يتم هذا التوجيه إما نحو أحد مقدمي الخدمة  داخل المنصة، أو خارجيا نحو مؤسسة شريكة أخرى تتناسب مع احتياجاتهم</a:t>
            </a:r>
            <a:r>
              <a:rPr lang="ar-MA" sz="1300" b="1" u="sng" dirty="0">
                <a:latin typeface="18 Khebrat Musamim" pitchFamily="50" charset="0"/>
                <a:cs typeface="18 Khebrat Musamim" pitchFamily="50" charset="0"/>
              </a:rPr>
              <a:t>.</a:t>
            </a:r>
          </a:p>
        </p:txBody>
      </p:sp>
      <p:sp>
        <p:nvSpPr>
          <p:cNvPr id="12" name="Google Shape;4186;p76">
            <a:extLst>
              <a:ext uri="{FF2B5EF4-FFF2-40B4-BE49-F238E27FC236}">
                <a16:creationId xmlns:a16="http://schemas.microsoft.com/office/drawing/2014/main" id="{47899A08-717C-4C5A-8885-EBD81BF138AE}"/>
              </a:ext>
            </a:extLst>
          </p:cNvPr>
          <p:cNvSpPr/>
          <p:nvPr/>
        </p:nvSpPr>
        <p:spPr>
          <a:xfrm flipH="1">
            <a:off x="5712309" y="2883474"/>
            <a:ext cx="871369" cy="732854"/>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2">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25000"/>
                </a:schemeClr>
              </a:solidFill>
            </a:endParaRPr>
          </a:p>
        </p:txBody>
      </p:sp>
      <p:sp>
        <p:nvSpPr>
          <p:cNvPr id="13" name="Google Shape;4186;p76">
            <a:extLst>
              <a:ext uri="{FF2B5EF4-FFF2-40B4-BE49-F238E27FC236}">
                <a16:creationId xmlns:a16="http://schemas.microsoft.com/office/drawing/2014/main" id="{D2E7EFD3-E42F-45C3-A055-0C2DFB769B17}"/>
              </a:ext>
            </a:extLst>
          </p:cNvPr>
          <p:cNvSpPr/>
          <p:nvPr/>
        </p:nvSpPr>
        <p:spPr>
          <a:xfrm flipH="1">
            <a:off x="2796989" y="2897699"/>
            <a:ext cx="871369" cy="732854"/>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2">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25000"/>
                </a:schemeClr>
              </a:solidFill>
            </a:endParaRPr>
          </a:p>
        </p:txBody>
      </p:sp>
      <p:sp>
        <p:nvSpPr>
          <p:cNvPr id="15" name="ZoneTexte 14">
            <a:extLst>
              <a:ext uri="{FF2B5EF4-FFF2-40B4-BE49-F238E27FC236}">
                <a16:creationId xmlns:a16="http://schemas.microsoft.com/office/drawing/2014/main" id="{05592350-FA9D-401E-A713-0BB71F5A76CB}"/>
              </a:ext>
            </a:extLst>
          </p:cNvPr>
          <p:cNvSpPr txBox="1"/>
          <p:nvPr/>
        </p:nvSpPr>
        <p:spPr>
          <a:xfrm>
            <a:off x="506507" y="4693850"/>
            <a:ext cx="8130985" cy="307777"/>
          </a:xfrm>
          <a:prstGeom prst="rect">
            <a:avLst/>
          </a:prstGeom>
          <a:noFill/>
        </p:spPr>
        <p:txBody>
          <a:bodyPr wrap="square">
            <a:spAutoFit/>
          </a:bodyPr>
          <a:lstStyle/>
          <a:p>
            <a:r>
              <a:rPr lang="ar-MA" b="1" dirty="0">
                <a:latin typeface="18 Khebrat Musamim" pitchFamily="50" charset="0"/>
                <a:cs typeface="18 Khebrat Musamim" pitchFamily="50" charset="0"/>
              </a:rPr>
              <a:t>بفضل هذا التنظيم، تضمن منصات إرشاد مسارًا </a:t>
            </a:r>
            <a:r>
              <a:rPr lang="ar-MA" b="1" dirty="0" err="1">
                <a:latin typeface="18 Khebrat Musamim" pitchFamily="50" charset="0"/>
                <a:cs typeface="18 Khebrat Musamim" pitchFamily="50" charset="0"/>
              </a:rPr>
              <a:t>مهيكلًا</a:t>
            </a:r>
            <a:r>
              <a:rPr lang="ar-MA" b="1" dirty="0">
                <a:latin typeface="18 Khebrat Musamim" pitchFamily="50" charset="0"/>
                <a:cs typeface="18 Khebrat Musamim" pitchFamily="50" charset="0"/>
              </a:rPr>
              <a:t> ومُفصّلًا حسب احتياجات كل شاب، </a:t>
            </a:r>
            <a:endParaRPr lang="fr-FR" b="1" dirty="0">
              <a:latin typeface="18 Khebrat Musamim" pitchFamily="50" charset="0"/>
              <a:cs typeface="18 Khebrat Musamim" pitchFamily="50" charset="0"/>
            </a:endParaRPr>
          </a:p>
        </p:txBody>
      </p:sp>
    </p:spTree>
    <p:extLst>
      <p:ext uri="{BB962C8B-B14F-4D97-AF65-F5344CB8AC3E}">
        <p14:creationId xmlns:p14="http://schemas.microsoft.com/office/powerpoint/2010/main" val="4121461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99" name="Titre 3">
            <a:extLst>
              <a:ext uri="{FF2B5EF4-FFF2-40B4-BE49-F238E27FC236}">
                <a16:creationId xmlns:a16="http://schemas.microsoft.com/office/drawing/2014/main" id="{C281E3DD-01FC-4C6D-94B3-BB3CFDC976EB}"/>
              </a:ext>
            </a:extLst>
          </p:cNvPr>
          <p:cNvSpPr>
            <a:spLocks noGrp="1"/>
          </p:cNvSpPr>
          <p:nvPr>
            <p:ph type="title"/>
          </p:nvPr>
        </p:nvSpPr>
        <p:spPr>
          <a:xfrm>
            <a:off x="3645307" y="160596"/>
            <a:ext cx="1853392" cy="707886"/>
          </a:xfrm>
          <a:prstGeom prst="rect">
            <a:avLst/>
          </a:prstGeom>
          <a:noFill/>
        </p:spPr>
        <p:txBody>
          <a:bodyPr wrap="none" lIns="91440" tIns="45720" rIns="91440" bIns="45720">
            <a:spAutoFit/>
          </a:bodyPr>
          <a:lstStyle/>
          <a:p>
            <a:pPr algn="ctr"/>
            <a:r>
              <a:rPr lang="fr-FR" sz="4000" b="1" cap="none" spc="0" dirty="0">
                <a:ln w="0"/>
                <a:solidFill>
                  <a:schemeClr val="tx1"/>
                </a:solidFill>
                <a:effectLst>
                  <a:outerShdw blurRad="38100" dist="19050" dir="2700000" algn="tl" rotWithShape="0">
                    <a:schemeClr val="dk1">
                      <a:alpha val="40000"/>
                    </a:schemeClr>
                  </a:outerShdw>
                </a:effectLst>
              </a:rPr>
              <a:t>5580 *</a:t>
            </a:r>
            <a:endParaRPr lang="fr-FR" sz="5400" b="1" cap="none" spc="0" dirty="0">
              <a:ln w="0"/>
              <a:solidFill>
                <a:schemeClr val="tx1"/>
              </a:solidFill>
              <a:effectLst>
                <a:outerShdw blurRad="38100" dist="19050" dir="2700000" algn="tl" rotWithShape="0">
                  <a:schemeClr val="dk1">
                    <a:alpha val="40000"/>
                  </a:schemeClr>
                </a:outerShdw>
              </a:effectLst>
            </a:endParaRPr>
          </a:p>
        </p:txBody>
      </p:sp>
      <p:sp>
        <p:nvSpPr>
          <p:cNvPr id="100" name="ZoneTexte 99">
            <a:extLst>
              <a:ext uri="{FF2B5EF4-FFF2-40B4-BE49-F238E27FC236}">
                <a16:creationId xmlns:a16="http://schemas.microsoft.com/office/drawing/2014/main" id="{5CE4A79B-21E8-4E2D-A6E9-6EEEF4873CFF}"/>
              </a:ext>
            </a:extLst>
          </p:cNvPr>
          <p:cNvSpPr txBox="1"/>
          <p:nvPr/>
        </p:nvSpPr>
        <p:spPr>
          <a:xfrm>
            <a:off x="2852973" y="635422"/>
            <a:ext cx="3438054" cy="400110"/>
          </a:xfrm>
          <a:prstGeom prst="rect">
            <a:avLst/>
          </a:prstGeom>
          <a:noFill/>
        </p:spPr>
        <p:txBody>
          <a:bodyPr wrap="square">
            <a:spAutoFit/>
          </a:bodyPr>
          <a:lstStyle/>
          <a:p>
            <a:r>
              <a:rPr lang="ar-MA" sz="2000" b="1" dirty="0"/>
              <a:t>مجموع الشباب الوافدين على المنصة</a:t>
            </a:r>
            <a:endParaRPr lang="fr-FR" sz="2000" b="1" dirty="0"/>
          </a:p>
        </p:txBody>
      </p:sp>
      <p:sp>
        <p:nvSpPr>
          <p:cNvPr id="101" name="Rectangle 100">
            <a:extLst>
              <a:ext uri="{FF2B5EF4-FFF2-40B4-BE49-F238E27FC236}">
                <a16:creationId xmlns:a16="http://schemas.microsoft.com/office/drawing/2014/main" id="{E146F964-9266-4405-A5C5-2E6461C07890}"/>
              </a:ext>
            </a:extLst>
          </p:cNvPr>
          <p:cNvSpPr/>
          <p:nvPr/>
        </p:nvSpPr>
        <p:spPr>
          <a:xfrm>
            <a:off x="7821624" y="2279362"/>
            <a:ext cx="934871" cy="584775"/>
          </a:xfrm>
          <a:prstGeom prst="rect">
            <a:avLst/>
          </a:prstGeom>
          <a:noFill/>
        </p:spPr>
        <p:txBody>
          <a:bodyPr wrap="none" lIns="91440" tIns="45720" rIns="91440" bIns="45720">
            <a:spAutoFit/>
          </a:bodyPr>
          <a:lstStyle/>
          <a:p>
            <a:pPr algn="ctr"/>
            <a:r>
              <a:rPr lang="fr-FR" sz="3200" b="1"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2872</a:t>
            </a:r>
            <a:endParaRPr lang="fr-FR" sz="2800" b="1" cap="none" spc="0" dirty="0">
              <a:ln w="0"/>
              <a:solidFill>
                <a:schemeClr val="tx1"/>
              </a:solidFill>
              <a:effectLst>
                <a:outerShdw blurRad="38100" dist="19050" dir="2700000" algn="tl" rotWithShape="0">
                  <a:schemeClr val="dk1">
                    <a:alpha val="40000"/>
                  </a:schemeClr>
                </a:outerShdw>
              </a:effectLst>
              <a:latin typeface="Arial Narrow" panose="020B0606020202030204" pitchFamily="34" charset="0"/>
            </a:endParaRPr>
          </a:p>
        </p:txBody>
      </p:sp>
      <p:sp>
        <p:nvSpPr>
          <p:cNvPr id="102" name="Rectangle 101">
            <a:extLst>
              <a:ext uri="{FF2B5EF4-FFF2-40B4-BE49-F238E27FC236}">
                <a16:creationId xmlns:a16="http://schemas.microsoft.com/office/drawing/2014/main" id="{0F86F18E-138E-4AAD-910F-96A963245B98}"/>
              </a:ext>
            </a:extLst>
          </p:cNvPr>
          <p:cNvSpPr/>
          <p:nvPr/>
        </p:nvSpPr>
        <p:spPr>
          <a:xfrm>
            <a:off x="4390769" y="2240520"/>
            <a:ext cx="747320" cy="584775"/>
          </a:xfrm>
          <a:prstGeom prst="rect">
            <a:avLst/>
          </a:prstGeom>
          <a:noFill/>
        </p:spPr>
        <p:txBody>
          <a:bodyPr wrap="none" lIns="91440" tIns="45720" rIns="91440" bIns="45720">
            <a:spAutoFit/>
          </a:bodyPr>
          <a:lstStyle/>
          <a:p>
            <a:pPr algn="ctr"/>
            <a:r>
              <a:rPr lang="fr-FR" sz="3200" b="1"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969</a:t>
            </a:r>
            <a:endParaRPr lang="fr-FR" sz="2800" b="1" cap="none" spc="0" dirty="0">
              <a:ln w="0"/>
              <a:solidFill>
                <a:schemeClr val="tx1"/>
              </a:solidFill>
              <a:effectLst>
                <a:outerShdw blurRad="38100" dist="19050" dir="2700000" algn="tl" rotWithShape="0">
                  <a:schemeClr val="dk1">
                    <a:alpha val="40000"/>
                  </a:schemeClr>
                </a:outerShdw>
              </a:effectLst>
              <a:latin typeface="Arial Narrow" panose="020B0606020202030204" pitchFamily="34" charset="0"/>
            </a:endParaRPr>
          </a:p>
        </p:txBody>
      </p:sp>
      <p:sp>
        <p:nvSpPr>
          <p:cNvPr id="103" name="Rectangle 102">
            <a:extLst>
              <a:ext uri="{FF2B5EF4-FFF2-40B4-BE49-F238E27FC236}">
                <a16:creationId xmlns:a16="http://schemas.microsoft.com/office/drawing/2014/main" id="{6644E021-106F-497D-8E61-4CF15ADF0053}"/>
              </a:ext>
            </a:extLst>
          </p:cNvPr>
          <p:cNvSpPr/>
          <p:nvPr/>
        </p:nvSpPr>
        <p:spPr>
          <a:xfrm>
            <a:off x="6137270" y="2279362"/>
            <a:ext cx="559770" cy="584775"/>
          </a:xfrm>
          <a:prstGeom prst="rect">
            <a:avLst/>
          </a:prstGeom>
          <a:noFill/>
        </p:spPr>
        <p:txBody>
          <a:bodyPr wrap="none" lIns="91440" tIns="45720" rIns="91440" bIns="45720">
            <a:spAutoFit/>
          </a:bodyPr>
          <a:lstStyle/>
          <a:p>
            <a:pPr algn="ctr"/>
            <a:r>
              <a:rPr lang="fr-FR" sz="3200" b="1"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98</a:t>
            </a:r>
            <a:endParaRPr lang="fr-FR" sz="2800" b="1" cap="none" spc="0" dirty="0">
              <a:ln w="0"/>
              <a:solidFill>
                <a:schemeClr val="tx1"/>
              </a:solidFill>
              <a:effectLst>
                <a:outerShdw blurRad="38100" dist="19050" dir="2700000" algn="tl" rotWithShape="0">
                  <a:schemeClr val="dk1">
                    <a:alpha val="40000"/>
                  </a:schemeClr>
                </a:outerShdw>
              </a:effectLst>
              <a:latin typeface="Arial Narrow" panose="020B0606020202030204" pitchFamily="34" charset="0"/>
            </a:endParaRPr>
          </a:p>
        </p:txBody>
      </p:sp>
      <p:sp>
        <p:nvSpPr>
          <p:cNvPr id="104" name="Rectangle 103">
            <a:extLst>
              <a:ext uri="{FF2B5EF4-FFF2-40B4-BE49-F238E27FC236}">
                <a16:creationId xmlns:a16="http://schemas.microsoft.com/office/drawing/2014/main" id="{EE9B0F8A-0EEC-4AE2-A853-A1EE966B8CBC}"/>
              </a:ext>
            </a:extLst>
          </p:cNvPr>
          <p:cNvSpPr/>
          <p:nvPr/>
        </p:nvSpPr>
        <p:spPr>
          <a:xfrm>
            <a:off x="2392483" y="2240520"/>
            <a:ext cx="747320" cy="584775"/>
          </a:xfrm>
          <a:prstGeom prst="rect">
            <a:avLst/>
          </a:prstGeom>
          <a:noFill/>
        </p:spPr>
        <p:txBody>
          <a:bodyPr wrap="none" lIns="91440" tIns="45720" rIns="91440" bIns="45720">
            <a:spAutoFit/>
          </a:bodyPr>
          <a:lstStyle/>
          <a:p>
            <a:pPr algn="ctr"/>
            <a:r>
              <a:rPr lang="fr-FR" sz="3200" b="1"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610</a:t>
            </a:r>
            <a:endParaRPr lang="fr-FR" sz="2800" b="1" cap="none" spc="0" dirty="0">
              <a:ln w="0"/>
              <a:solidFill>
                <a:schemeClr val="tx1"/>
              </a:solidFill>
              <a:effectLst>
                <a:outerShdw blurRad="38100" dist="19050" dir="2700000" algn="tl" rotWithShape="0">
                  <a:schemeClr val="dk1">
                    <a:alpha val="40000"/>
                  </a:schemeClr>
                </a:outerShdw>
              </a:effectLst>
              <a:latin typeface="Arial Narrow" panose="020B0606020202030204" pitchFamily="34" charset="0"/>
            </a:endParaRPr>
          </a:p>
        </p:txBody>
      </p:sp>
      <p:sp>
        <p:nvSpPr>
          <p:cNvPr id="105" name="Rectangle 104">
            <a:extLst>
              <a:ext uri="{FF2B5EF4-FFF2-40B4-BE49-F238E27FC236}">
                <a16:creationId xmlns:a16="http://schemas.microsoft.com/office/drawing/2014/main" id="{B49A9E1E-6407-48EA-B851-B04AD03E829A}"/>
              </a:ext>
            </a:extLst>
          </p:cNvPr>
          <p:cNvSpPr/>
          <p:nvPr/>
        </p:nvSpPr>
        <p:spPr>
          <a:xfrm>
            <a:off x="559755" y="2218890"/>
            <a:ext cx="747320" cy="584775"/>
          </a:xfrm>
          <a:prstGeom prst="rect">
            <a:avLst/>
          </a:prstGeom>
          <a:noFill/>
        </p:spPr>
        <p:txBody>
          <a:bodyPr wrap="none" lIns="91440" tIns="45720" rIns="91440" bIns="45720">
            <a:spAutoFit/>
          </a:bodyPr>
          <a:lstStyle/>
          <a:p>
            <a:pPr algn="ctr"/>
            <a:r>
              <a:rPr lang="fr-FR" sz="3200" b="1"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277</a:t>
            </a:r>
            <a:endParaRPr lang="fr-FR" sz="2800" b="1" cap="none" spc="0" dirty="0">
              <a:ln w="0"/>
              <a:solidFill>
                <a:schemeClr val="tx1"/>
              </a:solidFill>
              <a:effectLst>
                <a:outerShdw blurRad="38100" dist="19050" dir="2700000" algn="tl" rotWithShape="0">
                  <a:schemeClr val="dk1">
                    <a:alpha val="40000"/>
                  </a:schemeClr>
                </a:outerShdw>
              </a:effectLst>
              <a:latin typeface="Arial Narrow" panose="020B0606020202030204" pitchFamily="34" charset="0"/>
            </a:endParaRPr>
          </a:p>
        </p:txBody>
      </p:sp>
      <p:sp>
        <p:nvSpPr>
          <p:cNvPr id="106" name="ZoneTexte 105">
            <a:extLst>
              <a:ext uri="{FF2B5EF4-FFF2-40B4-BE49-F238E27FC236}">
                <a16:creationId xmlns:a16="http://schemas.microsoft.com/office/drawing/2014/main" id="{E4E5B6B3-CCC2-488C-8A22-3465CF5B15C7}"/>
              </a:ext>
            </a:extLst>
          </p:cNvPr>
          <p:cNvSpPr txBox="1"/>
          <p:nvPr/>
        </p:nvSpPr>
        <p:spPr>
          <a:xfrm>
            <a:off x="5602393" y="2825295"/>
            <a:ext cx="1661433" cy="830997"/>
          </a:xfrm>
          <a:prstGeom prst="rect">
            <a:avLst/>
          </a:prstGeom>
          <a:noFill/>
        </p:spPr>
        <p:txBody>
          <a:bodyPr wrap="square" rtlCol="0">
            <a:spAutoFit/>
          </a:bodyPr>
          <a:lstStyle/>
          <a:p>
            <a:pPr algn="ctr"/>
            <a:r>
              <a:rPr lang="ar-MA" sz="1600" b="1" dirty="0"/>
              <a:t>الشباب الموجّهون نحو محور الاقتصاد الاجتماعي والتضامني</a:t>
            </a:r>
            <a:endParaRPr lang="fr-FR" sz="1600" b="1" dirty="0">
              <a:latin typeface="Arial Narrow" panose="020B0606020202030204" pitchFamily="34" charset="0"/>
            </a:endParaRPr>
          </a:p>
        </p:txBody>
      </p:sp>
      <p:sp>
        <p:nvSpPr>
          <p:cNvPr id="107" name="ZoneTexte 106">
            <a:extLst>
              <a:ext uri="{FF2B5EF4-FFF2-40B4-BE49-F238E27FC236}">
                <a16:creationId xmlns:a16="http://schemas.microsoft.com/office/drawing/2014/main" id="{0747F589-0F93-45B2-9B33-1FBCD3F88018}"/>
              </a:ext>
            </a:extLst>
          </p:cNvPr>
          <p:cNvSpPr txBox="1"/>
          <p:nvPr/>
        </p:nvSpPr>
        <p:spPr>
          <a:xfrm>
            <a:off x="1863525" y="2803665"/>
            <a:ext cx="1833299" cy="1077218"/>
          </a:xfrm>
          <a:prstGeom prst="rect">
            <a:avLst/>
          </a:prstGeom>
          <a:noFill/>
        </p:spPr>
        <p:txBody>
          <a:bodyPr wrap="square" rtlCol="0">
            <a:spAutoFit/>
          </a:bodyPr>
          <a:lstStyle/>
          <a:p>
            <a:pPr algn="ctr"/>
            <a:r>
              <a:rPr lang="ar-MA" sz="1600" b="1" dirty="0"/>
              <a:t>الشباب المستفيدون من برامج مرافقة خارج إطار المبادرة الوطنية للتنمية البشرية</a:t>
            </a:r>
            <a:endParaRPr lang="fr-FR" sz="1600" b="1" dirty="0">
              <a:latin typeface="Arial Narrow" panose="020B0606020202030204" pitchFamily="34" charset="0"/>
            </a:endParaRPr>
          </a:p>
        </p:txBody>
      </p:sp>
      <p:sp>
        <p:nvSpPr>
          <p:cNvPr id="108" name="ZoneTexte 107">
            <a:extLst>
              <a:ext uri="{FF2B5EF4-FFF2-40B4-BE49-F238E27FC236}">
                <a16:creationId xmlns:a16="http://schemas.microsoft.com/office/drawing/2014/main" id="{0756E0F1-B1EE-4CF7-AED1-69ABC4043ECB}"/>
              </a:ext>
            </a:extLst>
          </p:cNvPr>
          <p:cNvSpPr txBox="1"/>
          <p:nvPr/>
        </p:nvSpPr>
        <p:spPr>
          <a:xfrm>
            <a:off x="7458340" y="2850923"/>
            <a:ext cx="1661433" cy="830997"/>
          </a:xfrm>
          <a:prstGeom prst="rect">
            <a:avLst/>
          </a:prstGeom>
          <a:noFill/>
        </p:spPr>
        <p:txBody>
          <a:bodyPr wrap="square" rtlCol="0">
            <a:spAutoFit/>
          </a:bodyPr>
          <a:lstStyle/>
          <a:p>
            <a:pPr algn="ctr"/>
            <a:r>
              <a:rPr lang="ar-MA" sz="1600" b="1" dirty="0"/>
              <a:t>الشباب الموجّهون نحو محور دعم ريادة الأعمال</a:t>
            </a:r>
            <a:endParaRPr lang="fr-FR" sz="1600" b="1" dirty="0">
              <a:latin typeface="Arial Narrow" panose="020B0606020202030204" pitchFamily="34" charset="0"/>
            </a:endParaRPr>
          </a:p>
        </p:txBody>
      </p:sp>
      <p:sp>
        <p:nvSpPr>
          <p:cNvPr id="109" name="ZoneTexte 108">
            <a:extLst>
              <a:ext uri="{FF2B5EF4-FFF2-40B4-BE49-F238E27FC236}">
                <a16:creationId xmlns:a16="http://schemas.microsoft.com/office/drawing/2014/main" id="{F2E9AC77-E2CC-43F7-8C3C-5C2D75F073FA}"/>
              </a:ext>
            </a:extLst>
          </p:cNvPr>
          <p:cNvSpPr txBox="1"/>
          <p:nvPr/>
        </p:nvSpPr>
        <p:spPr>
          <a:xfrm>
            <a:off x="3847780" y="2836440"/>
            <a:ext cx="1833299" cy="830997"/>
          </a:xfrm>
          <a:prstGeom prst="rect">
            <a:avLst/>
          </a:prstGeom>
          <a:noFill/>
        </p:spPr>
        <p:txBody>
          <a:bodyPr wrap="square" rtlCol="0">
            <a:spAutoFit/>
          </a:bodyPr>
          <a:lstStyle/>
          <a:p>
            <a:pPr algn="ctr"/>
            <a:r>
              <a:rPr lang="ar-MA" sz="1600" b="1" dirty="0"/>
              <a:t>الشباب الموجّهون نحو محور تعزيز قابلية التشغيل</a:t>
            </a:r>
          </a:p>
        </p:txBody>
      </p:sp>
      <p:sp>
        <p:nvSpPr>
          <p:cNvPr id="110" name="ZoneTexte 109">
            <a:extLst>
              <a:ext uri="{FF2B5EF4-FFF2-40B4-BE49-F238E27FC236}">
                <a16:creationId xmlns:a16="http://schemas.microsoft.com/office/drawing/2014/main" id="{64B5E35E-F138-4CEC-8471-843AB11ECC7B}"/>
              </a:ext>
            </a:extLst>
          </p:cNvPr>
          <p:cNvSpPr txBox="1"/>
          <p:nvPr/>
        </p:nvSpPr>
        <p:spPr>
          <a:xfrm>
            <a:off x="-103590" y="2814625"/>
            <a:ext cx="2014640" cy="830997"/>
          </a:xfrm>
          <a:prstGeom prst="rect">
            <a:avLst/>
          </a:prstGeom>
          <a:noFill/>
        </p:spPr>
        <p:txBody>
          <a:bodyPr wrap="square" rtlCol="0">
            <a:spAutoFit/>
          </a:bodyPr>
          <a:lstStyle/>
          <a:p>
            <a:pPr algn="ctr"/>
            <a:r>
              <a:rPr lang="ar-MA" sz="1600" b="1" dirty="0"/>
              <a:t>الشباب الموجّهون نحو برامج أو شركاء خارج المنصة</a:t>
            </a:r>
            <a:endParaRPr lang="fr-FR" sz="1600" b="1" dirty="0">
              <a:latin typeface="Arial Narrow" panose="020B0606020202030204" pitchFamily="34" charset="0"/>
            </a:endParaRPr>
          </a:p>
        </p:txBody>
      </p:sp>
      <p:sp>
        <p:nvSpPr>
          <p:cNvPr id="111" name="ZoneTexte 110">
            <a:extLst>
              <a:ext uri="{FF2B5EF4-FFF2-40B4-BE49-F238E27FC236}">
                <a16:creationId xmlns:a16="http://schemas.microsoft.com/office/drawing/2014/main" id="{5328B850-3EC4-4D12-8D89-72CD4E8D8537}"/>
              </a:ext>
            </a:extLst>
          </p:cNvPr>
          <p:cNvSpPr txBox="1"/>
          <p:nvPr/>
        </p:nvSpPr>
        <p:spPr>
          <a:xfrm>
            <a:off x="2514501" y="1459126"/>
            <a:ext cx="4114997" cy="400110"/>
          </a:xfrm>
          <a:prstGeom prst="rect">
            <a:avLst/>
          </a:prstGeom>
          <a:noFill/>
        </p:spPr>
        <p:txBody>
          <a:bodyPr wrap="square" rtlCol="0">
            <a:spAutoFit/>
          </a:bodyPr>
          <a:lstStyle/>
          <a:p>
            <a:pPr algn="ctr"/>
            <a:r>
              <a:rPr lang="ar-MA" sz="2000" b="1" dirty="0"/>
              <a:t>مجموع الشباب المستفيدين من خدمات المنصة</a:t>
            </a:r>
            <a:endParaRPr lang="fr-FR" sz="2000" b="1" dirty="0">
              <a:latin typeface="Arial Narrow" panose="020B0606020202030204" pitchFamily="34" charset="0"/>
            </a:endParaRPr>
          </a:p>
        </p:txBody>
      </p:sp>
      <p:cxnSp>
        <p:nvCxnSpPr>
          <p:cNvPr id="113" name="Connecteur droit 112">
            <a:extLst>
              <a:ext uri="{FF2B5EF4-FFF2-40B4-BE49-F238E27FC236}">
                <a16:creationId xmlns:a16="http://schemas.microsoft.com/office/drawing/2014/main" id="{C9F7B88C-CBA8-42C9-BE48-EFAD64AA32E2}"/>
              </a:ext>
            </a:extLst>
          </p:cNvPr>
          <p:cNvCxnSpPr>
            <a:cxnSpLocks/>
          </p:cNvCxnSpPr>
          <p:nvPr/>
        </p:nvCxnSpPr>
        <p:spPr>
          <a:xfrm>
            <a:off x="3584989" y="1031966"/>
            <a:ext cx="2055004" cy="0"/>
          </a:xfrm>
          <a:prstGeom prst="line">
            <a:avLst/>
          </a:prstGeom>
          <a:ln w="28575"/>
        </p:spPr>
        <p:style>
          <a:lnRef idx="1">
            <a:schemeClr val="dk1"/>
          </a:lnRef>
          <a:fillRef idx="0">
            <a:schemeClr val="dk1"/>
          </a:fillRef>
          <a:effectRef idx="0">
            <a:schemeClr val="dk1"/>
          </a:effectRef>
          <a:fontRef idx="minor">
            <a:schemeClr val="tx1"/>
          </a:fontRef>
        </p:style>
      </p:cxnSp>
      <p:sp>
        <p:nvSpPr>
          <p:cNvPr id="114" name="Accolade ouvrante 113">
            <a:extLst>
              <a:ext uri="{FF2B5EF4-FFF2-40B4-BE49-F238E27FC236}">
                <a16:creationId xmlns:a16="http://schemas.microsoft.com/office/drawing/2014/main" id="{9CC8F7A0-0CEE-4CFA-BDD1-2892CD2D2CD6}"/>
              </a:ext>
            </a:extLst>
          </p:cNvPr>
          <p:cNvSpPr/>
          <p:nvPr/>
        </p:nvSpPr>
        <p:spPr>
          <a:xfrm rot="16200000">
            <a:off x="6319396" y="1743077"/>
            <a:ext cx="227426" cy="4858428"/>
          </a:xfrm>
          <a:prstGeom prst="leftBrace">
            <a:avLst>
              <a:gd name="adj1" fmla="val 8333"/>
              <a:gd name="adj2" fmla="val 4958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Arial Narrow" panose="020B0606020202030204" pitchFamily="34" charset="0"/>
            </a:endParaRPr>
          </a:p>
        </p:txBody>
      </p:sp>
      <p:sp>
        <p:nvSpPr>
          <p:cNvPr id="115" name="Accolade ouvrante 114">
            <a:extLst>
              <a:ext uri="{FF2B5EF4-FFF2-40B4-BE49-F238E27FC236}">
                <a16:creationId xmlns:a16="http://schemas.microsoft.com/office/drawing/2014/main" id="{25C0C900-EBB8-4D3A-ADA1-527E60ED3CC8}"/>
              </a:ext>
            </a:extLst>
          </p:cNvPr>
          <p:cNvSpPr/>
          <p:nvPr/>
        </p:nvSpPr>
        <p:spPr>
          <a:xfrm rot="16200000">
            <a:off x="2674392" y="3385623"/>
            <a:ext cx="211565" cy="1459972"/>
          </a:xfrm>
          <a:prstGeom prst="leftBrace">
            <a:avLst>
              <a:gd name="adj1" fmla="val 8333"/>
              <a:gd name="adj2" fmla="val 4958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Arial Narrow" panose="020B0606020202030204" pitchFamily="34" charset="0"/>
            </a:endParaRPr>
          </a:p>
        </p:txBody>
      </p:sp>
      <p:sp>
        <p:nvSpPr>
          <p:cNvPr id="116" name="ZoneTexte 115">
            <a:extLst>
              <a:ext uri="{FF2B5EF4-FFF2-40B4-BE49-F238E27FC236}">
                <a16:creationId xmlns:a16="http://schemas.microsoft.com/office/drawing/2014/main" id="{734E3531-5066-42ED-A996-53E7C6E4BBF5}"/>
              </a:ext>
            </a:extLst>
          </p:cNvPr>
          <p:cNvSpPr txBox="1"/>
          <p:nvPr/>
        </p:nvSpPr>
        <p:spPr>
          <a:xfrm>
            <a:off x="1763450" y="4314723"/>
            <a:ext cx="1933374" cy="307777"/>
          </a:xfrm>
          <a:prstGeom prst="rect">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txBody>
          <a:bodyPr wrap="square">
            <a:spAutoFit/>
          </a:bodyPr>
          <a:lstStyle/>
          <a:p>
            <a:r>
              <a:rPr lang="ar-MA" b="1" dirty="0"/>
              <a:t>برنامج جمعية نجم أو شركائها</a:t>
            </a:r>
            <a:endParaRPr lang="fr-FR" b="1" dirty="0"/>
          </a:p>
        </p:txBody>
      </p:sp>
      <p:sp>
        <p:nvSpPr>
          <p:cNvPr id="117" name="ZoneTexte 116">
            <a:extLst>
              <a:ext uri="{FF2B5EF4-FFF2-40B4-BE49-F238E27FC236}">
                <a16:creationId xmlns:a16="http://schemas.microsoft.com/office/drawing/2014/main" id="{DF201359-3CB6-4082-B711-506464ED6C17}"/>
              </a:ext>
            </a:extLst>
          </p:cNvPr>
          <p:cNvSpPr txBox="1"/>
          <p:nvPr/>
        </p:nvSpPr>
        <p:spPr>
          <a:xfrm>
            <a:off x="4489219" y="4349735"/>
            <a:ext cx="3887779" cy="338554"/>
          </a:xfrm>
          <a:prstGeom prst="rect">
            <a:avLst/>
          </a:prstGeom>
          <a:solidFill>
            <a:schemeClr val="accent1">
              <a:lumMod val="20000"/>
              <a:lumOff val="80000"/>
            </a:schemeClr>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a:spAutoFit/>
          </a:bodyPr>
          <a:lstStyle/>
          <a:p>
            <a:pPr algn="ctr"/>
            <a:r>
              <a:rPr lang="ar-MA" sz="1600" b="1" dirty="0"/>
              <a:t>محاور البرنامج الثالث للمبادرة الوطنية للتنمية البشرية</a:t>
            </a:r>
            <a:endParaRPr lang="fr-FR" sz="1600" b="1" dirty="0"/>
          </a:p>
        </p:txBody>
      </p:sp>
      <p:sp>
        <p:nvSpPr>
          <p:cNvPr id="118" name="Titre 3">
            <a:extLst>
              <a:ext uri="{FF2B5EF4-FFF2-40B4-BE49-F238E27FC236}">
                <a16:creationId xmlns:a16="http://schemas.microsoft.com/office/drawing/2014/main" id="{5BD51831-6205-4C36-B0A2-DFC1B9826B8F}"/>
              </a:ext>
            </a:extLst>
          </p:cNvPr>
          <p:cNvSpPr txBox="1">
            <a:spLocks/>
          </p:cNvSpPr>
          <p:nvPr/>
        </p:nvSpPr>
        <p:spPr>
          <a:xfrm>
            <a:off x="3852092" y="977921"/>
            <a:ext cx="1439818" cy="707886"/>
          </a:xfrm>
          <a:prstGeom prst="rect">
            <a:avLst/>
          </a:prstGeom>
          <a:noFill/>
          <a:ln>
            <a:noFill/>
          </a:ln>
          <a:effectLst>
            <a:outerShdw dist="19050" dir="6180000" algn="bl" rotWithShape="0">
              <a:schemeClr val="lt1">
                <a:alpha val="77000"/>
              </a:schemeClr>
            </a:outerShdw>
          </a:effectLst>
        </p:spPr>
        <p:txBody>
          <a:bodyPr spcFirstLastPara="1" wrap="none" lIns="91440" tIns="45720" rIns="91440" bIns="4572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Prompt"/>
              <a:buNone/>
              <a:defRPr sz="3500" b="1" i="0" u="none" strike="noStrike" cap="none">
                <a:solidFill>
                  <a:schemeClr val="accent5"/>
                </a:solidFill>
                <a:latin typeface="Prompt"/>
                <a:ea typeface="Prompt"/>
                <a:cs typeface="Prompt"/>
                <a:sym typeface="Prompt"/>
              </a:defRPr>
            </a:lvl1pPr>
            <a:lvl2pPr marR="0" lvl="1"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2pPr>
            <a:lvl3pPr marR="0" lvl="2"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3pPr>
            <a:lvl4pPr marR="0" lvl="3"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4pPr>
            <a:lvl5pPr marR="0" lvl="4"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5pPr>
            <a:lvl6pPr marR="0" lvl="5"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6pPr>
            <a:lvl7pPr marR="0" lvl="6"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7pPr>
            <a:lvl8pPr marR="0" lvl="7"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8pPr>
            <a:lvl9pPr marR="0" lvl="8"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9pPr>
          </a:lstStyle>
          <a:p>
            <a:r>
              <a:rPr lang="fr-FR" sz="4000" dirty="0">
                <a:ln w="0"/>
                <a:solidFill>
                  <a:schemeClr val="tx1"/>
                </a:solidFill>
                <a:effectLst>
                  <a:outerShdw blurRad="38100" dist="19050" dir="2700000" algn="tl" rotWithShape="0">
                    <a:schemeClr val="dk1">
                      <a:alpha val="40000"/>
                    </a:schemeClr>
                  </a:outerShdw>
                </a:effectLst>
              </a:rPr>
              <a:t>4826</a:t>
            </a:r>
            <a:endParaRPr lang="fr-FR" sz="5400" dirty="0">
              <a:ln w="0"/>
              <a:solidFill>
                <a:schemeClr val="tx1"/>
              </a:solidFill>
              <a:effectLst>
                <a:outerShdw blurRad="38100" dist="19050" dir="2700000" algn="tl" rotWithShape="0">
                  <a:schemeClr val="dk1">
                    <a:alpha val="40000"/>
                  </a:schemeClr>
                </a:outerShdw>
              </a:effectLst>
            </a:endParaRPr>
          </a:p>
        </p:txBody>
      </p:sp>
      <p:cxnSp>
        <p:nvCxnSpPr>
          <p:cNvPr id="119" name="Connecteur droit 118">
            <a:extLst>
              <a:ext uri="{FF2B5EF4-FFF2-40B4-BE49-F238E27FC236}">
                <a16:creationId xmlns:a16="http://schemas.microsoft.com/office/drawing/2014/main" id="{A18E4492-AC11-4299-A3FC-796DE422E94B}"/>
              </a:ext>
            </a:extLst>
          </p:cNvPr>
          <p:cNvCxnSpPr>
            <a:cxnSpLocks/>
          </p:cNvCxnSpPr>
          <p:nvPr/>
        </p:nvCxnSpPr>
        <p:spPr>
          <a:xfrm flipV="1">
            <a:off x="3036348" y="1850315"/>
            <a:ext cx="3073995" cy="19934"/>
          </a:xfrm>
          <a:prstGeom prst="line">
            <a:avLst/>
          </a:prstGeom>
          <a:ln w="28575"/>
        </p:spPr>
        <p:style>
          <a:lnRef idx="1">
            <a:schemeClr val="dk1"/>
          </a:lnRef>
          <a:fillRef idx="0">
            <a:schemeClr val="dk1"/>
          </a:fillRef>
          <a:effectRef idx="0">
            <a:schemeClr val="dk1"/>
          </a:effectRef>
          <a:fontRef idx="minor">
            <a:schemeClr val="tx1"/>
          </a:fontRef>
        </p:style>
      </p:cxnSp>
      <p:sp>
        <p:nvSpPr>
          <p:cNvPr id="122" name="ZoneTexte 121">
            <a:extLst>
              <a:ext uri="{FF2B5EF4-FFF2-40B4-BE49-F238E27FC236}">
                <a16:creationId xmlns:a16="http://schemas.microsoft.com/office/drawing/2014/main" id="{3485B778-604F-4513-A263-CF6BCE1D3D19}"/>
              </a:ext>
            </a:extLst>
          </p:cNvPr>
          <p:cNvSpPr txBox="1"/>
          <p:nvPr/>
        </p:nvSpPr>
        <p:spPr>
          <a:xfrm>
            <a:off x="3039850" y="4847074"/>
            <a:ext cx="4781774" cy="307777"/>
          </a:xfrm>
          <a:prstGeom prst="rect">
            <a:avLst/>
          </a:prstGeom>
          <a:noFill/>
        </p:spPr>
        <p:txBody>
          <a:bodyPr wrap="square">
            <a:spAutoFit/>
          </a:bodyPr>
          <a:lstStyle/>
          <a:p>
            <a:pPr algn="r" rtl="1"/>
            <a:r>
              <a:rPr lang="fr-FR" b="1" dirty="0">
                <a:latin typeface="18 Khebrat Musamim" pitchFamily="50" charset="0"/>
                <a:cs typeface="18 Khebrat Musamim" pitchFamily="50" charset="0"/>
              </a:rPr>
              <a:t>*</a:t>
            </a:r>
            <a:r>
              <a:rPr lang="fr-FR" b="1" dirty="0" err="1">
                <a:latin typeface="18 Khebrat Musamim" pitchFamily="50" charset="0"/>
                <a:cs typeface="18 Khebrat Musamim" pitchFamily="50" charset="0"/>
              </a:rPr>
              <a:t>إحصائيات</a:t>
            </a:r>
            <a:r>
              <a:rPr lang="fr-FR" b="1" dirty="0">
                <a:latin typeface="18 Khebrat Musamim" pitchFamily="50" charset="0"/>
                <a:cs typeface="18 Khebrat Musamim" pitchFamily="50" charset="0"/>
              </a:rPr>
              <a:t> </a:t>
            </a:r>
            <a:r>
              <a:rPr lang="fr-FR" b="1" dirty="0" err="1">
                <a:latin typeface="18 Khebrat Musamim" pitchFamily="50" charset="0"/>
                <a:cs typeface="18 Khebrat Musamim" pitchFamily="50" charset="0"/>
              </a:rPr>
              <a:t>إلى</a:t>
            </a:r>
            <a:r>
              <a:rPr lang="fr-FR" b="1" dirty="0">
                <a:latin typeface="18 Khebrat Musamim" pitchFamily="50" charset="0"/>
                <a:cs typeface="18 Khebrat Musamim" pitchFamily="50" charset="0"/>
              </a:rPr>
              <a:t> </a:t>
            </a:r>
            <a:r>
              <a:rPr lang="fr-FR" b="1" dirty="0" err="1">
                <a:latin typeface="18 Khebrat Musamim" pitchFamily="50" charset="0"/>
                <a:cs typeface="18 Khebrat Musamim" pitchFamily="50" charset="0"/>
              </a:rPr>
              <a:t>غاية</a:t>
            </a:r>
            <a:r>
              <a:rPr lang="fr-FR" b="1" dirty="0">
                <a:latin typeface="18 Khebrat Musamim" pitchFamily="50" charset="0"/>
                <a:cs typeface="18 Khebrat Musamim" pitchFamily="50" charset="0"/>
              </a:rPr>
              <a:t> 30 </a:t>
            </a:r>
            <a:r>
              <a:rPr lang="fr-FR" b="1" dirty="0" err="1">
                <a:latin typeface="18 Khebrat Musamim" pitchFamily="50" charset="0"/>
                <a:cs typeface="18 Khebrat Musamim" pitchFamily="50" charset="0"/>
              </a:rPr>
              <a:t>أبريل</a:t>
            </a:r>
            <a:r>
              <a:rPr lang="fr-FR" b="1" dirty="0">
                <a:latin typeface="18 Khebrat Musamim" pitchFamily="50" charset="0"/>
                <a:cs typeface="18 Khebrat Musamim" pitchFamily="50" charset="0"/>
              </a:rPr>
              <a:t> 2025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0"/>
          <p:cNvSpPr/>
          <p:nvPr/>
        </p:nvSpPr>
        <p:spPr>
          <a:xfrm>
            <a:off x="1732500" y="1427700"/>
            <a:ext cx="5679000" cy="2224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txBox="1">
            <a:spLocks noGrp="1"/>
          </p:cNvSpPr>
          <p:nvPr>
            <p:ph type="title"/>
          </p:nvPr>
        </p:nvSpPr>
        <p:spPr>
          <a:xfrm>
            <a:off x="2038200" y="1681350"/>
            <a:ext cx="5067600" cy="17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MA" sz="3200" dirty="0">
                <a:latin typeface="PNU" panose="00000500000000000000" pitchFamily="2" charset="-78"/>
                <a:cs typeface="PNU" panose="00000500000000000000" pitchFamily="2" charset="-78"/>
              </a:rPr>
              <a:t>تقوية المهارات الموازية للشباب</a:t>
            </a:r>
            <a:endParaRPr lang="ar-MA" sz="3200" b="0" dirty="0">
              <a:latin typeface="PNU" panose="00000500000000000000" pitchFamily="2" charset="-78"/>
              <a:cs typeface="PNU" panose="00000500000000000000" pitchFamily="2" charset="-78"/>
            </a:endParaRPr>
          </a:p>
        </p:txBody>
      </p:sp>
      <p:sp>
        <p:nvSpPr>
          <p:cNvPr id="1158" name="Google Shape;1158;p40"/>
          <p:cNvSpPr txBox="1">
            <a:spLocks noGrp="1"/>
          </p:cNvSpPr>
          <p:nvPr>
            <p:ph type="title" idx="2"/>
          </p:nvPr>
        </p:nvSpPr>
        <p:spPr>
          <a:xfrm>
            <a:off x="1013638" y="1102125"/>
            <a:ext cx="1413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59" name="Google Shape;1159;p40"/>
          <p:cNvSpPr/>
          <p:nvPr/>
        </p:nvSpPr>
        <p:spPr>
          <a:xfrm>
            <a:off x="2601175" y="3772050"/>
            <a:ext cx="5067600" cy="4908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txBox="1">
            <a:spLocks noGrp="1"/>
          </p:cNvSpPr>
          <p:nvPr>
            <p:ph type="subTitle" idx="1"/>
          </p:nvPr>
        </p:nvSpPr>
        <p:spPr>
          <a:xfrm>
            <a:off x="2848525" y="3798950"/>
            <a:ext cx="45729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b="1" dirty="0">
                <a:latin typeface="18 Khebrat Musamim" pitchFamily="50" charset="0"/>
                <a:cs typeface="18 Khebrat Musamim" pitchFamily="50" charset="0"/>
              </a:rPr>
              <a:t>تقوية القدرات لتعزيز الآفاق</a:t>
            </a:r>
            <a:endParaRPr b="1" dirty="0">
              <a:latin typeface="18 Khebrat Musamim" pitchFamily="50" charset="0"/>
              <a:cs typeface="18 Khebrat Musamim" pitchFamily="50" charset="0"/>
            </a:endParaRPr>
          </a:p>
        </p:txBody>
      </p:sp>
      <p:grpSp>
        <p:nvGrpSpPr>
          <p:cNvPr id="1161" name="Google Shape;1161;p40"/>
          <p:cNvGrpSpPr/>
          <p:nvPr/>
        </p:nvGrpSpPr>
        <p:grpSpPr>
          <a:xfrm>
            <a:off x="7048249" y="1320436"/>
            <a:ext cx="437533" cy="301077"/>
            <a:chOff x="2367750" y="1486200"/>
            <a:chExt cx="350700" cy="241325"/>
          </a:xfrm>
        </p:grpSpPr>
        <p:sp>
          <p:nvSpPr>
            <p:cNvPr id="1162" name="Google Shape;1162;p40"/>
            <p:cNvSpPr/>
            <p:nvPr/>
          </p:nvSpPr>
          <p:spPr>
            <a:xfrm>
              <a:off x="2367750" y="1486200"/>
              <a:ext cx="350700" cy="241325"/>
            </a:xfrm>
            <a:custGeom>
              <a:avLst/>
              <a:gdLst/>
              <a:ahLst/>
              <a:cxnLst/>
              <a:rect l="l" t="t" r="r" b="b"/>
              <a:pathLst>
                <a:path w="14028" h="9653" extrusionOk="0">
                  <a:moveTo>
                    <a:pt x="2810" y="0"/>
                  </a:moveTo>
                  <a:cubicBezTo>
                    <a:pt x="1258" y="0"/>
                    <a:pt x="1" y="1258"/>
                    <a:pt x="1" y="2810"/>
                  </a:cubicBezTo>
                  <a:lnTo>
                    <a:pt x="1" y="6843"/>
                  </a:lnTo>
                  <a:cubicBezTo>
                    <a:pt x="1" y="8395"/>
                    <a:pt x="1258" y="9652"/>
                    <a:pt x="2810" y="9652"/>
                  </a:cubicBezTo>
                  <a:lnTo>
                    <a:pt x="11217" y="9652"/>
                  </a:lnTo>
                  <a:cubicBezTo>
                    <a:pt x="12768" y="9652"/>
                    <a:pt x="14027" y="8396"/>
                    <a:pt x="14026" y="6843"/>
                  </a:cubicBezTo>
                  <a:lnTo>
                    <a:pt x="14026" y="2810"/>
                  </a:lnTo>
                  <a:cubicBezTo>
                    <a:pt x="14026" y="1258"/>
                    <a:pt x="12768" y="0"/>
                    <a:pt x="1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454250" y="1593675"/>
              <a:ext cx="61350" cy="8050"/>
            </a:xfrm>
            <a:custGeom>
              <a:avLst/>
              <a:gdLst/>
              <a:ahLst/>
              <a:cxnLst/>
              <a:rect l="l" t="t" r="r" b="b"/>
              <a:pathLst>
                <a:path w="2454" h="322" extrusionOk="0">
                  <a:moveTo>
                    <a:pt x="1" y="1"/>
                  </a:moveTo>
                  <a:lnTo>
                    <a:pt x="1" y="322"/>
                  </a:lnTo>
                  <a:lnTo>
                    <a:pt x="2454" y="322"/>
                  </a:lnTo>
                  <a:lnTo>
                    <a:pt x="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454250" y="1572350"/>
              <a:ext cx="139800" cy="8025"/>
            </a:xfrm>
            <a:custGeom>
              <a:avLst/>
              <a:gdLst/>
              <a:ahLst/>
              <a:cxnLst/>
              <a:rect l="l" t="t" r="r" b="b"/>
              <a:pathLst>
                <a:path w="5592" h="321" extrusionOk="0">
                  <a:moveTo>
                    <a:pt x="1" y="1"/>
                  </a:moveTo>
                  <a:lnTo>
                    <a:pt x="1" y="321"/>
                  </a:lnTo>
                  <a:lnTo>
                    <a:pt x="5592" y="321"/>
                  </a:lnTo>
                  <a:lnTo>
                    <a:pt x="5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40"/>
          <p:cNvSpPr/>
          <p:nvPr/>
        </p:nvSpPr>
        <p:spPr>
          <a:xfrm>
            <a:off x="556712" y="3993707"/>
            <a:ext cx="2026811" cy="649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rot="-5400000">
            <a:off x="3432751" y="213150"/>
            <a:ext cx="135350" cy="2079224"/>
          </a:xfrm>
          <a:custGeom>
            <a:avLst/>
            <a:gdLst/>
            <a:ahLst/>
            <a:cxnLst/>
            <a:rect l="l" t="t" r="r" b="b"/>
            <a:pathLst>
              <a:path w="1" h="37616" fill="none" extrusionOk="0">
                <a:moveTo>
                  <a:pt x="0" y="37616"/>
                </a:moveTo>
                <a:lnTo>
                  <a:pt x="0" y="0"/>
                </a:lnTo>
              </a:path>
            </a:pathLst>
          </a:custGeom>
          <a:noFill/>
          <a:ln w="38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40"/>
          <p:cNvGrpSpPr/>
          <p:nvPr/>
        </p:nvGrpSpPr>
        <p:grpSpPr>
          <a:xfrm>
            <a:off x="7530625" y="1044739"/>
            <a:ext cx="1215762" cy="4005027"/>
            <a:chOff x="2767750" y="1199075"/>
            <a:chExt cx="414950" cy="1366950"/>
          </a:xfrm>
        </p:grpSpPr>
        <p:sp>
          <p:nvSpPr>
            <p:cNvPr id="1168" name="Google Shape;1168;p40"/>
            <p:cNvSpPr/>
            <p:nvPr/>
          </p:nvSpPr>
          <p:spPr>
            <a:xfrm>
              <a:off x="3099450" y="1580900"/>
              <a:ext cx="48400" cy="48475"/>
            </a:xfrm>
            <a:custGeom>
              <a:avLst/>
              <a:gdLst/>
              <a:ahLst/>
              <a:cxnLst/>
              <a:rect l="l" t="t" r="r" b="b"/>
              <a:pathLst>
                <a:path w="1936" h="1939" extrusionOk="0">
                  <a:moveTo>
                    <a:pt x="1935" y="1"/>
                  </a:moveTo>
                  <a:cubicBezTo>
                    <a:pt x="879" y="1"/>
                    <a:pt x="21" y="847"/>
                    <a:pt x="0" y="1899"/>
                  </a:cubicBezTo>
                  <a:cubicBezTo>
                    <a:pt x="167" y="1902"/>
                    <a:pt x="335" y="1905"/>
                    <a:pt x="497" y="1908"/>
                  </a:cubicBezTo>
                  <a:cubicBezTo>
                    <a:pt x="1256" y="1920"/>
                    <a:pt x="1920" y="1939"/>
                    <a:pt x="1935" y="1939"/>
                  </a:cubicBezTo>
                  <a:lnTo>
                    <a:pt x="1935" y="1"/>
                  </a:lnTo>
                  <a:close/>
                </a:path>
              </a:pathLst>
            </a:custGeom>
            <a:solidFill>
              <a:srgbClr val="3F4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790475" y="2444300"/>
              <a:ext cx="125175" cy="112425"/>
            </a:xfrm>
            <a:custGeom>
              <a:avLst/>
              <a:gdLst/>
              <a:ahLst/>
              <a:cxnLst/>
              <a:rect l="l" t="t" r="r" b="b"/>
              <a:pathLst>
                <a:path w="5007" h="4497" extrusionOk="0">
                  <a:moveTo>
                    <a:pt x="3035" y="0"/>
                  </a:moveTo>
                  <a:lnTo>
                    <a:pt x="2444" y="2064"/>
                  </a:lnTo>
                  <a:lnTo>
                    <a:pt x="1" y="4497"/>
                  </a:lnTo>
                  <a:lnTo>
                    <a:pt x="1" y="4497"/>
                  </a:lnTo>
                  <a:lnTo>
                    <a:pt x="4739" y="3490"/>
                  </a:lnTo>
                  <a:lnTo>
                    <a:pt x="5006" y="198"/>
                  </a:lnTo>
                  <a:lnTo>
                    <a:pt x="3035" y="0"/>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2767750" y="2488650"/>
              <a:ext cx="158550" cy="75500"/>
            </a:xfrm>
            <a:custGeom>
              <a:avLst/>
              <a:gdLst/>
              <a:ahLst/>
              <a:cxnLst/>
              <a:rect l="l" t="t" r="r" b="b"/>
              <a:pathLst>
                <a:path w="6342" h="3020" extrusionOk="0">
                  <a:moveTo>
                    <a:pt x="3352" y="1"/>
                  </a:moveTo>
                  <a:lnTo>
                    <a:pt x="0" y="2955"/>
                  </a:lnTo>
                  <a:lnTo>
                    <a:pt x="6342" y="3020"/>
                  </a:lnTo>
                  <a:lnTo>
                    <a:pt x="5915" y="35"/>
                  </a:lnTo>
                  <a:lnTo>
                    <a:pt x="4667" y="1250"/>
                  </a:lnTo>
                  <a:lnTo>
                    <a:pt x="33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2835250" y="2497150"/>
              <a:ext cx="15800" cy="11275"/>
            </a:xfrm>
            <a:custGeom>
              <a:avLst/>
              <a:gdLst/>
              <a:ahLst/>
              <a:cxnLst/>
              <a:rect l="l" t="t" r="r" b="b"/>
              <a:pathLst>
                <a:path w="632" h="451" extrusionOk="0">
                  <a:moveTo>
                    <a:pt x="49" y="1"/>
                  </a:moveTo>
                  <a:lnTo>
                    <a:pt x="0" y="77"/>
                  </a:lnTo>
                  <a:lnTo>
                    <a:pt x="584" y="451"/>
                  </a:lnTo>
                  <a:lnTo>
                    <a:pt x="632" y="374"/>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2822200" y="2503275"/>
              <a:ext cx="15825" cy="11300"/>
            </a:xfrm>
            <a:custGeom>
              <a:avLst/>
              <a:gdLst/>
              <a:ahLst/>
              <a:cxnLst/>
              <a:rect l="l" t="t" r="r" b="b"/>
              <a:pathLst>
                <a:path w="633" h="452" extrusionOk="0">
                  <a:moveTo>
                    <a:pt x="49" y="0"/>
                  </a:moveTo>
                  <a:lnTo>
                    <a:pt x="1" y="77"/>
                  </a:lnTo>
                  <a:lnTo>
                    <a:pt x="585" y="451"/>
                  </a:lnTo>
                  <a:lnTo>
                    <a:pt x="632" y="375"/>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3046750" y="2462275"/>
              <a:ext cx="122925" cy="100050"/>
            </a:xfrm>
            <a:custGeom>
              <a:avLst/>
              <a:gdLst/>
              <a:ahLst/>
              <a:cxnLst/>
              <a:rect l="l" t="t" r="r" b="b"/>
              <a:pathLst>
                <a:path w="4917" h="4002" extrusionOk="0">
                  <a:moveTo>
                    <a:pt x="2452" y="1"/>
                  </a:moveTo>
                  <a:lnTo>
                    <a:pt x="437" y="111"/>
                  </a:lnTo>
                  <a:lnTo>
                    <a:pt x="0" y="2905"/>
                  </a:lnTo>
                  <a:lnTo>
                    <a:pt x="4917" y="4002"/>
                  </a:lnTo>
                  <a:lnTo>
                    <a:pt x="4917" y="4002"/>
                  </a:lnTo>
                  <a:lnTo>
                    <a:pt x="2285" y="1519"/>
                  </a:lnTo>
                  <a:lnTo>
                    <a:pt x="2452" y="1"/>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3040575" y="2496050"/>
              <a:ext cx="142125" cy="69975"/>
            </a:xfrm>
            <a:custGeom>
              <a:avLst/>
              <a:gdLst/>
              <a:ahLst/>
              <a:cxnLst/>
              <a:rect l="l" t="t" r="r" b="b"/>
              <a:pathLst>
                <a:path w="5685" h="2799" extrusionOk="0">
                  <a:moveTo>
                    <a:pt x="2757" y="0"/>
                  </a:moveTo>
                  <a:lnTo>
                    <a:pt x="1312" y="1316"/>
                  </a:lnTo>
                  <a:lnTo>
                    <a:pt x="436" y="121"/>
                  </a:lnTo>
                  <a:lnTo>
                    <a:pt x="0" y="2733"/>
                  </a:lnTo>
                  <a:lnTo>
                    <a:pt x="5684" y="2798"/>
                  </a:lnTo>
                  <a:lnTo>
                    <a:pt x="2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3108075" y="2504000"/>
              <a:ext cx="16175" cy="10625"/>
            </a:xfrm>
            <a:custGeom>
              <a:avLst/>
              <a:gdLst/>
              <a:ahLst/>
              <a:cxnLst/>
              <a:rect l="l" t="t" r="r" b="b"/>
              <a:pathLst>
                <a:path w="647" h="425" extrusionOk="0">
                  <a:moveTo>
                    <a:pt x="601" y="0"/>
                  </a:moveTo>
                  <a:lnTo>
                    <a:pt x="0" y="347"/>
                  </a:lnTo>
                  <a:lnTo>
                    <a:pt x="46" y="425"/>
                  </a:lnTo>
                  <a:lnTo>
                    <a:pt x="647" y="78"/>
                  </a:lnTo>
                  <a:lnTo>
                    <a:pt x="6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3120825" y="2510725"/>
              <a:ext cx="16175" cy="10650"/>
            </a:xfrm>
            <a:custGeom>
              <a:avLst/>
              <a:gdLst/>
              <a:ahLst/>
              <a:cxnLst/>
              <a:rect l="l" t="t" r="r" b="b"/>
              <a:pathLst>
                <a:path w="647" h="426" extrusionOk="0">
                  <a:moveTo>
                    <a:pt x="601" y="1"/>
                  </a:moveTo>
                  <a:lnTo>
                    <a:pt x="0" y="347"/>
                  </a:lnTo>
                  <a:lnTo>
                    <a:pt x="45" y="425"/>
                  </a:lnTo>
                  <a:lnTo>
                    <a:pt x="647" y="78"/>
                  </a:lnTo>
                  <a:lnTo>
                    <a:pt x="6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2843475" y="1675675"/>
              <a:ext cx="320175" cy="794325"/>
            </a:xfrm>
            <a:custGeom>
              <a:avLst/>
              <a:gdLst/>
              <a:ahLst/>
              <a:cxnLst/>
              <a:rect l="l" t="t" r="r" b="b"/>
              <a:pathLst>
                <a:path w="12807" h="31773" extrusionOk="0">
                  <a:moveTo>
                    <a:pt x="10150" y="1"/>
                  </a:moveTo>
                  <a:lnTo>
                    <a:pt x="4517" y="544"/>
                  </a:lnTo>
                  <a:cubicBezTo>
                    <a:pt x="4517" y="544"/>
                    <a:pt x="3717" y="1131"/>
                    <a:pt x="2917" y="4173"/>
                  </a:cubicBezTo>
                  <a:cubicBezTo>
                    <a:pt x="1941" y="7880"/>
                    <a:pt x="480" y="17523"/>
                    <a:pt x="0" y="31424"/>
                  </a:cubicBezTo>
                  <a:lnTo>
                    <a:pt x="3642" y="31534"/>
                  </a:lnTo>
                  <a:lnTo>
                    <a:pt x="6626" y="10317"/>
                  </a:lnTo>
                  <a:cubicBezTo>
                    <a:pt x="6665" y="10182"/>
                    <a:pt x="6774" y="10120"/>
                    <a:pt x="6883" y="10120"/>
                  </a:cubicBezTo>
                  <a:cubicBezTo>
                    <a:pt x="7025" y="10120"/>
                    <a:pt x="7167" y="10224"/>
                    <a:pt x="7159" y="10405"/>
                  </a:cubicBezTo>
                  <a:lnTo>
                    <a:pt x="8137" y="31772"/>
                  </a:lnTo>
                  <a:lnTo>
                    <a:pt x="11726" y="31633"/>
                  </a:lnTo>
                  <a:cubicBezTo>
                    <a:pt x="11726" y="31633"/>
                    <a:pt x="12806" y="8388"/>
                    <a:pt x="11859" y="4759"/>
                  </a:cubicBezTo>
                  <a:cubicBezTo>
                    <a:pt x="10966" y="1339"/>
                    <a:pt x="10150" y="1"/>
                    <a:pt x="10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2835100" y="2428475"/>
              <a:ext cx="111550" cy="37200"/>
            </a:xfrm>
            <a:custGeom>
              <a:avLst/>
              <a:gdLst/>
              <a:ahLst/>
              <a:cxnLst/>
              <a:rect l="l" t="t" r="r" b="b"/>
              <a:pathLst>
                <a:path w="4462" h="1488" extrusionOk="0">
                  <a:moveTo>
                    <a:pt x="75" y="0"/>
                  </a:moveTo>
                  <a:lnTo>
                    <a:pt x="1" y="1488"/>
                  </a:lnTo>
                  <a:lnTo>
                    <a:pt x="4272" y="1358"/>
                  </a:lnTo>
                  <a:lnTo>
                    <a:pt x="4461" y="148"/>
                  </a:lnTo>
                  <a:lnTo>
                    <a:pt x="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3039575" y="2430300"/>
              <a:ext cx="104125" cy="39050"/>
            </a:xfrm>
            <a:custGeom>
              <a:avLst/>
              <a:gdLst/>
              <a:ahLst/>
              <a:cxnLst/>
              <a:rect l="l" t="t" r="r" b="b"/>
              <a:pathLst>
                <a:path w="4165" h="1562" extrusionOk="0">
                  <a:moveTo>
                    <a:pt x="4164" y="0"/>
                  </a:moveTo>
                  <a:lnTo>
                    <a:pt x="0" y="149"/>
                  </a:lnTo>
                  <a:cubicBezTo>
                    <a:pt x="0" y="149"/>
                    <a:pt x="222" y="1488"/>
                    <a:pt x="149" y="1562"/>
                  </a:cubicBezTo>
                  <a:lnTo>
                    <a:pt x="4144" y="1545"/>
                  </a:lnTo>
                  <a:lnTo>
                    <a:pt x="4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2799800" y="1434725"/>
              <a:ext cx="100650" cy="238875"/>
            </a:xfrm>
            <a:custGeom>
              <a:avLst/>
              <a:gdLst/>
              <a:ahLst/>
              <a:cxnLst/>
              <a:rect l="l" t="t" r="r" b="b"/>
              <a:pathLst>
                <a:path w="4026" h="9555" extrusionOk="0">
                  <a:moveTo>
                    <a:pt x="706" y="0"/>
                  </a:moveTo>
                  <a:cubicBezTo>
                    <a:pt x="530" y="0"/>
                    <a:pt x="375" y="124"/>
                    <a:pt x="337" y="300"/>
                  </a:cubicBezTo>
                  <a:lnTo>
                    <a:pt x="0" y="1926"/>
                  </a:lnTo>
                  <a:lnTo>
                    <a:pt x="19" y="2034"/>
                  </a:lnTo>
                  <a:cubicBezTo>
                    <a:pt x="19" y="2034"/>
                    <a:pt x="2566" y="9555"/>
                    <a:pt x="3927" y="9555"/>
                  </a:cubicBezTo>
                  <a:cubicBezTo>
                    <a:pt x="3960" y="9555"/>
                    <a:pt x="3993" y="9550"/>
                    <a:pt x="4025" y="9541"/>
                  </a:cubicBezTo>
                  <a:lnTo>
                    <a:pt x="4004" y="5633"/>
                  </a:lnTo>
                  <a:cubicBezTo>
                    <a:pt x="4004" y="5634"/>
                    <a:pt x="4003" y="5634"/>
                    <a:pt x="4003" y="5634"/>
                  </a:cubicBezTo>
                  <a:cubicBezTo>
                    <a:pt x="3916" y="5634"/>
                    <a:pt x="1729" y="1288"/>
                    <a:pt x="1729" y="1288"/>
                  </a:cubicBezTo>
                  <a:cubicBezTo>
                    <a:pt x="1729" y="1288"/>
                    <a:pt x="1058" y="178"/>
                    <a:pt x="757" y="4"/>
                  </a:cubicBezTo>
                  <a:cubicBezTo>
                    <a:pt x="740" y="1"/>
                    <a:pt x="723" y="0"/>
                    <a:pt x="706"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2814075" y="1388325"/>
              <a:ext cx="31400" cy="97825"/>
            </a:xfrm>
            <a:custGeom>
              <a:avLst/>
              <a:gdLst/>
              <a:ahLst/>
              <a:cxnLst/>
              <a:rect l="l" t="t" r="r" b="b"/>
              <a:pathLst>
                <a:path w="1256" h="3913" extrusionOk="0">
                  <a:moveTo>
                    <a:pt x="972" y="0"/>
                  </a:moveTo>
                  <a:cubicBezTo>
                    <a:pt x="851" y="0"/>
                    <a:pt x="741" y="85"/>
                    <a:pt x="716" y="210"/>
                  </a:cubicBezTo>
                  <a:lnTo>
                    <a:pt x="28" y="3601"/>
                  </a:lnTo>
                  <a:cubicBezTo>
                    <a:pt x="0" y="3741"/>
                    <a:pt x="90" y="3879"/>
                    <a:pt x="233" y="3907"/>
                  </a:cubicBezTo>
                  <a:cubicBezTo>
                    <a:pt x="250" y="3911"/>
                    <a:pt x="268" y="3913"/>
                    <a:pt x="285" y="3913"/>
                  </a:cubicBezTo>
                  <a:cubicBezTo>
                    <a:pt x="406" y="3913"/>
                    <a:pt x="515" y="3828"/>
                    <a:pt x="539" y="3704"/>
                  </a:cubicBezTo>
                  <a:lnTo>
                    <a:pt x="1228" y="313"/>
                  </a:lnTo>
                  <a:cubicBezTo>
                    <a:pt x="1256" y="173"/>
                    <a:pt x="1164" y="34"/>
                    <a:pt x="1024" y="5"/>
                  </a:cubicBezTo>
                  <a:cubicBezTo>
                    <a:pt x="1006" y="2"/>
                    <a:pt x="98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2811400" y="1437175"/>
              <a:ext cx="30300" cy="32400"/>
            </a:xfrm>
            <a:custGeom>
              <a:avLst/>
              <a:gdLst/>
              <a:ahLst/>
              <a:cxnLst/>
              <a:rect l="l" t="t" r="r" b="b"/>
              <a:pathLst>
                <a:path w="1212" h="1296" extrusionOk="0">
                  <a:moveTo>
                    <a:pt x="955" y="0"/>
                  </a:moveTo>
                  <a:cubicBezTo>
                    <a:pt x="703" y="0"/>
                    <a:pt x="129" y="72"/>
                    <a:pt x="66" y="296"/>
                  </a:cubicBezTo>
                  <a:cubicBezTo>
                    <a:pt x="1" y="529"/>
                    <a:pt x="514" y="540"/>
                    <a:pt x="612" y="540"/>
                  </a:cubicBezTo>
                  <a:cubicBezTo>
                    <a:pt x="622" y="540"/>
                    <a:pt x="628" y="540"/>
                    <a:pt x="628" y="540"/>
                  </a:cubicBezTo>
                  <a:lnTo>
                    <a:pt x="628" y="540"/>
                  </a:lnTo>
                  <a:cubicBezTo>
                    <a:pt x="628" y="540"/>
                    <a:pt x="330" y="1066"/>
                    <a:pt x="586" y="1237"/>
                  </a:cubicBezTo>
                  <a:cubicBezTo>
                    <a:pt x="651" y="1280"/>
                    <a:pt x="722" y="1296"/>
                    <a:pt x="793" y="1296"/>
                  </a:cubicBezTo>
                  <a:cubicBezTo>
                    <a:pt x="1004" y="1296"/>
                    <a:pt x="1211" y="1154"/>
                    <a:pt x="1211" y="1154"/>
                  </a:cubicBezTo>
                  <a:cubicBezTo>
                    <a:pt x="1211" y="1154"/>
                    <a:pt x="1203" y="27"/>
                    <a:pt x="1044" y="5"/>
                  </a:cubicBezTo>
                  <a:cubicBezTo>
                    <a:pt x="1023" y="2"/>
                    <a:pt x="993" y="0"/>
                    <a:pt x="955"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2793725" y="1404900"/>
              <a:ext cx="294025" cy="273650"/>
            </a:xfrm>
            <a:custGeom>
              <a:avLst/>
              <a:gdLst/>
              <a:ahLst/>
              <a:cxnLst/>
              <a:rect l="l" t="t" r="r" b="b"/>
              <a:pathLst>
                <a:path w="11761" h="10946" extrusionOk="0">
                  <a:moveTo>
                    <a:pt x="9014" y="0"/>
                  </a:moveTo>
                  <a:cubicBezTo>
                    <a:pt x="9014" y="0"/>
                    <a:pt x="6757" y="1365"/>
                    <a:pt x="5984" y="2135"/>
                  </a:cubicBezTo>
                  <a:cubicBezTo>
                    <a:pt x="5212" y="2906"/>
                    <a:pt x="4370" y="6818"/>
                    <a:pt x="4370" y="6818"/>
                  </a:cubicBezTo>
                  <a:lnTo>
                    <a:pt x="2492" y="2692"/>
                  </a:lnTo>
                  <a:lnTo>
                    <a:pt x="1" y="4384"/>
                  </a:lnTo>
                  <a:cubicBezTo>
                    <a:pt x="1" y="4384"/>
                    <a:pt x="2917" y="10905"/>
                    <a:pt x="4182" y="10945"/>
                  </a:cubicBezTo>
                  <a:cubicBezTo>
                    <a:pt x="4186" y="10946"/>
                    <a:pt x="4189" y="10946"/>
                    <a:pt x="4192" y="10946"/>
                  </a:cubicBezTo>
                  <a:cubicBezTo>
                    <a:pt x="5483" y="10946"/>
                    <a:pt x="11761" y="3741"/>
                    <a:pt x="9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2939150" y="1249025"/>
              <a:ext cx="146400" cy="138500"/>
            </a:xfrm>
            <a:custGeom>
              <a:avLst/>
              <a:gdLst/>
              <a:ahLst/>
              <a:cxnLst/>
              <a:rect l="l" t="t" r="r" b="b"/>
              <a:pathLst>
                <a:path w="5856" h="5540" extrusionOk="0">
                  <a:moveTo>
                    <a:pt x="2475" y="0"/>
                  </a:moveTo>
                  <a:cubicBezTo>
                    <a:pt x="1430" y="0"/>
                    <a:pt x="426" y="519"/>
                    <a:pt x="184" y="1311"/>
                  </a:cubicBezTo>
                  <a:cubicBezTo>
                    <a:pt x="149" y="1423"/>
                    <a:pt x="78" y="1599"/>
                    <a:pt x="1" y="1796"/>
                  </a:cubicBezTo>
                  <a:cubicBezTo>
                    <a:pt x="31" y="1881"/>
                    <a:pt x="45" y="1978"/>
                    <a:pt x="41" y="2087"/>
                  </a:cubicBezTo>
                  <a:cubicBezTo>
                    <a:pt x="4" y="3241"/>
                    <a:pt x="382" y="4447"/>
                    <a:pt x="1370" y="5132"/>
                  </a:cubicBezTo>
                  <a:cubicBezTo>
                    <a:pt x="1771" y="5410"/>
                    <a:pt x="2242" y="5540"/>
                    <a:pt x="2715" y="5540"/>
                  </a:cubicBezTo>
                  <a:cubicBezTo>
                    <a:pt x="3343" y="5540"/>
                    <a:pt x="3976" y="5312"/>
                    <a:pt x="4461" y="4899"/>
                  </a:cubicBezTo>
                  <a:cubicBezTo>
                    <a:pt x="5856" y="3712"/>
                    <a:pt x="5432" y="988"/>
                    <a:pt x="3885" y="357"/>
                  </a:cubicBezTo>
                  <a:cubicBezTo>
                    <a:pt x="3672" y="271"/>
                    <a:pt x="3081" y="211"/>
                    <a:pt x="2991" y="43"/>
                  </a:cubicBezTo>
                  <a:cubicBezTo>
                    <a:pt x="2820" y="14"/>
                    <a:pt x="2647" y="0"/>
                    <a:pt x="24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2932325" y="1272700"/>
              <a:ext cx="129575" cy="192925"/>
            </a:xfrm>
            <a:custGeom>
              <a:avLst/>
              <a:gdLst/>
              <a:ahLst/>
              <a:cxnLst/>
              <a:rect l="l" t="t" r="r" b="b"/>
              <a:pathLst>
                <a:path w="5183" h="7717" extrusionOk="0">
                  <a:moveTo>
                    <a:pt x="2052" y="0"/>
                  </a:moveTo>
                  <a:cubicBezTo>
                    <a:pt x="1916" y="0"/>
                    <a:pt x="1805" y="25"/>
                    <a:pt x="1735" y="36"/>
                  </a:cubicBezTo>
                  <a:cubicBezTo>
                    <a:pt x="1376" y="93"/>
                    <a:pt x="0" y="421"/>
                    <a:pt x="89" y="2419"/>
                  </a:cubicBezTo>
                  <a:cubicBezTo>
                    <a:pt x="169" y="4216"/>
                    <a:pt x="835" y="4664"/>
                    <a:pt x="1329" y="4664"/>
                  </a:cubicBezTo>
                  <a:cubicBezTo>
                    <a:pt x="1428" y="4664"/>
                    <a:pt x="1520" y="4646"/>
                    <a:pt x="1599" y="4617"/>
                  </a:cubicBezTo>
                  <a:cubicBezTo>
                    <a:pt x="1609" y="4614"/>
                    <a:pt x="1619" y="4612"/>
                    <a:pt x="1628" y="4612"/>
                  </a:cubicBezTo>
                  <a:cubicBezTo>
                    <a:pt x="1968" y="4612"/>
                    <a:pt x="2071" y="6909"/>
                    <a:pt x="1885" y="7221"/>
                  </a:cubicBezTo>
                  <a:cubicBezTo>
                    <a:pt x="2001" y="7580"/>
                    <a:pt x="2250" y="7716"/>
                    <a:pt x="2561" y="7716"/>
                  </a:cubicBezTo>
                  <a:cubicBezTo>
                    <a:pt x="3553" y="7716"/>
                    <a:pt x="5182" y="6327"/>
                    <a:pt x="5182" y="6327"/>
                  </a:cubicBezTo>
                  <a:cubicBezTo>
                    <a:pt x="5182" y="6327"/>
                    <a:pt x="4092" y="6110"/>
                    <a:pt x="3995" y="4850"/>
                  </a:cubicBezTo>
                  <a:cubicBezTo>
                    <a:pt x="3950" y="4279"/>
                    <a:pt x="3888" y="3830"/>
                    <a:pt x="4000" y="3577"/>
                  </a:cubicBezTo>
                  <a:cubicBezTo>
                    <a:pt x="4035" y="3495"/>
                    <a:pt x="4224" y="3410"/>
                    <a:pt x="4309" y="3376"/>
                  </a:cubicBezTo>
                  <a:cubicBezTo>
                    <a:pt x="4596" y="3260"/>
                    <a:pt x="4986" y="2803"/>
                    <a:pt x="4745" y="2313"/>
                  </a:cubicBezTo>
                  <a:cubicBezTo>
                    <a:pt x="4624" y="2064"/>
                    <a:pt x="4450" y="1994"/>
                    <a:pt x="4284" y="1994"/>
                  </a:cubicBezTo>
                  <a:cubicBezTo>
                    <a:pt x="4126" y="1994"/>
                    <a:pt x="3975" y="2057"/>
                    <a:pt x="3881" y="2090"/>
                  </a:cubicBezTo>
                  <a:cubicBezTo>
                    <a:pt x="3872" y="2093"/>
                    <a:pt x="3863" y="2094"/>
                    <a:pt x="3854" y="2094"/>
                  </a:cubicBezTo>
                  <a:cubicBezTo>
                    <a:pt x="3816" y="2094"/>
                    <a:pt x="3781" y="2070"/>
                    <a:pt x="3770" y="2033"/>
                  </a:cubicBezTo>
                  <a:cubicBezTo>
                    <a:pt x="3217" y="256"/>
                    <a:pt x="2495" y="0"/>
                    <a:pt x="2052"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2950675" y="1267400"/>
              <a:ext cx="81450" cy="57550"/>
            </a:xfrm>
            <a:custGeom>
              <a:avLst/>
              <a:gdLst/>
              <a:ahLst/>
              <a:cxnLst/>
              <a:rect l="l" t="t" r="r" b="b"/>
              <a:pathLst>
                <a:path w="3258" h="2302" extrusionOk="0">
                  <a:moveTo>
                    <a:pt x="1486" y="1"/>
                  </a:moveTo>
                  <a:cubicBezTo>
                    <a:pt x="1093" y="1"/>
                    <a:pt x="606" y="114"/>
                    <a:pt x="0" y="390"/>
                  </a:cubicBezTo>
                  <a:cubicBezTo>
                    <a:pt x="0" y="390"/>
                    <a:pt x="2705" y="2210"/>
                    <a:pt x="3100" y="2302"/>
                  </a:cubicBezTo>
                  <a:cubicBezTo>
                    <a:pt x="3100" y="2302"/>
                    <a:pt x="3257" y="1"/>
                    <a:pt x="14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3031275" y="1332425"/>
              <a:ext cx="15425" cy="15050"/>
            </a:xfrm>
            <a:custGeom>
              <a:avLst/>
              <a:gdLst/>
              <a:ahLst/>
              <a:cxnLst/>
              <a:rect l="l" t="t" r="r" b="b"/>
              <a:pathLst>
                <a:path w="617" h="602" extrusionOk="0">
                  <a:moveTo>
                    <a:pt x="325" y="0"/>
                  </a:moveTo>
                  <a:cubicBezTo>
                    <a:pt x="187" y="0"/>
                    <a:pt x="44" y="124"/>
                    <a:pt x="1" y="602"/>
                  </a:cubicBezTo>
                  <a:lnTo>
                    <a:pt x="616" y="146"/>
                  </a:lnTo>
                  <a:cubicBezTo>
                    <a:pt x="616" y="146"/>
                    <a:pt x="474" y="0"/>
                    <a:pt x="325"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2974625" y="1337475"/>
              <a:ext cx="27025" cy="24125"/>
            </a:xfrm>
            <a:custGeom>
              <a:avLst/>
              <a:gdLst/>
              <a:ahLst/>
              <a:cxnLst/>
              <a:rect l="l" t="t" r="r" b="b"/>
              <a:pathLst>
                <a:path w="1081" h="965" extrusionOk="0">
                  <a:moveTo>
                    <a:pt x="542" y="1"/>
                  </a:moveTo>
                  <a:cubicBezTo>
                    <a:pt x="493" y="1"/>
                    <a:pt x="443" y="8"/>
                    <a:pt x="394" y="24"/>
                  </a:cubicBezTo>
                  <a:cubicBezTo>
                    <a:pt x="141" y="106"/>
                    <a:pt x="0" y="375"/>
                    <a:pt x="82" y="629"/>
                  </a:cubicBezTo>
                  <a:cubicBezTo>
                    <a:pt x="147" y="834"/>
                    <a:pt x="337" y="965"/>
                    <a:pt x="541" y="965"/>
                  </a:cubicBezTo>
                  <a:cubicBezTo>
                    <a:pt x="589" y="965"/>
                    <a:pt x="638" y="957"/>
                    <a:pt x="687" y="942"/>
                  </a:cubicBezTo>
                  <a:cubicBezTo>
                    <a:pt x="940" y="860"/>
                    <a:pt x="1080" y="591"/>
                    <a:pt x="999" y="336"/>
                  </a:cubicBezTo>
                  <a:cubicBezTo>
                    <a:pt x="934" y="131"/>
                    <a:pt x="745" y="1"/>
                    <a:pt x="54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2934600" y="1336275"/>
              <a:ext cx="11300" cy="22325"/>
            </a:xfrm>
            <a:custGeom>
              <a:avLst/>
              <a:gdLst/>
              <a:ahLst/>
              <a:cxnLst/>
              <a:rect l="l" t="t" r="r" b="b"/>
              <a:pathLst>
                <a:path w="452" h="893" extrusionOk="0">
                  <a:moveTo>
                    <a:pt x="22" y="1"/>
                  </a:moveTo>
                  <a:cubicBezTo>
                    <a:pt x="22" y="2"/>
                    <a:pt x="0" y="573"/>
                    <a:pt x="157" y="893"/>
                  </a:cubicBezTo>
                  <a:cubicBezTo>
                    <a:pt x="352" y="783"/>
                    <a:pt x="451" y="548"/>
                    <a:pt x="380" y="326"/>
                  </a:cubicBezTo>
                  <a:cubicBezTo>
                    <a:pt x="326" y="156"/>
                    <a:pt x="186" y="36"/>
                    <a:pt x="2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2948850" y="1334325"/>
              <a:ext cx="8950" cy="13350"/>
            </a:xfrm>
            <a:custGeom>
              <a:avLst/>
              <a:gdLst/>
              <a:ahLst/>
              <a:cxnLst/>
              <a:rect l="l" t="t" r="r" b="b"/>
              <a:pathLst>
                <a:path w="358" h="534" extrusionOk="0">
                  <a:moveTo>
                    <a:pt x="297" y="0"/>
                  </a:moveTo>
                  <a:lnTo>
                    <a:pt x="30" y="405"/>
                  </a:lnTo>
                  <a:cubicBezTo>
                    <a:pt x="1" y="448"/>
                    <a:pt x="29" y="506"/>
                    <a:pt x="80" y="510"/>
                  </a:cubicBezTo>
                  <a:lnTo>
                    <a:pt x="357" y="533"/>
                  </a:lnTo>
                  <a:lnTo>
                    <a:pt x="297" y="0"/>
                  </a:ln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2964600" y="1313475"/>
              <a:ext cx="12650" cy="6775"/>
            </a:xfrm>
            <a:custGeom>
              <a:avLst/>
              <a:gdLst/>
              <a:ahLst/>
              <a:cxnLst/>
              <a:rect l="l" t="t" r="r" b="b"/>
              <a:pathLst>
                <a:path w="506" h="271" extrusionOk="0">
                  <a:moveTo>
                    <a:pt x="205" y="0"/>
                  </a:moveTo>
                  <a:cubicBezTo>
                    <a:pt x="109" y="0"/>
                    <a:pt x="25" y="54"/>
                    <a:pt x="1" y="140"/>
                  </a:cubicBezTo>
                  <a:cubicBezTo>
                    <a:pt x="1" y="140"/>
                    <a:pt x="20" y="137"/>
                    <a:pt x="52" y="137"/>
                  </a:cubicBezTo>
                  <a:cubicBezTo>
                    <a:pt x="132" y="137"/>
                    <a:pt x="292" y="153"/>
                    <a:pt x="444" y="261"/>
                  </a:cubicBezTo>
                  <a:cubicBezTo>
                    <a:pt x="453" y="268"/>
                    <a:pt x="459" y="271"/>
                    <a:pt x="464" y="271"/>
                  </a:cubicBezTo>
                  <a:cubicBezTo>
                    <a:pt x="506" y="271"/>
                    <a:pt x="385" y="40"/>
                    <a:pt x="274" y="9"/>
                  </a:cubicBezTo>
                  <a:cubicBezTo>
                    <a:pt x="251" y="3"/>
                    <a:pt x="228"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2937125" y="1312400"/>
              <a:ext cx="12725" cy="6675"/>
            </a:xfrm>
            <a:custGeom>
              <a:avLst/>
              <a:gdLst/>
              <a:ahLst/>
              <a:cxnLst/>
              <a:rect l="l" t="t" r="r" b="b"/>
              <a:pathLst>
                <a:path w="509" h="267" extrusionOk="0">
                  <a:moveTo>
                    <a:pt x="303" y="0"/>
                  </a:moveTo>
                  <a:cubicBezTo>
                    <a:pt x="281" y="0"/>
                    <a:pt x="258" y="3"/>
                    <a:pt x="236" y="9"/>
                  </a:cubicBezTo>
                  <a:cubicBezTo>
                    <a:pt x="125" y="37"/>
                    <a:pt x="1" y="267"/>
                    <a:pt x="44" y="267"/>
                  </a:cubicBezTo>
                  <a:cubicBezTo>
                    <a:pt x="48" y="267"/>
                    <a:pt x="55" y="264"/>
                    <a:pt x="64" y="258"/>
                  </a:cubicBezTo>
                  <a:cubicBezTo>
                    <a:pt x="213" y="156"/>
                    <a:pt x="366" y="140"/>
                    <a:pt x="448" y="140"/>
                  </a:cubicBezTo>
                  <a:cubicBezTo>
                    <a:pt x="486" y="140"/>
                    <a:pt x="508" y="143"/>
                    <a:pt x="508" y="143"/>
                  </a:cubicBezTo>
                  <a:cubicBezTo>
                    <a:pt x="485" y="57"/>
                    <a:pt x="400"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2963125" y="1331800"/>
              <a:ext cx="4425" cy="8600"/>
            </a:xfrm>
            <a:custGeom>
              <a:avLst/>
              <a:gdLst/>
              <a:ahLst/>
              <a:cxnLst/>
              <a:rect l="l" t="t" r="r" b="b"/>
              <a:pathLst>
                <a:path w="177" h="344" extrusionOk="0">
                  <a:moveTo>
                    <a:pt x="96" y="0"/>
                  </a:moveTo>
                  <a:cubicBezTo>
                    <a:pt x="51" y="0"/>
                    <a:pt x="11" y="74"/>
                    <a:pt x="6" y="167"/>
                  </a:cubicBezTo>
                  <a:cubicBezTo>
                    <a:pt x="1" y="261"/>
                    <a:pt x="34" y="340"/>
                    <a:pt x="79" y="343"/>
                  </a:cubicBezTo>
                  <a:cubicBezTo>
                    <a:pt x="80" y="343"/>
                    <a:pt x="81" y="343"/>
                    <a:pt x="81" y="343"/>
                  </a:cubicBezTo>
                  <a:cubicBezTo>
                    <a:pt x="126" y="343"/>
                    <a:pt x="166" y="269"/>
                    <a:pt x="171" y="176"/>
                  </a:cubicBezTo>
                  <a:cubicBezTo>
                    <a:pt x="176" y="82"/>
                    <a:pt x="142" y="3"/>
                    <a:pt x="98" y="0"/>
                  </a:cubicBezTo>
                  <a:cubicBezTo>
                    <a:pt x="97" y="0"/>
                    <a:pt x="97"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942675" y="1330750"/>
              <a:ext cx="4225" cy="8225"/>
            </a:xfrm>
            <a:custGeom>
              <a:avLst/>
              <a:gdLst/>
              <a:ahLst/>
              <a:cxnLst/>
              <a:rect l="l" t="t" r="r" b="b"/>
              <a:pathLst>
                <a:path w="169" h="329" extrusionOk="0">
                  <a:moveTo>
                    <a:pt x="90" y="1"/>
                  </a:moveTo>
                  <a:cubicBezTo>
                    <a:pt x="48" y="1"/>
                    <a:pt x="9" y="71"/>
                    <a:pt x="4" y="160"/>
                  </a:cubicBezTo>
                  <a:cubicBezTo>
                    <a:pt x="0" y="251"/>
                    <a:pt x="31" y="325"/>
                    <a:pt x="76" y="328"/>
                  </a:cubicBezTo>
                  <a:cubicBezTo>
                    <a:pt x="76" y="328"/>
                    <a:pt x="77" y="328"/>
                    <a:pt x="77" y="328"/>
                  </a:cubicBezTo>
                  <a:cubicBezTo>
                    <a:pt x="120" y="328"/>
                    <a:pt x="158" y="258"/>
                    <a:pt x="163" y="169"/>
                  </a:cubicBezTo>
                  <a:cubicBezTo>
                    <a:pt x="168" y="78"/>
                    <a:pt x="138" y="4"/>
                    <a:pt x="92" y="1"/>
                  </a:cubicBezTo>
                  <a:cubicBezTo>
                    <a:pt x="91" y="1"/>
                    <a:pt x="91"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2974925" y="1377475"/>
              <a:ext cx="33750" cy="20425"/>
            </a:xfrm>
            <a:custGeom>
              <a:avLst/>
              <a:gdLst/>
              <a:ahLst/>
              <a:cxnLst/>
              <a:rect l="l" t="t" r="r" b="b"/>
              <a:pathLst>
                <a:path w="1350" h="817" extrusionOk="0">
                  <a:moveTo>
                    <a:pt x="1151" y="0"/>
                  </a:moveTo>
                  <a:cubicBezTo>
                    <a:pt x="1137" y="0"/>
                    <a:pt x="1120" y="4"/>
                    <a:pt x="1098" y="13"/>
                  </a:cubicBezTo>
                  <a:cubicBezTo>
                    <a:pt x="671" y="191"/>
                    <a:pt x="1" y="419"/>
                    <a:pt x="1" y="419"/>
                  </a:cubicBezTo>
                  <a:cubicBezTo>
                    <a:pt x="115" y="710"/>
                    <a:pt x="269" y="817"/>
                    <a:pt x="428" y="817"/>
                  </a:cubicBezTo>
                  <a:cubicBezTo>
                    <a:pt x="868" y="817"/>
                    <a:pt x="1349" y="0"/>
                    <a:pt x="1151"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037600" y="1425425"/>
              <a:ext cx="10925" cy="8875"/>
            </a:xfrm>
            <a:custGeom>
              <a:avLst/>
              <a:gdLst/>
              <a:ahLst/>
              <a:cxnLst/>
              <a:rect l="l" t="t" r="r" b="b"/>
              <a:pathLst>
                <a:path w="437" h="355" extrusionOk="0">
                  <a:moveTo>
                    <a:pt x="376" y="1"/>
                  </a:moveTo>
                  <a:cubicBezTo>
                    <a:pt x="269" y="1"/>
                    <a:pt x="22" y="69"/>
                    <a:pt x="22" y="69"/>
                  </a:cubicBezTo>
                  <a:lnTo>
                    <a:pt x="1" y="354"/>
                  </a:lnTo>
                  <a:cubicBezTo>
                    <a:pt x="168" y="246"/>
                    <a:pt x="336" y="137"/>
                    <a:pt x="415" y="38"/>
                  </a:cubicBezTo>
                  <a:cubicBezTo>
                    <a:pt x="436" y="11"/>
                    <a:pt x="416" y="1"/>
                    <a:pt x="376" y="1"/>
                  </a:cubicBezTo>
                  <a:close/>
                </a:path>
              </a:pathLst>
            </a:custGeom>
            <a:solidFill>
              <a:srgbClr val="A5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2924675" y="1415475"/>
              <a:ext cx="220775" cy="295625"/>
            </a:xfrm>
            <a:custGeom>
              <a:avLst/>
              <a:gdLst/>
              <a:ahLst/>
              <a:cxnLst/>
              <a:rect l="l" t="t" r="r" b="b"/>
              <a:pathLst>
                <a:path w="8831" h="11825" extrusionOk="0">
                  <a:moveTo>
                    <a:pt x="2068" y="502"/>
                  </a:moveTo>
                  <a:cubicBezTo>
                    <a:pt x="2068" y="503"/>
                    <a:pt x="2068" y="503"/>
                    <a:pt x="2068" y="503"/>
                  </a:cubicBezTo>
                  <a:lnTo>
                    <a:pt x="2068" y="503"/>
                  </a:lnTo>
                  <a:cubicBezTo>
                    <a:pt x="2068" y="503"/>
                    <a:pt x="2068" y="503"/>
                    <a:pt x="2068" y="502"/>
                  </a:cubicBezTo>
                  <a:close/>
                  <a:moveTo>
                    <a:pt x="4745" y="0"/>
                  </a:moveTo>
                  <a:cubicBezTo>
                    <a:pt x="4745" y="1"/>
                    <a:pt x="3723" y="1264"/>
                    <a:pt x="2893" y="1264"/>
                  </a:cubicBezTo>
                  <a:cubicBezTo>
                    <a:pt x="2562" y="1264"/>
                    <a:pt x="2261" y="1063"/>
                    <a:pt x="2068" y="503"/>
                  </a:cubicBezTo>
                  <a:lnTo>
                    <a:pt x="2068" y="503"/>
                  </a:lnTo>
                  <a:cubicBezTo>
                    <a:pt x="2110" y="645"/>
                    <a:pt x="1" y="4605"/>
                    <a:pt x="48" y="5847"/>
                  </a:cubicBezTo>
                  <a:cubicBezTo>
                    <a:pt x="96" y="7102"/>
                    <a:pt x="927" y="11131"/>
                    <a:pt x="859" y="11318"/>
                  </a:cubicBezTo>
                  <a:cubicBezTo>
                    <a:pt x="859" y="11318"/>
                    <a:pt x="1849" y="11824"/>
                    <a:pt x="4389" y="11824"/>
                  </a:cubicBezTo>
                  <a:cubicBezTo>
                    <a:pt x="5394" y="11824"/>
                    <a:pt x="6641" y="11745"/>
                    <a:pt x="8164" y="11524"/>
                  </a:cubicBezTo>
                  <a:cubicBezTo>
                    <a:pt x="8685" y="6841"/>
                    <a:pt x="8830" y="2868"/>
                    <a:pt x="7087" y="1394"/>
                  </a:cubicBezTo>
                  <a:cubicBezTo>
                    <a:pt x="7087" y="1394"/>
                    <a:pt x="5200" y="39"/>
                    <a:pt x="4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2990550" y="1415475"/>
              <a:ext cx="171225" cy="332875"/>
            </a:xfrm>
            <a:custGeom>
              <a:avLst/>
              <a:gdLst/>
              <a:ahLst/>
              <a:cxnLst/>
              <a:rect l="l" t="t" r="r" b="b"/>
              <a:pathLst>
                <a:path w="6849" h="13315" extrusionOk="0">
                  <a:moveTo>
                    <a:pt x="2110" y="0"/>
                  </a:moveTo>
                  <a:cubicBezTo>
                    <a:pt x="2110" y="0"/>
                    <a:pt x="1763" y="427"/>
                    <a:pt x="1310" y="786"/>
                  </a:cubicBezTo>
                  <a:cubicBezTo>
                    <a:pt x="1326" y="888"/>
                    <a:pt x="1325" y="998"/>
                    <a:pt x="1300" y="1116"/>
                  </a:cubicBezTo>
                  <a:cubicBezTo>
                    <a:pt x="562" y="4608"/>
                    <a:pt x="0" y="9492"/>
                    <a:pt x="436" y="13048"/>
                  </a:cubicBezTo>
                  <a:cubicBezTo>
                    <a:pt x="1264" y="13083"/>
                    <a:pt x="3352" y="13314"/>
                    <a:pt x="5159" y="13314"/>
                  </a:cubicBezTo>
                  <a:cubicBezTo>
                    <a:pt x="5776" y="13314"/>
                    <a:pt x="6359" y="13287"/>
                    <a:pt x="6849" y="13216"/>
                  </a:cubicBezTo>
                  <a:cubicBezTo>
                    <a:pt x="6603" y="9707"/>
                    <a:pt x="6750" y="5794"/>
                    <a:pt x="6162" y="3368"/>
                  </a:cubicBezTo>
                  <a:cubicBezTo>
                    <a:pt x="5901" y="2287"/>
                    <a:pt x="5163" y="1382"/>
                    <a:pt x="4165" y="888"/>
                  </a:cubicBezTo>
                  <a:cubicBezTo>
                    <a:pt x="3380" y="498"/>
                    <a:pt x="2375" y="23"/>
                    <a:pt x="2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2906625" y="1422900"/>
              <a:ext cx="79250" cy="324350"/>
            </a:xfrm>
            <a:custGeom>
              <a:avLst/>
              <a:gdLst/>
              <a:ahLst/>
              <a:cxnLst/>
              <a:rect l="l" t="t" r="r" b="b"/>
              <a:pathLst>
                <a:path w="3170" h="12974" extrusionOk="0">
                  <a:moveTo>
                    <a:pt x="2947" y="1"/>
                  </a:moveTo>
                  <a:lnTo>
                    <a:pt x="2947" y="1"/>
                  </a:lnTo>
                  <a:cubicBezTo>
                    <a:pt x="2947" y="1"/>
                    <a:pt x="2947" y="1"/>
                    <a:pt x="2947" y="1"/>
                  </a:cubicBezTo>
                  <a:lnTo>
                    <a:pt x="2947" y="1"/>
                  </a:lnTo>
                  <a:cubicBezTo>
                    <a:pt x="2947" y="1"/>
                    <a:pt x="2947" y="1"/>
                    <a:pt x="2947" y="1"/>
                  </a:cubicBezTo>
                  <a:close/>
                  <a:moveTo>
                    <a:pt x="2947" y="1"/>
                  </a:moveTo>
                  <a:lnTo>
                    <a:pt x="2947" y="1"/>
                  </a:lnTo>
                  <a:cubicBezTo>
                    <a:pt x="2990" y="140"/>
                    <a:pt x="723" y="4307"/>
                    <a:pt x="769" y="5550"/>
                  </a:cubicBezTo>
                  <a:cubicBezTo>
                    <a:pt x="817" y="6805"/>
                    <a:pt x="71" y="12730"/>
                    <a:pt x="1" y="12919"/>
                  </a:cubicBezTo>
                  <a:cubicBezTo>
                    <a:pt x="1" y="12919"/>
                    <a:pt x="632" y="12893"/>
                    <a:pt x="1327" y="12893"/>
                  </a:cubicBezTo>
                  <a:cubicBezTo>
                    <a:pt x="1893" y="12893"/>
                    <a:pt x="2502" y="12910"/>
                    <a:pt x="2845" y="12974"/>
                  </a:cubicBezTo>
                  <a:cubicBezTo>
                    <a:pt x="2443" y="9406"/>
                    <a:pt x="2459" y="4265"/>
                    <a:pt x="3170" y="744"/>
                  </a:cubicBezTo>
                  <a:cubicBezTo>
                    <a:pt x="3093" y="636"/>
                    <a:pt x="3006" y="171"/>
                    <a:pt x="2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2909700" y="1571825"/>
              <a:ext cx="22875" cy="15650"/>
            </a:xfrm>
            <a:custGeom>
              <a:avLst/>
              <a:gdLst/>
              <a:ahLst/>
              <a:cxnLst/>
              <a:rect l="l" t="t" r="r" b="b"/>
              <a:pathLst>
                <a:path w="915" h="626" extrusionOk="0">
                  <a:moveTo>
                    <a:pt x="491" y="0"/>
                  </a:moveTo>
                  <a:cubicBezTo>
                    <a:pt x="332" y="0"/>
                    <a:pt x="194" y="130"/>
                    <a:pt x="110" y="269"/>
                  </a:cubicBezTo>
                  <a:cubicBezTo>
                    <a:pt x="69" y="337"/>
                    <a:pt x="35" y="410"/>
                    <a:pt x="11" y="488"/>
                  </a:cubicBezTo>
                  <a:cubicBezTo>
                    <a:pt x="4" y="509"/>
                    <a:pt x="1" y="536"/>
                    <a:pt x="17" y="547"/>
                  </a:cubicBezTo>
                  <a:cubicBezTo>
                    <a:pt x="23" y="552"/>
                    <a:pt x="29" y="553"/>
                    <a:pt x="36" y="553"/>
                  </a:cubicBezTo>
                  <a:cubicBezTo>
                    <a:pt x="42" y="553"/>
                    <a:pt x="49" y="552"/>
                    <a:pt x="54" y="552"/>
                  </a:cubicBezTo>
                  <a:cubicBezTo>
                    <a:pt x="82" y="548"/>
                    <a:pt x="110" y="547"/>
                    <a:pt x="138" y="547"/>
                  </a:cubicBezTo>
                  <a:cubicBezTo>
                    <a:pt x="344" y="547"/>
                    <a:pt x="549" y="625"/>
                    <a:pt x="755" y="625"/>
                  </a:cubicBezTo>
                  <a:cubicBezTo>
                    <a:pt x="785" y="625"/>
                    <a:pt x="815" y="624"/>
                    <a:pt x="845" y="620"/>
                  </a:cubicBezTo>
                  <a:lnTo>
                    <a:pt x="914" y="603"/>
                  </a:lnTo>
                  <a:cubicBezTo>
                    <a:pt x="896" y="474"/>
                    <a:pt x="877" y="344"/>
                    <a:pt x="816" y="227"/>
                  </a:cubicBezTo>
                  <a:cubicBezTo>
                    <a:pt x="756" y="113"/>
                    <a:pt x="648" y="13"/>
                    <a:pt x="518" y="1"/>
                  </a:cubicBezTo>
                  <a:cubicBezTo>
                    <a:pt x="509" y="0"/>
                    <a:pt x="500" y="0"/>
                    <a:pt x="491" y="0"/>
                  </a:cubicBezTo>
                  <a:close/>
                </a:path>
              </a:pathLst>
            </a:custGeom>
            <a:solidFill>
              <a:srgbClr val="3C46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2906225" y="1584825"/>
              <a:ext cx="29375" cy="5900"/>
            </a:xfrm>
            <a:custGeom>
              <a:avLst/>
              <a:gdLst/>
              <a:ahLst/>
              <a:cxnLst/>
              <a:rect l="l" t="t" r="r" b="b"/>
              <a:pathLst>
                <a:path w="1175" h="236" extrusionOk="0">
                  <a:moveTo>
                    <a:pt x="111" y="1"/>
                  </a:moveTo>
                  <a:cubicBezTo>
                    <a:pt x="51" y="1"/>
                    <a:pt x="2" y="50"/>
                    <a:pt x="1" y="110"/>
                  </a:cubicBezTo>
                  <a:cubicBezTo>
                    <a:pt x="0" y="172"/>
                    <a:pt x="51" y="223"/>
                    <a:pt x="111" y="224"/>
                  </a:cubicBezTo>
                  <a:lnTo>
                    <a:pt x="1060" y="235"/>
                  </a:lnTo>
                  <a:cubicBezTo>
                    <a:pt x="1061" y="235"/>
                    <a:pt x="1062" y="235"/>
                    <a:pt x="1063" y="235"/>
                  </a:cubicBezTo>
                  <a:cubicBezTo>
                    <a:pt x="1124" y="235"/>
                    <a:pt x="1172" y="185"/>
                    <a:pt x="1173" y="126"/>
                  </a:cubicBezTo>
                  <a:cubicBezTo>
                    <a:pt x="1174" y="64"/>
                    <a:pt x="1125" y="13"/>
                    <a:pt x="1064" y="12"/>
                  </a:cubicBezTo>
                  <a:lnTo>
                    <a:pt x="115" y="1"/>
                  </a:lnTo>
                  <a:cubicBezTo>
                    <a:pt x="114" y="1"/>
                    <a:pt x="112" y="1"/>
                    <a:pt x="111" y="1"/>
                  </a:cubicBezTo>
                  <a:close/>
                </a:path>
              </a:pathLst>
            </a:custGeom>
            <a:solidFill>
              <a:srgbClr val="B0B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2782375" y="1455025"/>
              <a:ext cx="129475" cy="169775"/>
            </a:xfrm>
            <a:custGeom>
              <a:avLst/>
              <a:gdLst/>
              <a:ahLst/>
              <a:cxnLst/>
              <a:rect l="l" t="t" r="r" b="b"/>
              <a:pathLst>
                <a:path w="5179" h="6791" extrusionOk="0">
                  <a:moveTo>
                    <a:pt x="133" y="1"/>
                  </a:moveTo>
                  <a:cubicBezTo>
                    <a:pt x="60" y="1"/>
                    <a:pt x="0" y="75"/>
                    <a:pt x="25" y="155"/>
                  </a:cubicBezTo>
                  <a:lnTo>
                    <a:pt x="1476" y="4754"/>
                  </a:lnTo>
                  <a:cubicBezTo>
                    <a:pt x="1553" y="5002"/>
                    <a:pt x="1728" y="5204"/>
                    <a:pt x="1956" y="5313"/>
                  </a:cubicBezTo>
                  <a:lnTo>
                    <a:pt x="4998" y="6780"/>
                  </a:lnTo>
                  <a:cubicBezTo>
                    <a:pt x="5014" y="6787"/>
                    <a:pt x="5030" y="6791"/>
                    <a:pt x="5046" y="6791"/>
                  </a:cubicBezTo>
                  <a:cubicBezTo>
                    <a:pt x="5118" y="6791"/>
                    <a:pt x="5178" y="6717"/>
                    <a:pt x="5155" y="6637"/>
                  </a:cubicBezTo>
                  <a:lnTo>
                    <a:pt x="3721" y="1944"/>
                  </a:lnTo>
                  <a:cubicBezTo>
                    <a:pt x="3640" y="1683"/>
                    <a:pt x="3455" y="1473"/>
                    <a:pt x="3215" y="1364"/>
                  </a:cubicBezTo>
                  <a:lnTo>
                    <a:pt x="179" y="11"/>
                  </a:lnTo>
                  <a:cubicBezTo>
                    <a:pt x="164" y="4"/>
                    <a:pt x="148" y="1"/>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2777450" y="1462375"/>
              <a:ext cx="129450" cy="169800"/>
            </a:xfrm>
            <a:custGeom>
              <a:avLst/>
              <a:gdLst/>
              <a:ahLst/>
              <a:cxnLst/>
              <a:rect l="l" t="t" r="r" b="b"/>
              <a:pathLst>
                <a:path w="5178" h="6792" extrusionOk="0">
                  <a:moveTo>
                    <a:pt x="133" y="1"/>
                  </a:moveTo>
                  <a:cubicBezTo>
                    <a:pt x="60" y="1"/>
                    <a:pt x="0" y="75"/>
                    <a:pt x="25" y="155"/>
                  </a:cubicBezTo>
                  <a:lnTo>
                    <a:pt x="1476" y="4754"/>
                  </a:lnTo>
                  <a:cubicBezTo>
                    <a:pt x="1553" y="5002"/>
                    <a:pt x="1728" y="5204"/>
                    <a:pt x="1956" y="5314"/>
                  </a:cubicBezTo>
                  <a:lnTo>
                    <a:pt x="4997" y="6780"/>
                  </a:lnTo>
                  <a:cubicBezTo>
                    <a:pt x="5014" y="6788"/>
                    <a:pt x="5030" y="6791"/>
                    <a:pt x="5046" y="6791"/>
                  </a:cubicBezTo>
                  <a:cubicBezTo>
                    <a:pt x="5117" y="6791"/>
                    <a:pt x="5178" y="6718"/>
                    <a:pt x="5153" y="6638"/>
                  </a:cubicBezTo>
                  <a:lnTo>
                    <a:pt x="3720" y="1945"/>
                  </a:lnTo>
                  <a:cubicBezTo>
                    <a:pt x="3640" y="1683"/>
                    <a:pt x="3455" y="1473"/>
                    <a:pt x="3214" y="1364"/>
                  </a:cubicBezTo>
                  <a:lnTo>
                    <a:pt x="179" y="11"/>
                  </a:lnTo>
                  <a:cubicBezTo>
                    <a:pt x="163" y="4"/>
                    <a:pt x="148"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2833300" y="1539025"/>
              <a:ext cx="217600" cy="186050"/>
            </a:xfrm>
            <a:custGeom>
              <a:avLst/>
              <a:gdLst/>
              <a:ahLst/>
              <a:cxnLst/>
              <a:rect l="l" t="t" r="r" b="b"/>
              <a:pathLst>
                <a:path w="8704" h="7442" extrusionOk="0">
                  <a:moveTo>
                    <a:pt x="636" y="1"/>
                  </a:moveTo>
                  <a:cubicBezTo>
                    <a:pt x="543" y="1"/>
                    <a:pt x="485" y="21"/>
                    <a:pt x="476" y="68"/>
                  </a:cubicBezTo>
                  <a:cubicBezTo>
                    <a:pt x="429" y="304"/>
                    <a:pt x="2028" y="491"/>
                    <a:pt x="1904" y="491"/>
                  </a:cubicBezTo>
                  <a:cubicBezTo>
                    <a:pt x="1903" y="491"/>
                    <a:pt x="1902" y="491"/>
                    <a:pt x="1900" y="491"/>
                  </a:cubicBezTo>
                  <a:cubicBezTo>
                    <a:pt x="1886" y="491"/>
                    <a:pt x="999" y="331"/>
                    <a:pt x="559" y="331"/>
                  </a:cubicBezTo>
                  <a:cubicBezTo>
                    <a:pt x="442" y="331"/>
                    <a:pt x="357" y="342"/>
                    <a:pt x="328" y="371"/>
                  </a:cubicBezTo>
                  <a:cubicBezTo>
                    <a:pt x="123" y="570"/>
                    <a:pt x="1782" y="893"/>
                    <a:pt x="1761" y="1004"/>
                  </a:cubicBezTo>
                  <a:cubicBezTo>
                    <a:pt x="1761" y="1004"/>
                    <a:pt x="105" y="1016"/>
                    <a:pt x="52" y="1181"/>
                  </a:cubicBezTo>
                  <a:cubicBezTo>
                    <a:pt x="1" y="1346"/>
                    <a:pt x="1705" y="1468"/>
                    <a:pt x="1670" y="1519"/>
                  </a:cubicBezTo>
                  <a:cubicBezTo>
                    <a:pt x="1666" y="1525"/>
                    <a:pt x="1636" y="1528"/>
                    <a:pt x="1589" y="1528"/>
                  </a:cubicBezTo>
                  <a:cubicBezTo>
                    <a:pt x="1389" y="1528"/>
                    <a:pt x="872" y="1479"/>
                    <a:pt x="602" y="1479"/>
                  </a:cubicBezTo>
                  <a:cubicBezTo>
                    <a:pt x="467" y="1479"/>
                    <a:pt x="394" y="1491"/>
                    <a:pt x="452" y="1528"/>
                  </a:cubicBezTo>
                  <a:cubicBezTo>
                    <a:pt x="677" y="1666"/>
                    <a:pt x="2907" y="2699"/>
                    <a:pt x="2907" y="2699"/>
                  </a:cubicBezTo>
                  <a:cubicBezTo>
                    <a:pt x="2907" y="2699"/>
                    <a:pt x="6962" y="7442"/>
                    <a:pt x="8406" y="7442"/>
                  </a:cubicBezTo>
                  <a:cubicBezTo>
                    <a:pt x="8523" y="7442"/>
                    <a:pt x="8624" y="7410"/>
                    <a:pt x="8703" y="7342"/>
                  </a:cubicBezTo>
                  <a:lnTo>
                    <a:pt x="7057" y="3796"/>
                  </a:lnTo>
                  <a:cubicBezTo>
                    <a:pt x="7056" y="3798"/>
                    <a:pt x="7055" y="3798"/>
                    <a:pt x="7054" y="3798"/>
                  </a:cubicBezTo>
                  <a:cubicBezTo>
                    <a:pt x="6931" y="3798"/>
                    <a:pt x="3178" y="795"/>
                    <a:pt x="3178" y="795"/>
                  </a:cubicBezTo>
                  <a:cubicBezTo>
                    <a:pt x="3178" y="795"/>
                    <a:pt x="1219" y="1"/>
                    <a:pt x="636" y="1"/>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2875100" y="1524600"/>
              <a:ext cx="48275" cy="43825"/>
            </a:xfrm>
            <a:custGeom>
              <a:avLst/>
              <a:gdLst/>
              <a:ahLst/>
              <a:cxnLst/>
              <a:rect l="l" t="t" r="r" b="b"/>
              <a:pathLst>
                <a:path w="1931" h="1753" extrusionOk="0">
                  <a:moveTo>
                    <a:pt x="173" y="0"/>
                  </a:moveTo>
                  <a:cubicBezTo>
                    <a:pt x="0" y="0"/>
                    <a:pt x="560" y="1134"/>
                    <a:pt x="560" y="1134"/>
                  </a:cubicBezTo>
                  <a:lnTo>
                    <a:pt x="1931" y="1753"/>
                  </a:lnTo>
                  <a:cubicBezTo>
                    <a:pt x="1931" y="1753"/>
                    <a:pt x="492" y="165"/>
                    <a:pt x="212" y="13"/>
                  </a:cubicBezTo>
                  <a:cubicBezTo>
                    <a:pt x="196" y="5"/>
                    <a:pt x="183" y="0"/>
                    <a:pt x="173"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2901500" y="1453700"/>
              <a:ext cx="266475" cy="277825"/>
            </a:xfrm>
            <a:custGeom>
              <a:avLst/>
              <a:gdLst/>
              <a:ahLst/>
              <a:cxnLst/>
              <a:rect l="l" t="t" r="r" b="b"/>
              <a:pathLst>
                <a:path w="10659" h="11113" extrusionOk="0">
                  <a:moveTo>
                    <a:pt x="7858" y="0"/>
                  </a:moveTo>
                  <a:cubicBezTo>
                    <a:pt x="7529" y="0"/>
                    <a:pt x="7199" y="171"/>
                    <a:pt x="7025" y="500"/>
                  </a:cubicBezTo>
                  <a:cubicBezTo>
                    <a:pt x="6665" y="1183"/>
                    <a:pt x="6380" y="2414"/>
                    <a:pt x="6175" y="2964"/>
                  </a:cubicBezTo>
                  <a:cubicBezTo>
                    <a:pt x="5793" y="3986"/>
                    <a:pt x="4165" y="7031"/>
                    <a:pt x="4165" y="7031"/>
                  </a:cubicBezTo>
                  <a:lnTo>
                    <a:pt x="940" y="4494"/>
                  </a:lnTo>
                  <a:lnTo>
                    <a:pt x="0" y="6683"/>
                  </a:lnTo>
                  <a:cubicBezTo>
                    <a:pt x="0" y="6683"/>
                    <a:pt x="4273" y="11113"/>
                    <a:pt x="5691" y="11113"/>
                  </a:cubicBezTo>
                  <a:cubicBezTo>
                    <a:pt x="5762" y="11113"/>
                    <a:pt x="5826" y="11102"/>
                    <a:pt x="5882" y="11078"/>
                  </a:cubicBezTo>
                  <a:cubicBezTo>
                    <a:pt x="6921" y="10640"/>
                    <a:pt x="10659" y="3480"/>
                    <a:pt x="8616" y="404"/>
                  </a:cubicBezTo>
                  <a:cubicBezTo>
                    <a:pt x="8435" y="132"/>
                    <a:pt x="8147" y="0"/>
                    <a:pt x="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2995525" y="1199075"/>
              <a:ext cx="70425" cy="70400"/>
            </a:xfrm>
            <a:custGeom>
              <a:avLst/>
              <a:gdLst/>
              <a:ahLst/>
              <a:cxnLst/>
              <a:rect l="l" t="t" r="r" b="b"/>
              <a:pathLst>
                <a:path w="2817" h="2816" extrusionOk="0">
                  <a:moveTo>
                    <a:pt x="1409" y="0"/>
                  </a:moveTo>
                  <a:cubicBezTo>
                    <a:pt x="631" y="0"/>
                    <a:pt x="1" y="631"/>
                    <a:pt x="1" y="1408"/>
                  </a:cubicBezTo>
                  <a:cubicBezTo>
                    <a:pt x="1" y="2186"/>
                    <a:pt x="632" y="2816"/>
                    <a:pt x="1409" y="2816"/>
                  </a:cubicBezTo>
                  <a:cubicBezTo>
                    <a:pt x="2186" y="2816"/>
                    <a:pt x="2816" y="2186"/>
                    <a:pt x="2816" y="1408"/>
                  </a:cubicBezTo>
                  <a:cubicBezTo>
                    <a:pt x="2816" y="630"/>
                    <a:pt x="2185" y="0"/>
                    <a:pt x="14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158;p40">
            <a:extLst>
              <a:ext uri="{FF2B5EF4-FFF2-40B4-BE49-F238E27FC236}">
                <a16:creationId xmlns:a16="http://schemas.microsoft.com/office/drawing/2014/main" id="{95FF37AE-6157-4C43-B58D-260D23168A61}"/>
              </a:ext>
            </a:extLst>
          </p:cNvPr>
          <p:cNvSpPr txBox="1">
            <a:spLocks/>
          </p:cNvSpPr>
          <p:nvPr/>
        </p:nvSpPr>
        <p:spPr>
          <a:xfrm>
            <a:off x="1013650" y="1100021"/>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a:t>01</a:t>
            </a:r>
            <a:endParaRPr lang="en" dirty="0"/>
          </a:p>
        </p:txBody>
      </p:sp>
      <p:sp>
        <p:nvSpPr>
          <p:cNvPr id="57" name="Google Shape;1157;p40">
            <a:extLst>
              <a:ext uri="{FF2B5EF4-FFF2-40B4-BE49-F238E27FC236}">
                <a16:creationId xmlns:a16="http://schemas.microsoft.com/office/drawing/2014/main" id="{2849AB65-9B43-4CBA-B213-51985CFA3A43}"/>
              </a:ext>
            </a:extLst>
          </p:cNvPr>
          <p:cNvSpPr/>
          <p:nvPr/>
        </p:nvSpPr>
        <p:spPr>
          <a:xfrm>
            <a:off x="728550" y="838139"/>
            <a:ext cx="1727100" cy="1108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58;p40">
            <a:extLst>
              <a:ext uri="{FF2B5EF4-FFF2-40B4-BE49-F238E27FC236}">
                <a16:creationId xmlns:a16="http://schemas.microsoft.com/office/drawing/2014/main" id="{AD77F42D-830D-4CC3-B614-D7277A1E51BB}"/>
              </a:ext>
            </a:extLst>
          </p:cNvPr>
          <p:cNvSpPr txBox="1">
            <a:spLocks/>
          </p:cNvSpPr>
          <p:nvPr/>
        </p:nvSpPr>
        <p:spPr>
          <a:xfrm>
            <a:off x="885300" y="971489"/>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dirty="0"/>
              <a:t>02</a:t>
            </a:r>
          </a:p>
        </p:txBody>
      </p:sp>
      <p:pic>
        <p:nvPicPr>
          <p:cNvPr id="59" name="Image 58">
            <a:extLst>
              <a:ext uri="{FF2B5EF4-FFF2-40B4-BE49-F238E27FC236}">
                <a16:creationId xmlns:a16="http://schemas.microsoft.com/office/drawing/2014/main" id="{482985B4-6B35-426B-9A07-35555A2B2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488" y="351582"/>
            <a:ext cx="2441023" cy="839506"/>
          </a:xfrm>
          <a:prstGeom prst="rect">
            <a:avLst/>
          </a:prstGeom>
        </p:spPr>
      </p:pic>
    </p:spTree>
    <p:extLst>
      <p:ext uri="{BB962C8B-B14F-4D97-AF65-F5344CB8AC3E}">
        <p14:creationId xmlns:p14="http://schemas.microsoft.com/office/powerpoint/2010/main" val="2189766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028041" y="45383"/>
            <a:ext cx="77040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برامج تكوين موازية لتعزيز قدرات الشباب</a:t>
            </a:r>
            <a:endParaRPr lang="fr-FR" sz="3600" dirty="0">
              <a:latin typeface="PNU" panose="00000500000000000000" pitchFamily="2" charset="-78"/>
              <a:cs typeface="PNU" panose="00000500000000000000" pitchFamily="2" charset="-78"/>
            </a:endParaRPr>
          </a:p>
        </p:txBody>
      </p:sp>
      <p:pic>
        <p:nvPicPr>
          <p:cNvPr id="226" name="Image 225">
            <a:extLst>
              <a:ext uri="{FF2B5EF4-FFF2-40B4-BE49-F238E27FC236}">
                <a16:creationId xmlns:a16="http://schemas.microsoft.com/office/drawing/2014/main" id="{9568B070-0240-4065-AF51-401073336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07" y="261074"/>
            <a:ext cx="1357449" cy="466848"/>
          </a:xfrm>
          <a:prstGeom prst="rect">
            <a:avLst/>
          </a:prstGeom>
        </p:spPr>
      </p:pic>
      <p:sp>
        <p:nvSpPr>
          <p:cNvPr id="244" name="ZoneTexte 243">
            <a:extLst>
              <a:ext uri="{FF2B5EF4-FFF2-40B4-BE49-F238E27FC236}">
                <a16:creationId xmlns:a16="http://schemas.microsoft.com/office/drawing/2014/main" id="{B0CC1D05-9849-44C6-974D-32137753D361}"/>
              </a:ext>
            </a:extLst>
          </p:cNvPr>
          <p:cNvSpPr txBox="1"/>
          <p:nvPr/>
        </p:nvSpPr>
        <p:spPr>
          <a:xfrm>
            <a:off x="821719" y="921216"/>
            <a:ext cx="8116644" cy="584775"/>
          </a:xfrm>
          <a:prstGeom prst="rect">
            <a:avLst/>
          </a:prstGeom>
          <a:noFill/>
        </p:spPr>
        <p:txBody>
          <a:bodyPr wrap="square">
            <a:spAutoFit/>
          </a:bodyPr>
          <a:lstStyle/>
          <a:p>
            <a:pPr algn="just" rtl="1"/>
            <a:r>
              <a:rPr lang="ar-MA" sz="1600" b="1" dirty="0">
                <a:solidFill>
                  <a:schemeClr val="bg1"/>
                </a:solidFill>
                <a:latin typeface="18 Khebrat Musamim" pitchFamily="50" charset="0"/>
                <a:cs typeface="18 Khebrat Musamim" pitchFamily="50" charset="0"/>
              </a:rPr>
              <a:t>بلورت جمعية نجم مجموعة من برامج التكوين الموازية  تهدف إلى تعزيز فرص إدماج الشباب مهنيا و هي على الشكل التالي:</a:t>
            </a:r>
          </a:p>
        </p:txBody>
      </p:sp>
      <p:sp>
        <p:nvSpPr>
          <p:cNvPr id="246" name="ZoneTexte 245">
            <a:extLst>
              <a:ext uri="{FF2B5EF4-FFF2-40B4-BE49-F238E27FC236}">
                <a16:creationId xmlns:a16="http://schemas.microsoft.com/office/drawing/2014/main" id="{837850F2-1BF3-4D7B-8055-A356458E420E}"/>
              </a:ext>
            </a:extLst>
          </p:cNvPr>
          <p:cNvSpPr txBox="1"/>
          <p:nvPr/>
        </p:nvSpPr>
        <p:spPr>
          <a:xfrm>
            <a:off x="441064" y="1576785"/>
            <a:ext cx="8573843" cy="2135200"/>
          </a:xfrm>
          <a:prstGeom prst="rect">
            <a:avLst/>
          </a:prstGeom>
          <a:noFill/>
        </p:spPr>
        <p:txBody>
          <a:bodyPr wrap="square">
            <a:spAutoFit/>
          </a:bodyPr>
          <a:lstStyle/>
          <a:p>
            <a:pPr marL="285750" indent="-285750" algn="just" rtl="1">
              <a:lnSpc>
                <a:spcPct val="150000"/>
              </a:lnSpc>
              <a:buFont typeface="Arial" panose="020B0604020202020204" pitchFamily="34" charset="0"/>
              <a:buChar char="•"/>
            </a:pPr>
            <a:r>
              <a:rPr lang="ar-MA" sz="1800" b="1" u="sng" dirty="0">
                <a:latin typeface="Amiri Quran" panose="00000500000000000000" pitchFamily="2" charset="-78"/>
                <a:cs typeface="Amiri Quran" panose="00000500000000000000" pitchFamily="2" charset="-78"/>
              </a:rPr>
              <a:t>تنمية المهارات الذاتية:</a:t>
            </a:r>
            <a:r>
              <a:rPr lang="ar-MA" sz="1800" dirty="0">
                <a:latin typeface="Amiri Quran" panose="00000500000000000000" pitchFamily="2" charset="-78"/>
                <a:cs typeface="Amiri Quran" panose="00000500000000000000" pitchFamily="2" charset="-78"/>
              </a:rPr>
              <a:t> تعزيز المهارات في التواصل، القيادة، وإدارة التوتر من أجل تحسين فرص التوظيف.</a:t>
            </a:r>
            <a:endParaRPr lang="fr-FR" sz="1800" dirty="0">
              <a:latin typeface="Amiri Quran" panose="00000500000000000000" pitchFamily="2" charset="-78"/>
              <a:cs typeface="Amiri Quran" panose="00000500000000000000" pitchFamily="2" charset="-78"/>
            </a:endParaRPr>
          </a:p>
          <a:p>
            <a:pPr marL="285750" indent="-285750" algn="just" rtl="1">
              <a:lnSpc>
                <a:spcPct val="150000"/>
              </a:lnSpc>
              <a:buFont typeface="Arial" panose="020B0604020202020204" pitchFamily="34" charset="0"/>
              <a:buChar char="•"/>
            </a:pPr>
            <a:r>
              <a:rPr lang="ar-MA" sz="1800" b="1" u="sng" dirty="0">
                <a:latin typeface="Amiri Quran" panose="00000500000000000000" pitchFamily="2" charset="-78"/>
                <a:cs typeface="Amiri Quran" panose="00000500000000000000" pitchFamily="2" charset="-78"/>
              </a:rPr>
              <a:t>تقنيات البحث عن العمل: </a:t>
            </a:r>
            <a:r>
              <a:rPr lang="ar-MA" sz="1800" dirty="0">
                <a:latin typeface="Amiri Quran" panose="00000500000000000000" pitchFamily="2" charset="-78"/>
                <a:cs typeface="Amiri Quran" panose="00000500000000000000" pitchFamily="2" charset="-78"/>
              </a:rPr>
              <a:t>كيفية صياغة السيرة الذاتية، تقنيات إنجاح مقابلات العمل، كيفية التشبيك المهني</a:t>
            </a:r>
            <a:endParaRPr lang="fr-FR" sz="1800" dirty="0">
              <a:latin typeface="Amiri Quran" panose="00000500000000000000" pitchFamily="2" charset="-78"/>
              <a:cs typeface="Amiri Quran" panose="00000500000000000000" pitchFamily="2" charset="-78"/>
            </a:endParaRPr>
          </a:p>
          <a:p>
            <a:pPr marL="285750" indent="-285750" algn="just" rtl="1">
              <a:lnSpc>
                <a:spcPct val="150000"/>
              </a:lnSpc>
              <a:buFont typeface="Arial" panose="020B0604020202020204" pitchFamily="34" charset="0"/>
              <a:buChar char="•"/>
            </a:pPr>
            <a:r>
              <a:rPr lang="ar-MA" sz="1800" b="1" u="sng" dirty="0">
                <a:latin typeface="Amiri Quran" panose="00000500000000000000" pitchFamily="2" charset="-78"/>
                <a:cs typeface="Amiri Quran" panose="00000500000000000000" pitchFamily="2" charset="-78"/>
              </a:rPr>
              <a:t>التحسيس بريادة الأعمال:</a:t>
            </a:r>
            <a:r>
              <a:rPr lang="fr-FR" sz="1800" b="1" u="sng" dirty="0">
                <a:latin typeface="Amiri Quran" panose="00000500000000000000" pitchFamily="2" charset="-78"/>
                <a:cs typeface="Amiri Quran" panose="00000500000000000000" pitchFamily="2" charset="-78"/>
              </a:rPr>
              <a:t> </a:t>
            </a:r>
            <a:r>
              <a:rPr lang="ar-MA" sz="1800" dirty="0">
                <a:latin typeface="Amiri Quran" panose="00000500000000000000" pitchFamily="2" charset="-78"/>
                <a:cs typeface="Amiri Quran" panose="00000500000000000000" pitchFamily="2" charset="-78"/>
              </a:rPr>
              <a:t>المفاهيم الأساسية لإنشاء المقاولات، إدارة المشاريع، والابتكار.</a:t>
            </a:r>
            <a:endParaRPr lang="fr-FR" sz="1800" dirty="0">
              <a:latin typeface="Amiri Quran" panose="00000500000000000000" pitchFamily="2" charset="-78"/>
              <a:cs typeface="Amiri Quran" panose="00000500000000000000" pitchFamily="2" charset="-78"/>
            </a:endParaRPr>
          </a:p>
          <a:p>
            <a:pPr marL="285750" indent="-285750" algn="just" rtl="1">
              <a:lnSpc>
                <a:spcPct val="150000"/>
              </a:lnSpc>
              <a:buFont typeface="Arial" panose="020B0604020202020204" pitchFamily="34" charset="0"/>
              <a:buChar char="•"/>
            </a:pPr>
            <a:r>
              <a:rPr lang="ar-MA" sz="1800" b="1" u="sng" dirty="0">
                <a:latin typeface="Amiri Quran" panose="00000500000000000000" pitchFamily="2" charset="-78"/>
                <a:cs typeface="Amiri Quran" panose="00000500000000000000" pitchFamily="2" charset="-78"/>
              </a:rPr>
              <a:t>التحسيس بأهمية إنشاء التعاونيات</a:t>
            </a:r>
            <a:r>
              <a:rPr lang="ar-MA" sz="1800" dirty="0">
                <a:latin typeface="Amiri Quran" panose="00000500000000000000" pitchFamily="2" charset="-78"/>
                <a:cs typeface="Amiri Quran" panose="00000500000000000000" pitchFamily="2" charset="-78"/>
              </a:rPr>
              <a:t>:</a:t>
            </a:r>
            <a:r>
              <a:rPr lang="fr-FR" sz="1800" dirty="0">
                <a:latin typeface="Amiri Quran" panose="00000500000000000000" pitchFamily="2" charset="-78"/>
                <a:cs typeface="Amiri Quran" panose="00000500000000000000" pitchFamily="2" charset="-78"/>
              </a:rPr>
              <a:t> </a:t>
            </a:r>
            <a:r>
              <a:rPr lang="ar-MA" sz="1800" dirty="0">
                <a:latin typeface="Amiri Quran" panose="00000500000000000000" pitchFamily="2" charset="-78"/>
                <a:cs typeface="Amiri Quran" panose="00000500000000000000" pitchFamily="2" charset="-78"/>
              </a:rPr>
              <a:t>دعم إنشاء التعاونيات الخاضعة لقانون 112</a:t>
            </a:r>
            <a:r>
              <a:rPr lang="fr-FR" sz="1800" dirty="0">
                <a:latin typeface="Amiri Quran" panose="00000500000000000000" pitchFamily="2" charset="-78"/>
                <a:cs typeface="Amiri Quran" panose="00000500000000000000" pitchFamily="2" charset="-78"/>
              </a:rPr>
              <a:t>/</a:t>
            </a:r>
            <a:r>
              <a:rPr lang="ar-MA" sz="1800" dirty="0">
                <a:latin typeface="Amiri Quran" panose="00000500000000000000" pitchFamily="2" charset="-78"/>
                <a:cs typeface="Amiri Quran" panose="00000500000000000000" pitchFamily="2" charset="-78"/>
              </a:rPr>
              <a:t>12، وتعزيز العمل التعاوني والتضامني.</a:t>
            </a:r>
            <a:endParaRPr lang="fr-FR" sz="1800" dirty="0">
              <a:latin typeface="Amiri Quran" panose="00000500000000000000" pitchFamily="2" charset="-78"/>
              <a:cs typeface="Amiri Quran" panose="00000500000000000000" pitchFamily="2" charset="-78"/>
            </a:endParaRPr>
          </a:p>
        </p:txBody>
      </p:sp>
      <p:sp>
        <p:nvSpPr>
          <p:cNvPr id="7" name="ZoneTexte 6">
            <a:extLst>
              <a:ext uri="{FF2B5EF4-FFF2-40B4-BE49-F238E27FC236}">
                <a16:creationId xmlns:a16="http://schemas.microsoft.com/office/drawing/2014/main" id="{05BF14D8-58F5-45C5-97C1-24719822E4FA}"/>
              </a:ext>
            </a:extLst>
          </p:cNvPr>
          <p:cNvSpPr txBox="1"/>
          <p:nvPr/>
        </p:nvSpPr>
        <p:spPr>
          <a:xfrm>
            <a:off x="517951" y="3976073"/>
            <a:ext cx="8108097" cy="584775"/>
          </a:xfrm>
          <a:prstGeom prst="rect">
            <a:avLst/>
          </a:prstGeom>
          <a:noFill/>
        </p:spPr>
        <p:txBody>
          <a:bodyPr wrap="square">
            <a:spAutoFit/>
          </a:bodyPr>
          <a:lstStyle/>
          <a:p>
            <a:pPr algn="r" rtl="1"/>
            <a:r>
              <a:rPr lang="ar-MA" sz="1600" b="1" dirty="0">
                <a:solidFill>
                  <a:schemeClr val="bg1"/>
                </a:solidFill>
                <a:latin typeface="18 Khebrat Musamim" pitchFamily="50" charset="0"/>
                <a:cs typeface="18 Khebrat Musamim" pitchFamily="50" charset="0"/>
              </a:rPr>
              <a:t>هذه التكوينات عبارة عن ورشات عمل نظرية و تطبيقية تهدف منح الشباب مهارات ملموسة لإدماجهم مهنيا في سوق الشغل.</a:t>
            </a:r>
          </a:p>
        </p:txBody>
      </p:sp>
    </p:spTree>
    <p:extLst>
      <p:ext uri="{BB962C8B-B14F-4D97-AF65-F5344CB8AC3E}">
        <p14:creationId xmlns:p14="http://schemas.microsoft.com/office/powerpoint/2010/main" val="302930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0"/>
          <p:cNvSpPr/>
          <p:nvPr/>
        </p:nvSpPr>
        <p:spPr>
          <a:xfrm>
            <a:off x="1732500" y="1427700"/>
            <a:ext cx="5679000" cy="2224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txBox="1">
            <a:spLocks noGrp="1"/>
          </p:cNvSpPr>
          <p:nvPr>
            <p:ph type="title"/>
          </p:nvPr>
        </p:nvSpPr>
        <p:spPr>
          <a:xfrm>
            <a:off x="2038200" y="1681350"/>
            <a:ext cx="5067600" cy="17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MA" sz="3200" dirty="0">
                <a:latin typeface="PNU" panose="00000500000000000000" pitchFamily="2" charset="-78"/>
                <a:cs typeface="PNU" panose="00000500000000000000" pitchFamily="2" charset="-78"/>
              </a:rPr>
              <a:t>تقوية ريادة الأعمال لدى الشباب</a:t>
            </a:r>
            <a:endParaRPr lang="ar-MA" sz="3200" b="0" dirty="0">
              <a:latin typeface="PNU" panose="00000500000000000000" pitchFamily="2" charset="-78"/>
              <a:cs typeface="PNU" panose="00000500000000000000" pitchFamily="2" charset="-78"/>
            </a:endParaRPr>
          </a:p>
        </p:txBody>
      </p:sp>
      <p:sp>
        <p:nvSpPr>
          <p:cNvPr id="1158" name="Google Shape;1158;p40"/>
          <p:cNvSpPr txBox="1">
            <a:spLocks noGrp="1"/>
          </p:cNvSpPr>
          <p:nvPr>
            <p:ph type="title" idx="2"/>
          </p:nvPr>
        </p:nvSpPr>
        <p:spPr>
          <a:xfrm>
            <a:off x="1013638" y="1102125"/>
            <a:ext cx="1413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59" name="Google Shape;1159;p40"/>
          <p:cNvSpPr/>
          <p:nvPr/>
        </p:nvSpPr>
        <p:spPr>
          <a:xfrm>
            <a:off x="2601175" y="3772050"/>
            <a:ext cx="5067600" cy="4908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txBox="1">
            <a:spLocks noGrp="1"/>
          </p:cNvSpPr>
          <p:nvPr>
            <p:ph type="subTitle" idx="1"/>
          </p:nvPr>
        </p:nvSpPr>
        <p:spPr>
          <a:xfrm>
            <a:off x="2848525" y="3798950"/>
            <a:ext cx="45729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b="1" dirty="0">
                <a:latin typeface="18 Khebrat Musamim" pitchFamily="50" charset="0"/>
                <a:cs typeface="18 Khebrat Musamim" pitchFamily="50" charset="0"/>
              </a:rPr>
              <a:t>تقوية القدرات لتعزيز الآفاق</a:t>
            </a:r>
            <a:endParaRPr b="1" dirty="0">
              <a:latin typeface="18 Khebrat Musamim" pitchFamily="50" charset="0"/>
              <a:cs typeface="18 Khebrat Musamim" pitchFamily="50" charset="0"/>
            </a:endParaRPr>
          </a:p>
        </p:txBody>
      </p:sp>
      <p:grpSp>
        <p:nvGrpSpPr>
          <p:cNvPr id="1161" name="Google Shape;1161;p40"/>
          <p:cNvGrpSpPr/>
          <p:nvPr/>
        </p:nvGrpSpPr>
        <p:grpSpPr>
          <a:xfrm>
            <a:off x="7048249" y="1320436"/>
            <a:ext cx="437533" cy="301077"/>
            <a:chOff x="2367750" y="1486200"/>
            <a:chExt cx="350700" cy="241325"/>
          </a:xfrm>
        </p:grpSpPr>
        <p:sp>
          <p:nvSpPr>
            <p:cNvPr id="1162" name="Google Shape;1162;p40"/>
            <p:cNvSpPr/>
            <p:nvPr/>
          </p:nvSpPr>
          <p:spPr>
            <a:xfrm>
              <a:off x="2367750" y="1486200"/>
              <a:ext cx="350700" cy="241325"/>
            </a:xfrm>
            <a:custGeom>
              <a:avLst/>
              <a:gdLst/>
              <a:ahLst/>
              <a:cxnLst/>
              <a:rect l="l" t="t" r="r" b="b"/>
              <a:pathLst>
                <a:path w="14028" h="9653" extrusionOk="0">
                  <a:moveTo>
                    <a:pt x="2810" y="0"/>
                  </a:moveTo>
                  <a:cubicBezTo>
                    <a:pt x="1258" y="0"/>
                    <a:pt x="1" y="1258"/>
                    <a:pt x="1" y="2810"/>
                  </a:cubicBezTo>
                  <a:lnTo>
                    <a:pt x="1" y="6843"/>
                  </a:lnTo>
                  <a:cubicBezTo>
                    <a:pt x="1" y="8395"/>
                    <a:pt x="1258" y="9652"/>
                    <a:pt x="2810" y="9652"/>
                  </a:cubicBezTo>
                  <a:lnTo>
                    <a:pt x="11217" y="9652"/>
                  </a:lnTo>
                  <a:cubicBezTo>
                    <a:pt x="12768" y="9652"/>
                    <a:pt x="14027" y="8396"/>
                    <a:pt x="14026" y="6843"/>
                  </a:cubicBezTo>
                  <a:lnTo>
                    <a:pt x="14026" y="2810"/>
                  </a:lnTo>
                  <a:cubicBezTo>
                    <a:pt x="14026" y="1258"/>
                    <a:pt x="12768" y="0"/>
                    <a:pt x="1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454250" y="1593675"/>
              <a:ext cx="61350" cy="8050"/>
            </a:xfrm>
            <a:custGeom>
              <a:avLst/>
              <a:gdLst/>
              <a:ahLst/>
              <a:cxnLst/>
              <a:rect l="l" t="t" r="r" b="b"/>
              <a:pathLst>
                <a:path w="2454" h="322" extrusionOk="0">
                  <a:moveTo>
                    <a:pt x="1" y="1"/>
                  </a:moveTo>
                  <a:lnTo>
                    <a:pt x="1" y="322"/>
                  </a:lnTo>
                  <a:lnTo>
                    <a:pt x="2454" y="322"/>
                  </a:lnTo>
                  <a:lnTo>
                    <a:pt x="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454250" y="1572350"/>
              <a:ext cx="139800" cy="8025"/>
            </a:xfrm>
            <a:custGeom>
              <a:avLst/>
              <a:gdLst/>
              <a:ahLst/>
              <a:cxnLst/>
              <a:rect l="l" t="t" r="r" b="b"/>
              <a:pathLst>
                <a:path w="5592" h="321" extrusionOk="0">
                  <a:moveTo>
                    <a:pt x="1" y="1"/>
                  </a:moveTo>
                  <a:lnTo>
                    <a:pt x="1" y="321"/>
                  </a:lnTo>
                  <a:lnTo>
                    <a:pt x="5592" y="321"/>
                  </a:lnTo>
                  <a:lnTo>
                    <a:pt x="5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40"/>
          <p:cNvSpPr/>
          <p:nvPr/>
        </p:nvSpPr>
        <p:spPr>
          <a:xfrm>
            <a:off x="556712" y="3993707"/>
            <a:ext cx="2026811" cy="649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rot="-5400000">
            <a:off x="3432751" y="213150"/>
            <a:ext cx="135350" cy="2079224"/>
          </a:xfrm>
          <a:custGeom>
            <a:avLst/>
            <a:gdLst/>
            <a:ahLst/>
            <a:cxnLst/>
            <a:rect l="l" t="t" r="r" b="b"/>
            <a:pathLst>
              <a:path w="1" h="37616" fill="none" extrusionOk="0">
                <a:moveTo>
                  <a:pt x="0" y="37616"/>
                </a:moveTo>
                <a:lnTo>
                  <a:pt x="0" y="0"/>
                </a:lnTo>
              </a:path>
            </a:pathLst>
          </a:custGeom>
          <a:noFill/>
          <a:ln w="38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40"/>
          <p:cNvGrpSpPr/>
          <p:nvPr/>
        </p:nvGrpSpPr>
        <p:grpSpPr>
          <a:xfrm>
            <a:off x="7530625" y="1044739"/>
            <a:ext cx="1215762" cy="4005027"/>
            <a:chOff x="2767750" y="1199075"/>
            <a:chExt cx="414950" cy="1366950"/>
          </a:xfrm>
        </p:grpSpPr>
        <p:sp>
          <p:nvSpPr>
            <p:cNvPr id="1168" name="Google Shape;1168;p40"/>
            <p:cNvSpPr/>
            <p:nvPr/>
          </p:nvSpPr>
          <p:spPr>
            <a:xfrm>
              <a:off x="3099450" y="1580900"/>
              <a:ext cx="48400" cy="48475"/>
            </a:xfrm>
            <a:custGeom>
              <a:avLst/>
              <a:gdLst/>
              <a:ahLst/>
              <a:cxnLst/>
              <a:rect l="l" t="t" r="r" b="b"/>
              <a:pathLst>
                <a:path w="1936" h="1939" extrusionOk="0">
                  <a:moveTo>
                    <a:pt x="1935" y="1"/>
                  </a:moveTo>
                  <a:cubicBezTo>
                    <a:pt x="879" y="1"/>
                    <a:pt x="21" y="847"/>
                    <a:pt x="0" y="1899"/>
                  </a:cubicBezTo>
                  <a:cubicBezTo>
                    <a:pt x="167" y="1902"/>
                    <a:pt x="335" y="1905"/>
                    <a:pt x="497" y="1908"/>
                  </a:cubicBezTo>
                  <a:cubicBezTo>
                    <a:pt x="1256" y="1920"/>
                    <a:pt x="1920" y="1939"/>
                    <a:pt x="1935" y="1939"/>
                  </a:cubicBezTo>
                  <a:lnTo>
                    <a:pt x="1935" y="1"/>
                  </a:lnTo>
                  <a:close/>
                </a:path>
              </a:pathLst>
            </a:custGeom>
            <a:solidFill>
              <a:srgbClr val="3F4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790475" y="2444300"/>
              <a:ext cx="125175" cy="112425"/>
            </a:xfrm>
            <a:custGeom>
              <a:avLst/>
              <a:gdLst/>
              <a:ahLst/>
              <a:cxnLst/>
              <a:rect l="l" t="t" r="r" b="b"/>
              <a:pathLst>
                <a:path w="5007" h="4497" extrusionOk="0">
                  <a:moveTo>
                    <a:pt x="3035" y="0"/>
                  </a:moveTo>
                  <a:lnTo>
                    <a:pt x="2444" y="2064"/>
                  </a:lnTo>
                  <a:lnTo>
                    <a:pt x="1" y="4497"/>
                  </a:lnTo>
                  <a:lnTo>
                    <a:pt x="1" y="4497"/>
                  </a:lnTo>
                  <a:lnTo>
                    <a:pt x="4739" y="3490"/>
                  </a:lnTo>
                  <a:lnTo>
                    <a:pt x="5006" y="198"/>
                  </a:lnTo>
                  <a:lnTo>
                    <a:pt x="3035" y="0"/>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2767750" y="2488650"/>
              <a:ext cx="158550" cy="75500"/>
            </a:xfrm>
            <a:custGeom>
              <a:avLst/>
              <a:gdLst/>
              <a:ahLst/>
              <a:cxnLst/>
              <a:rect l="l" t="t" r="r" b="b"/>
              <a:pathLst>
                <a:path w="6342" h="3020" extrusionOk="0">
                  <a:moveTo>
                    <a:pt x="3352" y="1"/>
                  </a:moveTo>
                  <a:lnTo>
                    <a:pt x="0" y="2955"/>
                  </a:lnTo>
                  <a:lnTo>
                    <a:pt x="6342" y="3020"/>
                  </a:lnTo>
                  <a:lnTo>
                    <a:pt x="5915" y="35"/>
                  </a:lnTo>
                  <a:lnTo>
                    <a:pt x="4667" y="1250"/>
                  </a:lnTo>
                  <a:lnTo>
                    <a:pt x="33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2835250" y="2497150"/>
              <a:ext cx="15800" cy="11275"/>
            </a:xfrm>
            <a:custGeom>
              <a:avLst/>
              <a:gdLst/>
              <a:ahLst/>
              <a:cxnLst/>
              <a:rect l="l" t="t" r="r" b="b"/>
              <a:pathLst>
                <a:path w="632" h="451" extrusionOk="0">
                  <a:moveTo>
                    <a:pt x="49" y="1"/>
                  </a:moveTo>
                  <a:lnTo>
                    <a:pt x="0" y="77"/>
                  </a:lnTo>
                  <a:lnTo>
                    <a:pt x="584" y="451"/>
                  </a:lnTo>
                  <a:lnTo>
                    <a:pt x="632" y="374"/>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2822200" y="2503275"/>
              <a:ext cx="15825" cy="11300"/>
            </a:xfrm>
            <a:custGeom>
              <a:avLst/>
              <a:gdLst/>
              <a:ahLst/>
              <a:cxnLst/>
              <a:rect l="l" t="t" r="r" b="b"/>
              <a:pathLst>
                <a:path w="633" h="452" extrusionOk="0">
                  <a:moveTo>
                    <a:pt x="49" y="0"/>
                  </a:moveTo>
                  <a:lnTo>
                    <a:pt x="1" y="77"/>
                  </a:lnTo>
                  <a:lnTo>
                    <a:pt x="585" y="451"/>
                  </a:lnTo>
                  <a:lnTo>
                    <a:pt x="632" y="375"/>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3046750" y="2462275"/>
              <a:ext cx="122925" cy="100050"/>
            </a:xfrm>
            <a:custGeom>
              <a:avLst/>
              <a:gdLst/>
              <a:ahLst/>
              <a:cxnLst/>
              <a:rect l="l" t="t" r="r" b="b"/>
              <a:pathLst>
                <a:path w="4917" h="4002" extrusionOk="0">
                  <a:moveTo>
                    <a:pt x="2452" y="1"/>
                  </a:moveTo>
                  <a:lnTo>
                    <a:pt x="437" y="111"/>
                  </a:lnTo>
                  <a:lnTo>
                    <a:pt x="0" y="2905"/>
                  </a:lnTo>
                  <a:lnTo>
                    <a:pt x="4917" y="4002"/>
                  </a:lnTo>
                  <a:lnTo>
                    <a:pt x="4917" y="4002"/>
                  </a:lnTo>
                  <a:lnTo>
                    <a:pt x="2285" y="1519"/>
                  </a:lnTo>
                  <a:lnTo>
                    <a:pt x="2452" y="1"/>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3040575" y="2496050"/>
              <a:ext cx="142125" cy="69975"/>
            </a:xfrm>
            <a:custGeom>
              <a:avLst/>
              <a:gdLst/>
              <a:ahLst/>
              <a:cxnLst/>
              <a:rect l="l" t="t" r="r" b="b"/>
              <a:pathLst>
                <a:path w="5685" h="2799" extrusionOk="0">
                  <a:moveTo>
                    <a:pt x="2757" y="0"/>
                  </a:moveTo>
                  <a:lnTo>
                    <a:pt x="1312" y="1316"/>
                  </a:lnTo>
                  <a:lnTo>
                    <a:pt x="436" y="121"/>
                  </a:lnTo>
                  <a:lnTo>
                    <a:pt x="0" y="2733"/>
                  </a:lnTo>
                  <a:lnTo>
                    <a:pt x="5684" y="2798"/>
                  </a:lnTo>
                  <a:lnTo>
                    <a:pt x="2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3108075" y="2504000"/>
              <a:ext cx="16175" cy="10625"/>
            </a:xfrm>
            <a:custGeom>
              <a:avLst/>
              <a:gdLst/>
              <a:ahLst/>
              <a:cxnLst/>
              <a:rect l="l" t="t" r="r" b="b"/>
              <a:pathLst>
                <a:path w="647" h="425" extrusionOk="0">
                  <a:moveTo>
                    <a:pt x="601" y="0"/>
                  </a:moveTo>
                  <a:lnTo>
                    <a:pt x="0" y="347"/>
                  </a:lnTo>
                  <a:lnTo>
                    <a:pt x="46" y="425"/>
                  </a:lnTo>
                  <a:lnTo>
                    <a:pt x="647" y="78"/>
                  </a:lnTo>
                  <a:lnTo>
                    <a:pt x="6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3120825" y="2510725"/>
              <a:ext cx="16175" cy="10650"/>
            </a:xfrm>
            <a:custGeom>
              <a:avLst/>
              <a:gdLst/>
              <a:ahLst/>
              <a:cxnLst/>
              <a:rect l="l" t="t" r="r" b="b"/>
              <a:pathLst>
                <a:path w="647" h="426" extrusionOk="0">
                  <a:moveTo>
                    <a:pt x="601" y="1"/>
                  </a:moveTo>
                  <a:lnTo>
                    <a:pt x="0" y="347"/>
                  </a:lnTo>
                  <a:lnTo>
                    <a:pt x="45" y="425"/>
                  </a:lnTo>
                  <a:lnTo>
                    <a:pt x="647" y="78"/>
                  </a:lnTo>
                  <a:lnTo>
                    <a:pt x="6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2843475" y="1675675"/>
              <a:ext cx="320175" cy="794325"/>
            </a:xfrm>
            <a:custGeom>
              <a:avLst/>
              <a:gdLst/>
              <a:ahLst/>
              <a:cxnLst/>
              <a:rect l="l" t="t" r="r" b="b"/>
              <a:pathLst>
                <a:path w="12807" h="31773" extrusionOk="0">
                  <a:moveTo>
                    <a:pt x="10150" y="1"/>
                  </a:moveTo>
                  <a:lnTo>
                    <a:pt x="4517" y="544"/>
                  </a:lnTo>
                  <a:cubicBezTo>
                    <a:pt x="4517" y="544"/>
                    <a:pt x="3717" y="1131"/>
                    <a:pt x="2917" y="4173"/>
                  </a:cubicBezTo>
                  <a:cubicBezTo>
                    <a:pt x="1941" y="7880"/>
                    <a:pt x="480" y="17523"/>
                    <a:pt x="0" y="31424"/>
                  </a:cubicBezTo>
                  <a:lnTo>
                    <a:pt x="3642" y="31534"/>
                  </a:lnTo>
                  <a:lnTo>
                    <a:pt x="6626" y="10317"/>
                  </a:lnTo>
                  <a:cubicBezTo>
                    <a:pt x="6665" y="10182"/>
                    <a:pt x="6774" y="10120"/>
                    <a:pt x="6883" y="10120"/>
                  </a:cubicBezTo>
                  <a:cubicBezTo>
                    <a:pt x="7025" y="10120"/>
                    <a:pt x="7167" y="10224"/>
                    <a:pt x="7159" y="10405"/>
                  </a:cubicBezTo>
                  <a:lnTo>
                    <a:pt x="8137" y="31772"/>
                  </a:lnTo>
                  <a:lnTo>
                    <a:pt x="11726" y="31633"/>
                  </a:lnTo>
                  <a:cubicBezTo>
                    <a:pt x="11726" y="31633"/>
                    <a:pt x="12806" y="8388"/>
                    <a:pt x="11859" y="4759"/>
                  </a:cubicBezTo>
                  <a:cubicBezTo>
                    <a:pt x="10966" y="1339"/>
                    <a:pt x="10150" y="1"/>
                    <a:pt x="10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2835100" y="2428475"/>
              <a:ext cx="111550" cy="37200"/>
            </a:xfrm>
            <a:custGeom>
              <a:avLst/>
              <a:gdLst/>
              <a:ahLst/>
              <a:cxnLst/>
              <a:rect l="l" t="t" r="r" b="b"/>
              <a:pathLst>
                <a:path w="4462" h="1488" extrusionOk="0">
                  <a:moveTo>
                    <a:pt x="75" y="0"/>
                  </a:moveTo>
                  <a:lnTo>
                    <a:pt x="1" y="1488"/>
                  </a:lnTo>
                  <a:lnTo>
                    <a:pt x="4272" y="1358"/>
                  </a:lnTo>
                  <a:lnTo>
                    <a:pt x="4461" y="148"/>
                  </a:lnTo>
                  <a:lnTo>
                    <a:pt x="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3039575" y="2430300"/>
              <a:ext cx="104125" cy="39050"/>
            </a:xfrm>
            <a:custGeom>
              <a:avLst/>
              <a:gdLst/>
              <a:ahLst/>
              <a:cxnLst/>
              <a:rect l="l" t="t" r="r" b="b"/>
              <a:pathLst>
                <a:path w="4165" h="1562" extrusionOk="0">
                  <a:moveTo>
                    <a:pt x="4164" y="0"/>
                  </a:moveTo>
                  <a:lnTo>
                    <a:pt x="0" y="149"/>
                  </a:lnTo>
                  <a:cubicBezTo>
                    <a:pt x="0" y="149"/>
                    <a:pt x="222" y="1488"/>
                    <a:pt x="149" y="1562"/>
                  </a:cubicBezTo>
                  <a:lnTo>
                    <a:pt x="4144" y="1545"/>
                  </a:lnTo>
                  <a:lnTo>
                    <a:pt x="4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2799800" y="1434725"/>
              <a:ext cx="100650" cy="238875"/>
            </a:xfrm>
            <a:custGeom>
              <a:avLst/>
              <a:gdLst/>
              <a:ahLst/>
              <a:cxnLst/>
              <a:rect l="l" t="t" r="r" b="b"/>
              <a:pathLst>
                <a:path w="4026" h="9555" extrusionOk="0">
                  <a:moveTo>
                    <a:pt x="706" y="0"/>
                  </a:moveTo>
                  <a:cubicBezTo>
                    <a:pt x="530" y="0"/>
                    <a:pt x="375" y="124"/>
                    <a:pt x="337" y="300"/>
                  </a:cubicBezTo>
                  <a:lnTo>
                    <a:pt x="0" y="1926"/>
                  </a:lnTo>
                  <a:lnTo>
                    <a:pt x="19" y="2034"/>
                  </a:lnTo>
                  <a:cubicBezTo>
                    <a:pt x="19" y="2034"/>
                    <a:pt x="2566" y="9555"/>
                    <a:pt x="3927" y="9555"/>
                  </a:cubicBezTo>
                  <a:cubicBezTo>
                    <a:pt x="3960" y="9555"/>
                    <a:pt x="3993" y="9550"/>
                    <a:pt x="4025" y="9541"/>
                  </a:cubicBezTo>
                  <a:lnTo>
                    <a:pt x="4004" y="5633"/>
                  </a:lnTo>
                  <a:cubicBezTo>
                    <a:pt x="4004" y="5634"/>
                    <a:pt x="4003" y="5634"/>
                    <a:pt x="4003" y="5634"/>
                  </a:cubicBezTo>
                  <a:cubicBezTo>
                    <a:pt x="3916" y="5634"/>
                    <a:pt x="1729" y="1288"/>
                    <a:pt x="1729" y="1288"/>
                  </a:cubicBezTo>
                  <a:cubicBezTo>
                    <a:pt x="1729" y="1288"/>
                    <a:pt x="1058" y="178"/>
                    <a:pt x="757" y="4"/>
                  </a:cubicBezTo>
                  <a:cubicBezTo>
                    <a:pt x="740" y="1"/>
                    <a:pt x="723" y="0"/>
                    <a:pt x="706"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2814075" y="1388325"/>
              <a:ext cx="31400" cy="97825"/>
            </a:xfrm>
            <a:custGeom>
              <a:avLst/>
              <a:gdLst/>
              <a:ahLst/>
              <a:cxnLst/>
              <a:rect l="l" t="t" r="r" b="b"/>
              <a:pathLst>
                <a:path w="1256" h="3913" extrusionOk="0">
                  <a:moveTo>
                    <a:pt x="972" y="0"/>
                  </a:moveTo>
                  <a:cubicBezTo>
                    <a:pt x="851" y="0"/>
                    <a:pt x="741" y="85"/>
                    <a:pt x="716" y="210"/>
                  </a:cubicBezTo>
                  <a:lnTo>
                    <a:pt x="28" y="3601"/>
                  </a:lnTo>
                  <a:cubicBezTo>
                    <a:pt x="0" y="3741"/>
                    <a:pt x="90" y="3879"/>
                    <a:pt x="233" y="3907"/>
                  </a:cubicBezTo>
                  <a:cubicBezTo>
                    <a:pt x="250" y="3911"/>
                    <a:pt x="268" y="3913"/>
                    <a:pt x="285" y="3913"/>
                  </a:cubicBezTo>
                  <a:cubicBezTo>
                    <a:pt x="406" y="3913"/>
                    <a:pt x="515" y="3828"/>
                    <a:pt x="539" y="3704"/>
                  </a:cubicBezTo>
                  <a:lnTo>
                    <a:pt x="1228" y="313"/>
                  </a:lnTo>
                  <a:cubicBezTo>
                    <a:pt x="1256" y="173"/>
                    <a:pt x="1164" y="34"/>
                    <a:pt x="1024" y="5"/>
                  </a:cubicBezTo>
                  <a:cubicBezTo>
                    <a:pt x="1006" y="2"/>
                    <a:pt x="98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2811400" y="1437175"/>
              <a:ext cx="30300" cy="32400"/>
            </a:xfrm>
            <a:custGeom>
              <a:avLst/>
              <a:gdLst/>
              <a:ahLst/>
              <a:cxnLst/>
              <a:rect l="l" t="t" r="r" b="b"/>
              <a:pathLst>
                <a:path w="1212" h="1296" extrusionOk="0">
                  <a:moveTo>
                    <a:pt x="955" y="0"/>
                  </a:moveTo>
                  <a:cubicBezTo>
                    <a:pt x="703" y="0"/>
                    <a:pt x="129" y="72"/>
                    <a:pt x="66" y="296"/>
                  </a:cubicBezTo>
                  <a:cubicBezTo>
                    <a:pt x="1" y="529"/>
                    <a:pt x="514" y="540"/>
                    <a:pt x="612" y="540"/>
                  </a:cubicBezTo>
                  <a:cubicBezTo>
                    <a:pt x="622" y="540"/>
                    <a:pt x="628" y="540"/>
                    <a:pt x="628" y="540"/>
                  </a:cubicBezTo>
                  <a:lnTo>
                    <a:pt x="628" y="540"/>
                  </a:lnTo>
                  <a:cubicBezTo>
                    <a:pt x="628" y="540"/>
                    <a:pt x="330" y="1066"/>
                    <a:pt x="586" y="1237"/>
                  </a:cubicBezTo>
                  <a:cubicBezTo>
                    <a:pt x="651" y="1280"/>
                    <a:pt x="722" y="1296"/>
                    <a:pt x="793" y="1296"/>
                  </a:cubicBezTo>
                  <a:cubicBezTo>
                    <a:pt x="1004" y="1296"/>
                    <a:pt x="1211" y="1154"/>
                    <a:pt x="1211" y="1154"/>
                  </a:cubicBezTo>
                  <a:cubicBezTo>
                    <a:pt x="1211" y="1154"/>
                    <a:pt x="1203" y="27"/>
                    <a:pt x="1044" y="5"/>
                  </a:cubicBezTo>
                  <a:cubicBezTo>
                    <a:pt x="1023" y="2"/>
                    <a:pt x="993" y="0"/>
                    <a:pt x="955"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2793725" y="1404900"/>
              <a:ext cx="294025" cy="273650"/>
            </a:xfrm>
            <a:custGeom>
              <a:avLst/>
              <a:gdLst/>
              <a:ahLst/>
              <a:cxnLst/>
              <a:rect l="l" t="t" r="r" b="b"/>
              <a:pathLst>
                <a:path w="11761" h="10946" extrusionOk="0">
                  <a:moveTo>
                    <a:pt x="9014" y="0"/>
                  </a:moveTo>
                  <a:cubicBezTo>
                    <a:pt x="9014" y="0"/>
                    <a:pt x="6757" y="1365"/>
                    <a:pt x="5984" y="2135"/>
                  </a:cubicBezTo>
                  <a:cubicBezTo>
                    <a:pt x="5212" y="2906"/>
                    <a:pt x="4370" y="6818"/>
                    <a:pt x="4370" y="6818"/>
                  </a:cubicBezTo>
                  <a:lnTo>
                    <a:pt x="2492" y="2692"/>
                  </a:lnTo>
                  <a:lnTo>
                    <a:pt x="1" y="4384"/>
                  </a:lnTo>
                  <a:cubicBezTo>
                    <a:pt x="1" y="4384"/>
                    <a:pt x="2917" y="10905"/>
                    <a:pt x="4182" y="10945"/>
                  </a:cubicBezTo>
                  <a:cubicBezTo>
                    <a:pt x="4186" y="10946"/>
                    <a:pt x="4189" y="10946"/>
                    <a:pt x="4192" y="10946"/>
                  </a:cubicBezTo>
                  <a:cubicBezTo>
                    <a:pt x="5483" y="10946"/>
                    <a:pt x="11761" y="3741"/>
                    <a:pt x="9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2939150" y="1249025"/>
              <a:ext cx="146400" cy="138500"/>
            </a:xfrm>
            <a:custGeom>
              <a:avLst/>
              <a:gdLst/>
              <a:ahLst/>
              <a:cxnLst/>
              <a:rect l="l" t="t" r="r" b="b"/>
              <a:pathLst>
                <a:path w="5856" h="5540" extrusionOk="0">
                  <a:moveTo>
                    <a:pt x="2475" y="0"/>
                  </a:moveTo>
                  <a:cubicBezTo>
                    <a:pt x="1430" y="0"/>
                    <a:pt x="426" y="519"/>
                    <a:pt x="184" y="1311"/>
                  </a:cubicBezTo>
                  <a:cubicBezTo>
                    <a:pt x="149" y="1423"/>
                    <a:pt x="78" y="1599"/>
                    <a:pt x="1" y="1796"/>
                  </a:cubicBezTo>
                  <a:cubicBezTo>
                    <a:pt x="31" y="1881"/>
                    <a:pt x="45" y="1978"/>
                    <a:pt x="41" y="2087"/>
                  </a:cubicBezTo>
                  <a:cubicBezTo>
                    <a:pt x="4" y="3241"/>
                    <a:pt x="382" y="4447"/>
                    <a:pt x="1370" y="5132"/>
                  </a:cubicBezTo>
                  <a:cubicBezTo>
                    <a:pt x="1771" y="5410"/>
                    <a:pt x="2242" y="5540"/>
                    <a:pt x="2715" y="5540"/>
                  </a:cubicBezTo>
                  <a:cubicBezTo>
                    <a:pt x="3343" y="5540"/>
                    <a:pt x="3976" y="5312"/>
                    <a:pt x="4461" y="4899"/>
                  </a:cubicBezTo>
                  <a:cubicBezTo>
                    <a:pt x="5856" y="3712"/>
                    <a:pt x="5432" y="988"/>
                    <a:pt x="3885" y="357"/>
                  </a:cubicBezTo>
                  <a:cubicBezTo>
                    <a:pt x="3672" y="271"/>
                    <a:pt x="3081" y="211"/>
                    <a:pt x="2991" y="43"/>
                  </a:cubicBezTo>
                  <a:cubicBezTo>
                    <a:pt x="2820" y="14"/>
                    <a:pt x="2647" y="0"/>
                    <a:pt x="24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2932325" y="1272700"/>
              <a:ext cx="129575" cy="192925"/>
            </a:xfrm>
            <a:custGeom>
              <a:avLst/>
              <a:gdLst/>
              <a:ahLst/>
              <a:cxnLst/>
              <a:rect l="l" t="t" r="r" b="b"/>
              <a:pathLst>
                <a:path w="5183" h="7717" extrusionOk="0">
                  <a:moveTo>
                    <a:pt x="2052" y="0"/>
                  </a:moveTo>
                  <a:cubicBezTo>
                    <a:pt x="1916" y="0"/>
                    <a:pt x="1805" y="25"/>
                    <a:pt x="1735" y="36"/>
                  </a:cubicBezTo>
                  <a:cubicBezTo>
                    <a:pt x="1376" y="93"/>
                    <a:pt x="0" y="421"/>
                    <a:pt x="89" y="2419"/>
                  </a:cubicBezTo>
                  <a:cubicBezTo>
                    <a:pt x="169" y="4216"/>
                    <a:pt x="835" y="4664"/>
                    <a:pt x="1329" y="4664"/>
                  </a:cubicBezTo>
                  <a:cubicBezTo>
                    <a:pt x="1428" y="4664"/>
                    <a:pt x="1520" y="4646"/>
                    <a:pt x="1599" y="4617"/>
                  </a:cubicBezTo>
                  <a:cubicBezTo>
                    <a:pt x="1609" y="4614"/>
                    <a:pt x="1619" y="4612"/>
                    <a:pt x="1628" y="4612"/>
                  </a:cubicBezTo>
                  <a:cubicBezTo>
                    <a:pt x="1968" y="4612"/>
                    <a:pt x="2071" y="6909"/>
                    <a:pt x="1885" y="7221"/>
                  </a:cubicBezTo>
                  <a:cubicBezTo>
                    <a:pt x="2001" y="7580"/>
                    <a:pt x="2250" y="7716"/>
                    <a:pt x="2561" y="7716"/>
                  </a:cubicBezTo>
                  <a:cubicBezTo>
                    <a:pt x="3553" y="7716"/>
                    <a:pt x="5182" y="6327"/>
                    <a:pt x="5182" y="6327"/>
                  </a:cubicBezTo>
                  <a:cubicBezTo>
                    <a:pt x="5182" y="6327"/>
                    <a:pt x="4092" y="6110"/>
                    <a:pt x="3995" y="4850"/>
                  </a:cubicBezTo>
                  <a:cubicBezTo>
                    <a:pt x="3950" y="4279"/>
                    <a:pt x="3888" y="3830"/>
                    <a:pt x="4000" y="3577"/>
                  </a:cubicBezTo>
                  <a:cubicBezTo>
                    <a:pt x="4035" y="3495"/>
                    <a:pt x="4224" y="3410"/>
                    <a:pt x="4309" y="3376"/>
                  </a:cubicBezTo>
                  <a:cubicBezTo>
                    <a:pt x="4596" y="3260"/>
                    <a:pt x="4986" y="2803"/>
                    <a:pt x="4745" y="2313"/>
                  </a:cubicBezTo>
                  <a:cubicBezTo>
                    <a:pt x="4624" y="2064"/>
                    <a:pt x="4450" y="1994"/>
                    <a:pt x="4284" y="1994"/>
                  </a:cubicBezTo>
                  <a:cubicBezTo>
                    <a:pt x="4126" y="1994"/>
                    <a:pt x="3975" y="2057"/>
                    <a:pt x="3881" y="2090"/>
                  </a:cubicBezTo>
                  <a:cubicBezTo>
                    <a:pt x="3872" y="2093"/>
                    <a:pt x="3863" y="2094"/>
                    <a:pt x="3854" y="2094"/>
                  </a:cubicBezTo>
                  <a:cubicBezTo>
                    <a:pt x="3816" y="2094"/>
                    <a:pt x="3781" y="2070"/>
                    <a:pt x="3770" y="2033"/>
                  </a:cubicBezTo>
                  <a:cubicBezTo>
                    <a:pt x="3217" y="256"/>
                    <a:pt x="2495" y="0"/>
                    <a:pt x="2052"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2950675" y="1267400"/>
              <a:ext cx="81450" cy="57550"/>
            </a:xfrm>
            <a:custGeom>
              <a:avLst/>
              <a:gdLst/>
              <a:ahLst/>
              <a:cxnLst/>
              <a:rect l="l" t="t" r="r" b="b"/>
              <a:pathLst>
                <a:path w="3258" h="2302" extrusionOk="0">
                  <a:moveTo>
                    <a:pt x="1486" y="1"/>
                  </a:moveTo>
                  <a:cubicBezTo>
                    <a:pt x="1093" y="1"/>
                    <a:pt x="606" y="114"/>
                    <a:pt x="0" y="390"/>
                  </a:cubicBezTo>
                  <a:cubicBezTo>
                    <a:pt x="0" y="390"/>
                    <a:pt x="2705" y="2210"/>
                    <a:pt x="3100" y="2302"/>
                  </a:cubicBezTo>
                  <a:cubicBezTo>
                    <a:pt x="3100" y="2302"/>
                    <a:pt x="3257" y="1"/>
                    <a:pt x="14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3031275" y="1332425"/>
              <a:ext cx="15425" cy="15050"/>
            </a:xfrm>
            <a:custGeom>
              <a:avLst/>
              <a:gdLst/>
              <a:ahLst/>
              <a:cxnLst/>
              <a:rect l="l" t="t" r="r" b="b"/>
              <a:pathLst>
                <a:path w="617" h="602" extrusionOk="0">
                  <a:moveTo>
                    <a:pt x="325" y="0"/>
                  </a:moveTo>
                  <a:cubicBezTo>
                    <a:pt x="187" y="0"/>
                    <a:pt x="44" y="124"/>
                    <a:pt x="1" y="602"/>
                  </a:cubicBezTo>
                  <a:lnTo>
                    <a:pt x="616" y="146"/>
                  </a:lnTo>
                  <a:cubicBezTo>
                    <a:pt x="616" y="146"/>
                    <a:pt x="474" y="0"/>
                    <a:pt x="325"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2974625" y="1337475"/>
              <a:ext cx="27025" cy="24125"/>
            </a:xfrm>
            <a:custGeom>
              <a:avLst/>
              <a:gdLst/>
              <a:ahLst/>
              <a:cxnLst/>
              <a:rect l="l" t="t" r="r" b="b"/>
              <a:pathLst>
                <a:path w="1081" h="965" extrusionOk="0">
                  <a:moveTo>
                    <a:pt x="542" y="1"/>
                  </a:moveTo>
                  <a:cubicBezTo>
                    <a:pt x="493" y="1"/>
                    <a:pt x="443" y="8"/>
                    <a:pt x="394" y="24"/>
                  </a:cubicBezTo>
                  <a:cubicBezTo>
                    <a:pt x="141" y="106"/>
                    <a:pt x="0" y="375"/>
                    <a:pt x="82" y="629"/>
                  </a:cubicBezTo>
                  <a:cubicBezTo>
                    <a:pt x="147" y="834"/>
                    <a:pt x="337" y="965"/>
                    <a:pt x="541" y="965"/>
                  </a:cubicBezTo>
                  <a:cubicBezTo>
                    <a:pt x="589" y="965"/>
                    <a:pt x="638" y="957"/>
                    <a:pt x="687" y="942"/>
                  </a:cubicBezTo>
                  <a:cubicBezTo>
                    <a:pt x="940" y="860"/>
                    <a:pt x="1080" y="591"/>
                    <a:pt x="999" y="336"/>
                  </a:cubicBezTo>
                  <a:cubicBezTo>
                    <a:pt x="934" y="131"/>
                    <a:pt x="745" y="1"/>
                    <a:pt x="54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2934600" y="1336275"/>
              <a:ext cx="11300" cy="22325"/>
            </a:xfrm>
            <a:custGeom>
              <a:avLst/>
              <a:gdLst/>
              <a:ahLst/>
              <a:cxnLst/>
              <a:rect l="l" t="t" r="r" b="b"/>
              <a:pathLst>
                <a:path w="452" h="893" extrusionOk="0">
                  <a:moveTo>
                    <a:pt x="22" y="1"/>
                  </a:moveTo>
                  <a:cubicBezTo>
                    <a:pt x="22" y="2"/>
                    <a:pt x="0" y="573"/>
                    <a:pt x="157" y="893"/>
                  </a:cubicBezTo>
                  <a:cubicBezTo>
                    <a:pt x="352" y="783"/>
                    <a:pt x="451" y="548"/>
                    <a:pt x="380" y="326"/>
                  </a:cubicBezTo>
                  <a:cubicBezTo>
                    <a:pt x="326" y="156"/>
                    <a:pt x="186" y="36"/>
                    <a:pt x="2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2948850" y="1334325"/>
              <a:ext cx="8950" cy="13350"/>
            </a:xfrm>
            <a:custGeom>
              <a:avLst/>
              <a:gdLst/>
              <a:ahLst/>
              <a:cxnLst/>
              <a:rect l="l" t="t" r="r" b="b"/>
              <a:pathLst>
                <a:path w="358" h="534" extrusionOk="0">
                  <a:moveTo>
                    <a:pt x="297" y="0"/>
                  </a:moveTo>
                  <a:lnTo>
                    <a:pt x="30" y="405"/>
                  </a:lnTo>
                  <a:cubicBezTo>
                    <a:pt x="1" y="448"/>
                    <a:pt x="29" y="506"/>
                    <a:pt x="80" y="510"/>
                  </a:cubicBezTo>
                  <a:lnTo>
                    <a:pt x="357" y="533"/>
                  </a:lnTo>
                  <a:lnTo>
                    <a:pt x="297" y="0"/>
                  </a:ln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2964600" y="1313475"/>
              <a:ext cx="12650" cy="6775"/>
            </a:xfrm>
            <a:custGeom>
              <a:avLst/>
              <a:gdLst/>
              <a:ahLst/>
              <a:cxnLst/>
              <a:rect l="l" t="t" r="r" b="b"/>
              <a:pathLst>
                <a:path w="506" h="271" extrusionOk="0">
                  <a:moveTo>
                    <a:pt x="205" y="0"/>
                  </a:moveTo>
                  <a:cubicBezTo>
                    <a:pt x="109" y="0"/>
                    <a:pt x="25" y="54"/>
                    <a:pt x="1" y="140"/>
                  </a:cubicBezTo>
                  <a:cubicBezTo>
                    <a:pt x="1" y="140"/>
                    <a:pt x="20" y="137"/>
                    <a:pt x="52" y="137"/>
                  </a:cubicBezTo>
                  <a:cubicBezTo>
                    <a:pt x="132" y="137"/>
                    <a:pt x="292" y="153"/>
                    <a:pt x="444" y="261"/>
                  </a:cubicBezTo>
                  <a:cubicBezTo>
                    <a:pt x="453" y="268"/>
                    <a:pt x="459" y="271"/>
                    <a:pt x="464" y="271"/>
                  </a:cubicBezTo>
                  <a:cubicBezTo>
                    <a:pt x="506" y="271"/>
                    <a:pt x="385" y="40"/>
                    <a:pt x="274" y="9"/>
                  </a:cubicBezTo>
                  <a:cubicBezTo>
                    <a:pt x="251" y="3"/>
                    <a:pt x="228"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2937125" y="1312400"/>
              <a:ext cx="12725" cy="6675"/>
            </a:xfrm>
            <a:custGeom>
              <a:avLst/>
              <a:gdLst/>
              <a:ahLst/>
              <a:cxnLst/>
              <a:rect l="l" t="t" r="r" b="b"/>
              <a:pathLst>
                <a:path w="509" h="267" extrusionOk="0">
                  <a:moveTo>
                    <a:pt x="303" y="0"/>
                  </a:moveTo>
                  <a:cubicBezTo>
                    <a:pt x="281" y="0"/>
                    <a:pt x="258" y="3"/>
                    <a:pt x="236" y="9"/>
                  </a:cubicBezTo>
                  <a:cubicBezTo>
                    <a:pt x="125" y="37"/>
                    <a:pt x="1" y="267"/>
                    <a:pt x="44" y="267"/>
                  </a:cubicBezTo>
                  <a:cubicBezTo>
                    <a:pt x="48" y="267"/>
                    <a:pt x="55" y="264"/>
                    <a:pt x="64" y="258"/>
                  </a:cubicBezTo>
                  <a:cubicBezTo>
                    <a:pt x="213" y="156"/>
                    <a:pt x="366" y="140"/>
                    <a:pt x="448" y="140"/>
                  </a:cubicBezTo>
                  <a:cubicBezTo>
                    <a:pt x="486" y="140"/>
                    <a:pt x="508" y="143"/>
                    <a:pt x="508" y="143"/>
                  </a:cubicBezTo>
                  <a:cubicBezTo>
                    <a:pt x="485" y="57"/>
                    <a:pt x="400"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2963125" y="1331800"/>
              <a:ext cx="4425" cy="8600"/>
            </a:xfrm>
            <a:custGeom>
              <a:avLst/>
              <a:gdLst/>
              <a:ahLst/>
              <a:cxnLst/>
              <a:rect l="l" t="t" r="r" b="b"/>
              <a:pathLst>
                <a:path w="177" h="344" extrusionOk="0">
                  <a:moveTo>
                    <a:pt x="96" y="0"/>
                  </a:moveTo>
                  <a:cubicBezTo>
                    <a:pt x="51" y="0"/>
                    <a:pt x="11" y="74"/>
                    <a:pt x="6" y="167"/>
                  </a:cubicBezTo>
                  <a:cubicBezTo>
                    <a:pt x="1" y="261"/>
                    <a:pt x="34" y="340"/>
                    <a:pt x="79" y="343"/>
                  </a:cubicBezTo>
                  <a:cubicBezTo>
                    <a:pt x="80" y="343"/>
                    <a:pt x="81" y="343"/>
                    <a:pt x="81" y="343"/>
                  </a:cubicBezTo>
                  <a:cubicBezTo>
                    <a:pt x="126" y="343"/>
                    <a:pt x="166" y="269"/>
                    <a:pt x="171" y="176"/>
                  </a:cubicBezTo>
                  <a:cubicBezTo>
                    <a:pt x="176" y="82"/>
                    <a:pt x="142" y="3"/>
                    <a:pt x="98" y="0"/>
                  </a:cubicBezTo>
                  <a:cubicBezTo>
                    <a:pt x="97" y="0"/>
                    <a:pt x="97"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942675" y="1330750"/>
              <a:ext cx="4225" cy="8225"/>
            </a:xfrm>
            <a:custGeom>
              <a:avLst/>
              <a:gdLst/>
              <a:ahLst/>
              <a:cxnLst/>
              <a:rect l="l" t="t" r="r" b="b"/>
              <a:pathLst>
                <a:path w="169" h="329" extrusionOk="0">
                  <a:moveTo>
                    <a:pt x="90" y="1"/>
                  </a:moveTo>
                  <a:cubicBezTo>
                    <a:pt x="48" y="1"/>
                    <a:pt x="9" y="71"/>
                    <a:pt x="4" y="160"/>
                  </a:cubicBezTo>
                  <a:cubicBezTo>
                    <a:pt x="0" y="251"/>
                    <a:pt x="31" y="325"/>
                    <a:pt x="76" y="328"/>
                  </a:cubicBezTo>
                  <a:cubicBezTo>
                    <a:pt x="76" y="328"/>
                    <a:pt x="77" y="328"/>
                    <a:pt x="77" y="328"/>
                  </a:cubicBezTo>
                  <a:cubicBezTo>
                    <a:pt x="120" y="328"/>
                    <a:pt x="158" y="258"/>
                    <a:pt x="163" y="169"/>
                  </a:cubicBezTo>
                  <a:cubicBezTo>
                    <a:pt x="168" y="78"/>
                    <a:pt x="138" y="4"/>
                    <a:pt x="92" y="1"/>
                  </a:cubicBezTo>
                  <a:cubicBezTo>
                    <a:pt x="91" y="1"/>
                    <a:pt x="91"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2974925" y="1377475"/>
              <a:ext cx="33750" cy="20425"/>
            </a:xfrm>
            <a:custGeom>
              <a:avLst/>
              <a:gdLst/>
              <a:ahLst/>
              <a:cxnLst/>
              <a:rect l="l" t="t" r="r" b="b"/>
              <a:pathLst>
                <a:path w="1350" h="817" extrusionOk="0">
                  <a:moveTo>
                    <a:pt x="1151" y="0"/>
                  </a:moveTo>
                  <a:cubicBezTo>
                    <a:pt x="1137" y="0"/>
                    <a:pt x="1120" y="4"/>
                    <a:pt x="1098" y="13"/>
                  </a:cubicBezTo>
                  <a:cubicBezTo>
                    <a:pt x="671" y="191"/>
                    <a:pt x="1" y="419"/>
                    <a:pt x="1" y="419"/>
                  </a:cubicBezTo>
                  <a:cubicBezTo>
                    <a:pt x="115" y="710"/>
                    <a:pt x="269" y="817"/>
                    <a:pt x="428" y="817"/>
                  </a:cubicBezTo>
                  <a:cubicBezTo>
                    <a:pt x="868" y="817"/>
                    <a:pt x="1349" y="0"/>
                    <a:pt x="1151"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037600" y="1425425"/>
              <a:ext cx="10925" cy="8875"/>
            </a:xfrm>
            <a:custGeom>
              <a:avLst/>
              <a:gdLst/>
              <a:ahLst/>
              <a:cxnLst/>
              <a:rect l="l" t="t" r="r" b="b"/>
              <a:pathLst>
                <a:path w="437" h="355" extrusionOk="0">
                  <a:moveTo>
                    <a:pt x="376" y="1"/>
                  </a:moveTo>
                  <a:cubicBezTo>
                    <a:pt x="269" y="1"/>
                    <a:pt x="22" y="69"/>
                    <a:pt x="22" y="69"/>
                  </a:cubicBezTo>
                  <a:lnTo>
                    <a:pt x="1" y="354"/>
                  </a:lnTo>
                  <a:cubicBezTo>
                    <a:pt x="168" y="246"/>
                    <a:pt x="336" y="137"/>
                    <a:pt x="415" y="38"/>
                  </a:cubicBezTo>
                  <a:cubicBezTo>
                    <a:pt x="436" y="11"/>
                    <a:pt x="416" y="1"/>
                    <a:pt x="376" y="1"/>
                  </a:cubicBezTo>
                  <a:close/>
                </a:path>
              </a:pathLst>
            </a:custGeom>
            <a:solidFill>
              <a:srgbClr val="A5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2924675" y="1415475"/>
              <a:ext cx="220775" cy="295625"/>
            </a:xfrm>
            <a:custGeom>
              <a:avLst/>
              <a:gdLst/>
              <a:ahLst/>
              <a:cxnLst/>
              <a:rect l="l" t="t" r="r" b="b"/>
              <a:pathLst>
                <a:path w="8831" h="11825" extrusionOk="0">
                  <a:moveTo>
                    <a:pt x="2068" y="502"/>
                  </a:moveTo>
                  <a:cubicBezTo>
                    <a:pt x="2068" y="503"/>
                    <a:pt x="2068" y="503"/>
                    <a:pt x="2068" y="503"/>
                  </a:cubicBezTo>
                  <a:lnTo>
                    <a:pt x="2068" y="503"/>
                  </a:lnTo>
                  <a:cubicBezTo>
                    <a:pt x="2068" y="503"/>
                    <a:pt x="2068" y="503"/>
                    <a:pt x="2068" y="502"/>
                  </a:cubicBezTo>
                  <a:close/>
                  <a:moveTo>
                    <a:pt x="4745" y="0"/>
                  </a:moveTo>
                  <a:cubicBezTo>
                    <a:pt x="4745" y="1"/>
                    <a:pt x="3723" y="1264"/>
                    <a:pt x="2893" y="1264"/>
                  </a:cubicBezTo>
                  <a:cubicBezTo>
                    <a:pt x="2562" y="1264"/>
                    <a:pt x="2261" y="1063"/>
                    <a:pt x="2068" y="503"/>
                  </a:cubicBezTo>
                  <a:lnTo>
                    <a:pt x="2068" y="503"/>
                  </a:lnTo>
                  <a:cubicBezTo>
                    <a:pt x="2110" y="645"/>
                    <a:pt x="1" y="4605"/>
                    <a:pt x="48" y="5847"/>
                  </a:cubicBezTo>
                  <a:cubicBezTo>
                    <a:pt x="96" y="7102"/>
                    <a:pt x="927" y="11131"/>
                    <a:pt x="859" y="11318"/>
                  </a:cubicBezTo>
                  <a:cubicBezTo>
                    <a:pt x="859" y="11318"/>
                    <a:pt x="1849" y="11824"/>
                    <a:pt x="4389" y="11824"/>
                  </a:cubicBezTo>
                  <a:cubicBezTo>
                    <a:pt x="5394" y="11824"/>
                    <a:pt x="6641" y="11745"/>
                    <a:pt x="8164" y="11524"/>
                  </a:cubicBezTo>
                  <a:cubicBezTo>
                    <a:pt x="8685" y="6841"/>
                    <a:pt x="8830" y="2868"/>
                    <a:pt x="7087" y="1394"/>
                  </a:cubicBezTo>
                  <a:cubicBezTo>
                    <a:pt x="7087" y="1394"/>
                    <a:pt x="5200" y="39"/>
                    <a:pt x="4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2990550" y="1415475"/>
              <a:ext cx="171225" cy="332875"/>
            </a:xfrm>
            <a:custGeom>
              <a:avLst/>
              <a:gdLst/>
              <a:ahLst/>
              <a:cxnLst/>
              <a:rect l="l" t="t" r="r" b="b"/>
              <a:pathLst>
                <a:path w="6849" h="13315" extrusionOk="0">
                  <a:moveTo>
                    <a:pt x="2110" y="0"/>
                  </a:moveTo>
                  <a:cubicBezTo>
                    <a:pt x="2110" y="0"/>
                    <a:pt x="1763" y="427"/>
                    <a:pt x="1310" y="786"/>
                  </a:cubicBezTo>
                  <a:cubicBezTo>
                    <a:pt x="1326" y="888"/>
                    <a:pt x="1325" y="998"/>
                    <a:pt x="1300" y="1116"/>
                  </a:cubicBezTo>
                  <a:cubicBezTo>
                    <a:pt x="562" y="4608"/>
                    <a:pt x="0" y="9492"/>
                    <a:pt x="436" y="13048"/>
                  </a:cubicBezTo>
                  <a:cubicBezTo>
                    <a:pt x="1264" y="13083"/>
                    <a:pt x="3352" y="13314"/>
                    <a:pt x="5159" y="13314"/>
                  </a:cubicBezTo>
                  <a:cubicBezTo>
                    <a:pt x="5776" y="13314"/>
                    <a:pt x="6359" y="13287"/>
                    <a:pt x="6849" y="13216"/>
                  </a:cubicBezTo>
                  <a:cubicBezTo>
                    <a:pt x="6603" y="9707"/>
                    <a:pt x="6750" y="5794"/>
                    <a:pt x="6162" y="3368"/>
                  </a:cubicBezTo>
                  <a:cubicBezTo>
                    <a:pt x="5901" y="2287"/>
                    <a:pt x="5163" y="1382"/>
                    <a:pt x="4165" y="888"/>
                  </a:cubicBezTo>
                  <a:cubicBezTo>
                    <a:pt x="3380" y="498"/>
                    <a:pt x="2375" y="23"/>
                    <a:pt x="2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2906625" y="1422900"/>
              <a:ext cx="79250" cy="324350"/>
            </a:xfrm>
            <a:custGeom>
              <a:avLst/>
              <a:gdLst/>
              <a:ahLst/>
              <a:cxnLst/>
              <a:rect l="l" t="t" r="r" b="b"/>
              <a:pathLst>
                <a:path w="3170" h="12974" extrusionOk="0">
                  <a:moveTo>
                    <a:pt x="2947" y="1"/>
                  </a:moveTo>
                  <a:lnTo>
                    <a:pt x="2947" y="1"/>
                  </a:lnTo>
                  <a:cubicBezTo>
                    <a:pt x="2947" y="1"/>
                    <a:pt x="2947" y="1"/>
                    <a:pt x="2947" y="1"/>
                  </a:cubicBezTo>
                  <a:lnTo>
                    <a:pt x="2947" y="1"/>
                  </a:lnTo>
                  <a:cubicBezTo>
                    <a:pt x="2947" y="1"/>
                    <a:pt x="2947" y="1"/>
                    <a:pt x="2947" y="1"/>
                  </a:cubicBezTo>
                  <a:close/>
                  <a:moveTo>
                    <a:pt x="2947" y="1"/>
                  </a:moveTo>
                  <a:lnTo>
                    <a:pt x="2947" y="1"/>
                  </a:lnTo>
                  <a:cubicBezTo>
                    <a:pt x="2990" y="140"/>
                    <a:pt x="723" y="4307"/>
                    <a:pt x="769" y="5550"/>
                  </a:cubicBezTo>
                  <a:cubicBezTo>
                    <a:pt x="817" y="6805"/>
                    <a:pt x="71" y="12730"/>
                    <a:pt x="1" y="12919"/>
                  </a:cubicBezTo>
                  <a:cubicBezTo>
                    <a:pt x="1" y="12919"/>
                    <a:pt x="632" y="12893"/>
                    <a:pt x="1327" y="12893"/>
                  </a:cubicBezTo>
                  <a:cubicBezTo>
                    <a:pt x="1893" y="12893"/>
                    <a:pt x="2502" y="12910"/>
                    <a:pt x="2845" y="12974"/>
                  </a:cubicBezTo>
                  <a:cubicBezTo>
                    <a:pt x="2443" y="9406"/>
                    <a:pt x="2459" y="4265"/>
                    <a:pt x="3170" y="744"/>
                  </a:cubicBezTo>
                  <a:cubicBezTo>
                    <a:pt x="3093" y="636"/>
                    <a:pt x="3006" y="171"/>
                    <a:pt x="2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2909700" y="1571825"/>
              <a:ext cx="22875" cy="15650"/>
            </a:xfrm>
            <a:custGeom>
              <a:avLst/>
              <a:gdLst/>
              <a:ahLst/>
              <a:cxnLst/>
              <a:rect l="l" t="t" r="r" b="b"/>
              <a:pathLst>
                <a:path w="915" h="626" extrusionOk="0">
                  <a:moveTo>
                    <a:pt x="491" y="0"/>
                  </a:moveTo>
                  <a:cubicBezTo>
                    <a:pt x="332" y="0"/>
                    <a:pt x="194" y="130"/>
                    <a:pt x="110" y="269"/>
                  </a:cubicBezTo>
                  <a:cubicBezTo>
                    <a:pt x="69" y="337"/>
                    <a:pt x="35" y="410"/>
                    <a:pt x="11" y="488"/>
                  </a:cubicBezTo>
                  <a:cubicBezTo>
                    <a:pt x="4" y="509"/>
                    <a:pt x="1" y="536"/>
                    <a:pt x="17" y="547"/>
                  </a:cubicBezTo>
                  <a:cubicBezTo>
                    <a:pt x="23" y="552"/>
                    <a:pt x="29" y="553"/>
                    <a:pt x="36" y="553"/>
                  </a:cubicBezTo>
                  <a:cubicBezTo>
                    <a:pt x="42" y="553"/>
                    <a:pt x="49" y="552"/>
                    <a:pt x="54" y="552"/>
                  </a:cubicBezTo>
                  <a:cubicBezTo>
                    <a:pt x="82" y="548"/>
                    <a:pt x="110" y="547"/>
                    <a:pt x="138" y="547"/>
                  </a:cubicBezTo>
                  <a:cubicBezTo>
                    <a:pt x="344" y="547"/>
                    <a:pt x="549" y="625"/>
                    <a:pt x="755" y="625"/>
                  </a:cubicBezTo>
                  <a:cubicBezTo>
                    <a:pt x="785" y="625"/>
                    <a:pt x="815" y="624"/>
                    <a:pt x="845" y="620"/>
                  </a:cubicBezTo>
                  <a:lnTo>
                    <a:pt x="914" y="603"/>
                  </a:lnTo>
                  <a:cubicBezTo>
                    <a:pt x="896" y="474"/>
                    <a:pt x="877" y="344"/>
                    <a:pt x="816" y="227"/>
                  </a:cubicBezTo>
                  <a:cubicBezTo>
                    <a:pt x="756" y="113"/>
                    <a:pt x="648" y="13"/>
                    <a:pt x="518" y="1"/>
                  </a:cubicBezTo>
                  <a:cubicBezTo>
                    <a:pt x="509" y="0"/>
                    <a:pt x="500" y="0"/>
                    <a:pt x="491" y="0"/>
                  </a:cubicBezTo>
                  <a:close/>
                </a:path>
              </a:pathLst>
            </a:custGeom>
            <a:solidFill>
              <a:srgbClr val="3C46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2906225" y="1584825"/>
              <a:ext cx="29375" cy="5900"/>
            </a:xfrm>
            <a:custGeom>
              <a:avLst/>
              <a:gdLst/>
              <a:ahLst/>
              <a:cxnLst/>
              <a:rect l="l" t="t" r="r" b="b"/>
              <a:pathLst>
                <a:path w="1175" h="236" extrusionOk="0">
                  <a:moveTo>
                    <a:pt x="111" y="1"/>
                  </a:moveTo>
                  <a:cubicBezTo>
                    <a:pt x="51" y="1"/>
                    <a:pt x="2" y="50"/>
                    <a:pt x="1" y="110"/>
                  </a:cubicBezTo>
                  <a:cubicBezTo>
                    <a:pt x="0" y="172"/>
                    <a:pt x="51" y="223"/>
                    <a:pt x="111" y="224"/>
                  </a:cubicBezTo>
                  <a:lnTo>
                    <a:pt x="1060" y="235"/>
                  </a:lnTo>
                  <a:cubicBezTo>
                    <a:pt x="1061" y="235"/>
                    <a:pt x="1062" y="235"/>
                    <a:pt x="1063" y="235"/>
                  </a:cubicBezTo>
                  <a:cubicBezTo>
                    <a:pt x="1124" y="235"/>
                    <a:pt x="1172" y="185"/>
                    <a:pt x="1173" y="126"/>
                  </a:cubicBezTo>
                  <a:cubicBezTo>
                    <a:pt x="1174" y="64"/>
                    <a:pt x="1125" y="13"/>
                    <a:pt x="1064" y="12"/>
                  </a:cubicBezTo>
                  <a:lnTo>
                    <a:pt x="115" y="1"/>
                  </a:lnTo>
                  <a:cubicBezTo>
                    <a:pt x="114" y="1"/>
                    <a:pt x="112" y="1"/>
                    <a:pt x="111" y="1"/>
                  </a:cubicBezTo>
                  <a:close/>
                </a:path>
              </a:pathLst>
            </a:custGeom>
            <a:solidFill>
              <a:srgbClr val="B0B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2782375" y="1455025"/>
              <a:ext cx="129475" cy="169775"/>
            </a:xfrm>
            <a:custGeom>
              <a:avLst/>
              <a:gdLst/>
              <a:ahLst/>
              <a:cxnLst/>
              <a:rect l="l" t="t" r="r" b="b"/>
              <a:pathLst>
                <a:path w="5179" h="6791" extrusionOk="0">
                  <a:moveTo>
                    <a:pt x="133" y="1"/>
                  </a:moveTo>
                  <a:cubicBezTo>
                    <a:pt x="60" y="1"/>
                    <a:pt x="0" y="75"/>
                    <a:pt x="25" y="155"/>
                  </a:cubicBezTo>
                  <a:lnTo>
                    <a:pt x="1476" y="4754"/>
                  </a:lnTo>
                  <a:cubicBezTo>
                    <a:pt x="1553" y="5002"/>
                    <a:pt x="1728" y="5204"/>
                    <a:pt x="1956" y="5313"/>
                  </a:cubicBezTo>
                  <a:lnTo>
                    <a:pt x="4998" y="6780"/>
                  </a:lnTo>
                  <a:cubicBezTo>
                    <a:pt x="5014" y="6787"/>
                    <a:pt x="5030" y="6791"/>
                    <a:pt x="5046" y="6791"/>
                  </a:cubicBezTo>
                  <a:cubicBezTo>
                    <a:pt x="5118" y="6791"/>
                    <a:pt x="5178" y="6717"/>
                    <a:pt x="5155" y="6637"/>
                  </a:cubicBezTo>
                  <a:lnTo>
                    <a:pt x="3721" y="1944"/>
                  </a:lnTo>
                  <a:cubicBezTo>
                    <a:pt x="3640" y="1683"/>
                    <a:pt x="3455" y="1473"/>
                    <a:pt x="3215" y="1364"/>
                  </a:cubicBezTo>
                  <a:lnTo>
                    <a:pt x="179" y="11"/>
                  </a:lnTo>
                  <a:cubicBezTo>
                    <a:pt x="164" y="4"/>
                    <a:pt x="148" y="1"/>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2777450" y="1462375"/>
              <a:ext cx="129450" cy="169800"/>
            </a:xfrm>
            <a:custGeom>
              <a:avLst/>
              <a:gdLst/>
              <a:ahLst/>
              <a:cxnLst/>
              <a:rect l="l" t="t" r="r" b="b"/>
              <a:pathLst>
                <a:path w="5178" h="6792" extrusionOk="0">
                  <a:moveTo>
                    <a:pt x="133" y="1"/>
                  </a:moveTo>
                  <a:cubicBezTo>
                    <a:pt x="60" y="1"/>
                    <a:pt x="0" y="75"/>
                    <a:pt x="25" y="155"/>
                  </a:cubicBezTo>
                  <a:lnTo>
                    <a:pt x="1476" y="4754"/>
                  </a:lnTo>
                  <a:cubicBezTo>
                    <a:pt x="1553" y="5002"/>
                    <a:pt x="1728" y="5204"/>
                    <a:pt x="1956" y="5314"/>
                  </a:cubicBezTo>
                  <a:lnTo>
                    <a:pt x="4997" y="6780"/>
                  </a:lnTo>
                  <a:cubicBezTo>
                    <a:pt x="5014" y="6788"/>
                    <a:pt x="5030" y="6791"/>
                    <a:pt x="5046" y="6791"/>
                  </a:cubicBezTo>
                  <a:cubicBezTo>
                    <a:pt x="5117" y="6791"/>
                    <a:pt x="5178" y="6718"/>
                    <a:pt x="5153" y="6638"/>
                  </a:cubicBezTo>
                  <a:lnTo>
                    <a:pt x="3720" y="1945"/>
                  </a:lnTo>
                  <a:cubicBezTo>
                    <a:pt x="3640" y="1683"/>
                    <a:pt x="3455" y="1473"/>
                    <a:pt x="3214" y="1364"/>
                  </a:cubicBezTo>
                  <a:lnTo>
                    <a:pt x="179" y="11"/>
                  </a:lnTo>
                  <a:cubicBezTo>
                    <a:pt x="163" y="4"/>
                    <a:pt x="148"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2833300" y="1539025"/>
              <a:ext cx="217600" cy="186050"/>
            </a:xfrm>
            <a:custGeom>
              <a:avLst/>
              <a:gdLst/>
              <a:ahLst/>
              <a:cxnLst/>
              <a:rect l="l" t="t" r="r" b="b"/>
              <a:pathLst>
                <a:path w="8704" h="7442" extrusionOk="0">
                  <a:moveTo>
                    <a:pt x="636" y="1"/>
                  </a:moveTo>
                  <a:cubicBezTo>
                    <a:pt x="543" y="1"/>
                    <a:pt x="485" y="21"/>
                    <a:pt x="476" y="68"/>
                  </a:cubicBezTo>
                  <a:cubicBezTo>
                    <a:pt x="429" y="304"/>
                    <a:pt x="2028" y="491"/>
                    <a:pt x="1904" y="491"/>
                  </a:cubicBezTo>
                  <a:cubicBezTo>
                    <a:pt x="1903" y="491"/>
                    <a:pt x="1902" y="491"/>
                    <a:pt x="1900" y="491"/>
                  </a:cubicBezTo>
                  <a:cubicBezTo>
                    <a:pt x="1886" y="491"/>
                    <a:pt x="999" y="331"/>
                    <a:pt x="559" y="331"/>
                  </a:cubicBezTo>
                  <a:cubicBezTo>
                    <a:pt x="442" y="331"/>
                    <a:pt x="357" y="342"/>
                    <a:pt x="328" y="371"/>
                  </a:cubicBezTo>
                  <a:cubicBezTo>
                    <a:pt x="123" y="570"/>
                    <a:pt x="1782" y="893"/>
                    <a:pt x="1761" y="1004"/>
                  </a:cubicBezTo>
                  <a:cubicBezTo>
                    <a:pt x="1761" y="1004"/>
                    <a:pt x="105" y="1016"/>
                    <a:pt x="52" y="1181"/>
                  </a:cubicBezTo>
                  <a:cubicBezTo>
                    <a:pt x="1" y="1346"/>
                    <a:pt x="1705" y="1468"/>
                    <a:pt x="1670" y="1519"/>
                  </a:cubicBezTo>
                  <a:cubicBezTo>
                    <a:pt x="1666" y="1525"/>
                    <a:pt x="1636" y="1528"/>
                    <a:pt x="1589" y="1528"/>
                  </a:cubicBezTo>
                  <a:cubicBezTo>
                    <a:pt x="1389" y="1528"/>
                    <a:pt x="872" y="1479"/>
                    <a:pt x="602" y="1479"/>
                  </a:cubicBezTo>
                  <a:cubicBezTo>
                    <a:pt x="467" y="1479"/>
                    <a:pt x="394" y="1491"/>
                    <a:pt x="452" y="1528"/>
                  </a:cubicBezTo>
                  <a:cubicBezTo>
                    <a:pt x="677" y="1666"/>
                    <a:pt x="2907" y="2699"/>
                    <a:pt x="2907" y="2699"/>
                  </a:cubicBezTo>
                  <a:cubicBezTo>
                    <a:pt x="2907" y="2699"/>
                    <a:pt x="6962" y="7442"/>
                    <a:pt x="8406" y="7442"/>
                  </a:cubicBezTo>
                  <a:cubicBezTo>
                    <a:pt x="8523" y="7442"/>
                    <a:pt x="8624" y="7410"/>
                    <a:pt x="8703" y="7342"/>
                  </a:cubicBezTo>
                  <a:lnTo>
                    <a:pt x="7057" y="3796"/>
                  </a:lnTo>
                  <a:cubicBezTo>
                    <a:pt x="7056" y="3798"/>
                    <a:pt x="7055" y="3798"/>
                    <a:pt x="7054" y="3798"/>
                  </a:cubicBezTo>
                  <a:cubicBezTo>
                    <a:pt x="6931" y="3798"/>
                    <a:pt x="3178" y="795"/>
                    <a:pt x="3178" y="795"/>
                  </a:cubicBezTo>
                  <a:cubicBezTo>
                    <a:pt x="3178" y="795"/>
                    <a:pt x="1219" y="1"/>
                    <a:pt x="636" y="1"/>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2875100" y="1524600"/>
              <a:ext cx="48275" cy="43825"/>
            </a:xfrm>
            <a:custGeom>
              <a:avLst/>
              <a:gdLst/>
              <a:ahLst/>
              <a:cxnLst/>
              <a:rect l="l" t="t" r="r" b="b"/>
              <a:pathLst>
                <a:path w="1931" h="1753" extrusionOk="0">
                  <a:moveTo>
                    <a:pt x="173" y="0"/>
                  </a:moveTo>
                  <a:cubicBezTo>
                    <a:pt x="0" y="0"/>
                    <a:pt x="560" y="1134"/>
                    <a:pt x="560" y="1134"/>
                  </a:cubicBezTo>
                  <a:lnTo>
                    <a:pt x="1931" y="1753"/>
                  </a:lnTo>
                  <a:cubicBezTo>
                    <a:pt x="1931" y="1753"/>
                    <a:pt x="492" y="165"/>
                    <a:pt x="212" y="13"/>
                  </a:cubicBezTo>
                  <a:cubicBezTo>
                    <a:pt x="196" y="5"/>
                    <a:pt x="183" y="0"/>
                    <a:pt x="173"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2901500" y="1453700"/>
              <a:ext cx="266475" cy="277825"/>
            </a:xfrm>
            <a:custGeom>
              <a:avLst/>
              <a:gdLst/>
              <a:ahLst/>
              <a:cxnLst/>
              <a:rect l="l" t="t" r="r" b="b"/>
              <a:pathLst>
                <a:path w="10659" h="11113" extrusionOk="0">
                  <a:moveTo>
                    <a:pt x="7858" y="0"/>
                  </a:moveTo>
                  <a:cubicBezTo>
                    <a:pt x="7529" y="0"/>
                    <a:pt x="7199" y="171"/>
                    <a:pt x="7025" y="500"/>
                  </a:cubicBezTo>
                  <a:cubicBezTo>
                    <a:pt x="6665" y="1183"/>
                    <a:pt x="6380" y="2414"/>
                    <a:pt x="6175" y="2964"/>
                  </a:cubicBezTo>
                  <a:cubicBezTo>
                    <a:pt x="5793" y="3986"/>
                    <a:pt x="4165" y="7031"/>
                    <a:pt x="4165" y="7031"/>
                  </a:cubicBezTo>
                  <a:lnTo>
                    <a:pt x="940" y="4494"/>
                  </a:lnTo>
                  <a:lnTo>
                    <a:pt x="0" y="6683"/>
                  </a:lnTo>
                  <a:cubicBezTo>
                    <a:pt x="0" y="6683"/>
                    <a:pt x="4273" y="11113"/>
                    <a:pt x="5691" y="11113"/>
                  </a:cubicBezTo>
                  <a:cubicBezTo>
                    <a:pt x="5762" y="11113"/>
                    <a:pt x="5826" y="11102"/>
                    <a:pt x="5882" y="11078"/>
                  </a:cubicBezTo>
                  <a:cubicBezTo>
                    <a:pt x="6921" y="10640"/>
                    <a:pt x="10659" y="3480"/>
                    <a:pt x="8616" y="404"/>
                  </a:cubicBezTo>
                  <a:cubicBezTo>
                    <a:pt x="8435" y="132"/>
                    <a:pt x="8147" y="0"/>
                    <a:pt x="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2995525" y="1199075"/>
              <a:ext cx="70425" cy="70400"/>
            </a:xfrm>
            <a:custGeom>
              <a:avLst/>
              <a:gdLst/>
              <a:ahLst/>
              <a:cxnLst/>
              <a:rect l="l" t="t" r="r" b="b"/>
              <a:pathLst>
                <a:path w="2817" h="2816" extrusionOk="0">
                  <a:moveTo>
                    <a:pt x="1409" y="0"/>
                  </a:moveTo>
                  <a:cubicBezTo>
                    <a:pt x="631" y="0"/>
                    <a:pt x="1" y="631"/>
                    <a:pt x="1" y="1408"/>
                  </a:cubicBezTo>
                  <a:cubicBezTo>
                    <a:pt x="1" y="2186"/>
                    <a:pt x="632" y="2816"/>
                    <a:pt x="1409" y="2816"/>
                  </a:cubicBezTo>
                  <a:cubicBezTo>
                    <a:pt x="2186" y="2816"/>
                    <a:pt x="2816" y="2186"/>
                    <a:pt x="2816" y="1408"/>
                  </a:cubicBezTo>
                  <a:cubicBezTo>
                    <a:pt x="2816" y="630"/>
                    <a:pt x="2185" y="0"/>
                    <a:pt x="14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158;p40">
            <a:extLst>
              <a:ext uri="{FF2B5EF4-FFF2-40B4-BE49-F238E27FC236}">
                <a16:creationId xmlns:a16="http://schemas.microsoft.com/office/drawing/2014/main" id="{95FF37AE-6157-4C43-B58D-260D23168A61}"/>
              </a:ext>
            </a:extLst>
          </p:cNvPr>
          <p:cNvSpPr txBox="1">
            <a:spLocks/>
          </p:cNvSpPr>
          <p:nvPr/>
        </p:nvSpPr>
        <p:spPr>
          <a:xfrm>
            <a:off x="1013650" y="1100021"/>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a:t>01</a:t>
            </a:r>
            <a:endParaRPr lang="en" dirty="0"/>
          </a:p>
        </p:txBody>
      </p:sp>
      <p:sp>
        <p:nvSpPr>
          <p:cNvPr id="57" name="Google Shape;1157;p40">
            <a:extLst>
              <a:ext uri="{FF2B5EF4-FFF2-40B4-BE49-F238E27FC236}">
                <a16:creationId xmlns:a16="http://schemas.microsoft.com/office/drawing/2014/main" id="{2849AB65-9B43-4CBA-B213-51985CFA3A43}"/>
              </a:ext>
            </a:extLst>
          </p:cNvPr>
          <p:cNvSpPr/>
          <p:nvPr/>
        </p:nvSpPr>
        <p:spPr>
          <a:xfrm>
            <a:off x="728550" y="838139"/>
            <a:ext cx="1727100" cy="1108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58;p40">
            <a:extLst>
              <a:ext uri="{FF2B5EF4-FFF2-40B4-BE49-F238E27FC236}">
                <a16:creationId xmlns:a16="http://schemas.microsoft.com/office/drawing/2014/main" id="{AD77F42D-830D-4CC3-B614-D7277A1E51BB}"/>
              </a:ext>
            </a:extLst>
          </p:cNvPr>
          <p:cNvSpPr txBox="1">
            <a:spLocks/>
          </p:cNvSpPr>
          <p:nvPr/>
        </p:nvSpPr>
        <p:spPr>
          <a:xfrm>
            <a:off x="885300" y="971489"/>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dirty="0"/>
              <a:t>03</a:t>
            </a:r>
          </a:p>
        </p:txBody>
      </p:sp>
      <p:pic>
        <p:nvPicPr>
          <p:cNvPr id="59" name="Image 58">
            <a:extLst>
              <a:ext uri="{FF2B5EF4-FFF2-40B4-BE49-F238E27FC236}">
                <a16:creationId xmlns:a16="http://schemas.microsoft.com/office/drawing/2014/main" id="{482985B4-6B35-426B-9A07-35555A2B2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488" y="351582"/>
            <a:ext cx="2441023" cy="839506"/>
          </a:xfrm>
          <a:prstGeom prst="rect">
            <a:avLst/>
          </a:prstGeom>
        </p:spPr>
      </p:pic>
    </p:spTree>
    <p:extLst>
      <p:ext uri="{BB962C8B-B14F-4D97-AF65-F5344CB8AC3E}">
        <p14:creationId xmlns:p14="http://schemas.microsoft.com/office/powerpoint/2010/main" val="110592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41"/>
          <p:cNvSpPr txBox="1">
            <a:spLocks noGrp="1"/>
          </p:cNvSpPr>
          <p:nvPr>
            <p:ph type="title"/>
          </p:nvPr>
        </p:nvSpPr>
        <p:spPr>
          <a:xfrm>
            <a:off x="720000" y="221549"/>
            <a:ext cx="77109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تنزيل محور دعم ريادة الأعمال لدى شباب عمالة مقاطعات مولاي رشيد</a:t>
            </a:r>
            <a:endParaRPr lang="fr-FR" sz="3600" dirty="0">
              <a:latin typeface="PNU" panose="00000500000000000000" pitchFamily="2" charset="-78"/>
              <a:cs typeface="PNU" panose="00000500000000000000" pitchFamily="2" charset="-78"/>
            </a:endParaRPr>
          </a:p>
        </p:txBody>
      </p:sp>
      <p:sp>
        <p:nvSpPr>
          <p:cNvPr id="1213" name="Google Shape;1213;p41"/>
          <p:cNvSpPr txBox="1">
            <a:spLocks noGrp="1"/>
          </p:cNvSpPr>
          <p:nvPr>
            <p:ph type="subTitle" idx="1"/>
          </p:nvPr>
        </p:nvSpPr>
        <p:spPr>
          <a:xfrm>
            <a:off x="1863883" y="1491347"/>
            <a:ext cx="6332255" cy="988985"/>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Clr>
                <a:schemeClr val="dk1"/>
              </a:buClr>
              <a:buSzPts val="1100"/>
              <a:buFont typeface="Arial"/>
              <a:buNone/>
            </a:pPr>
            <a:r>
              <a:rPr lang="ar-MA" b="1" dirty="0">
                <a:latin typeface="18 Khebrat Musamim" pitchFamily="50" charset="0"/>
                <a:cs typeface="18 Khebrat Musamim" pitchFamily="50" charset="0"/>
              </a:rPr>
              <a:t>بفضل كفاءة أعضائها والتزام هيكلها التنظيمي الدائم، ساهمت جمعية نجم في طلب إبداء الاهتمام الذي أطلقته عمالة مقاطعات مولاي رشيد في نونبر 2023، والمتعلق بتنزيل محور دعم ريادة الأعمال لدى الشباب.</a:t>
            </a:r>
          </a:p>
        </p:txBody>
      </p:sp>
      <p:sp>
        <p:nvSpPr>
          <p:cNvPr id="38" name="Google Shape;1213;p41">
            <a:extLst>
              <a:ext uri="{FF2B5EF4-FFF2-40B4-BE49-F238E27FC236}">
                <a16:creationId xmlns:a16="http://schemas.microsoft.com/office/drawing/2014/main" id="{4AC99E14-4D94-47A5-8E22-6D4032401328}"/>
              </a:ext>
            </a:extLst>
          </p:cNvPr>
          <p:cNvSpPr txBox="1">
            <a:spLocks/>
          </p:cNvSpPr>
          <p:nvPr/>
        </p:nvSpPr>
        <p:spPr>
          <a:xfrm>
            <a:off x="1863883" y="2581965"/>
            <a:ext cx="6332255" cy="1242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9pPr>
          </a:lstStyle>
          <a:p>
            <a:pPr marL="0" indent="0" algn="just" rtl="1">
              <a:buSzPts val="1100"/>
              <a:buFont typeface="Arial"/>
              <a:buNone/>
            </a:pPr>
            <a:r>
              <a:rPr lang="ar-MA" b="1" dirty="0">
                <a:latin typeface="18 Khebrat Musamim" pitchFamily="50" charset="0"/>
                <a:cs typeface="18 Khebrat Musamim" pitchFamily="50" charset="0"/>
              </a:rPr>
              <a:t>وقد مكّن تميز ملف الترشيح الذي قدمته الجمعية من نيل ثقة لجنة الانتقاء والسيد العامل، تجسدت هذه الثقة من خلال إسناد هذه المهمة الاستراتيجية إلى جمعية نجم. حيث وقعت الجمعية اتفاقيتي شراكة برسم سنة 2024، بتراب عمالة مقاطعات مولاي رشيد.</a:t>
            </a:r>
          </a:p>
        </p:txBody>
      </p:sp>
      <p:sp>
        <p:nvSpPr>
          <p:cNvPr id="39" name="Google Shape;1213;p41">
            <a:extLst>
              <a:ext uri="{FF2B5EF4-FFF2-40B4-BE49-F238E27FC236}">
                <a16:creationId xmlns:a16="http://schemas.microsoft.com/office/drawing/2014/main" id="{608875BD-8974-4C1E-A400-D8441B2D8216}"/>
              </a:ext>
            </a:extLst>
          </p:cNvPr>
          <p:cNvSpPr txBox="1">
            <a:spLocks/>
          </p:cNvSpPr>
          <p:nvPr/>
        </p:nvSpPr>
        <p:spPr>
          <a:xfrm>
            <a:off x="1863883" y="3814422"/>
            <a:ext cx="6332255" cy="942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9pPr>
          </a:lstStyle>
          <a:p>
            <a:pPr marL="0" indent="0" algn="just" rtl="1">
              <a:buSzPts val="1100"/>
              <a:buFont typeface="Arial"/>
              <a:buNone/>
            </a:pPr>
            <a:r>
              <a:rPr lang="ar-MA" b="1" dirty="0">
                <a:latin typeface="18 Khebrat Musamim" pitchFamily="50" charset="0"/>
                <a:cs typeface="18 Khebrat Musamim" pitchFamily="50" charset="0"/>
              </a:rPr>
              <a:t>وتهدف هاتان الاتفاقيتان إلى تكوين 200 شاب في مرحلة ما قبل إنشاء المقاولات، ومواكبة 115 مقاولًا في مرحلة ما بعد الإنشاء خلال سنة 2024.</a:t>
            </a:r>
          </a:p>
        </p:txBody>
      </p:sp>
      <p:pic>
        <p:nvPicPr>
          <p:cNvPr id="44" name="Image 43">
            <a:extLst>
              <a:ext uri="{FF2B5EF4-FFF2-40B4-BE49-F238E27FC236}">
                <a16:creationId xmlns:a16="http://schemas.microsoft.com/office/drawing/2014/main" id="{B8680568-F340-4E99-A646-7FBF78BE9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grpSp>
        <p:nvGrpSpPr>
          <p:cNvPr id="40" name="Google Shape;2758;p61">
            <a:extLst>
              <a:ext uri="{FF2B5EF4-FFF2-40B4-BE49-F238E27FC236}">
                <a16:creationId xmlns:a16="http://schemas.microsoft.com/office/drawing/2014/main" id="{3997BAA3-A112-46F9-A132-A1BE77F2811A}"/>
              </a:ext>
            </a:extLst>
          </p:cNvPr>
          <p:cNvGrpSpPr/>
          <p:nvPr/>
        </p:nvGrpSpPr>
        <p:grpSpPr>
          <a:xfrm>
            <a:off x="-133807" y="1725194"/>
            <a:ext cx="2163337" cy="2388185"/>
            <a:chOff x="-2056575" y="1524050"/>
            <a:chExt cx="2056575" cy="2170150"/>
          </a:xfrm>
        </p:grpSpPr>
        <p:sp>
          <p:nvSpPr>
            <p:cNvPr id="41" name="Google Shape;2759;p61">
              <a:extLst>
                <a:ext uri="{FF2B5EF4-FFF2-40B4-BE49-F238E27FC236}">
                  <a16:creationId xmlns:a16="http://schemas.microsoft.com/office/drawing/2014/main" id="{A31A92E3-354E-4951-906E-EEBDAF2E364E}"/>
                </a:ext>
              </a:extLst>
            </p:cNvPr>
            <p:cNvSpPr/>
            <p:nvPr/>
          </p:nvSpPr>
          <p:spPr>
            <a:xfrm>
              <a:off x="-1316650" y="3393350"/>
              <a:ext cx="462000" cy="228050"/>
            </a:xfrm>
            <a:custGeom>
              <a:avLst/>
              <a:gdLst/>
              <a:ahLst/>
              <a:cxnLst/>
              <a:rect l="l" t="t" r="r" b="b"/>
              <a:pathLst>
                <a:path w="18480" h="9122" fill="none" extrusionOk="0">
                  <a:moveTo>
                    <a:pt x="18479" y="9122"/>
                  </a:moveTo>
                  <a:lnTo>
                    <a:pt x="18479" y="7033"/>
                  </a:lnTo>
                  <a:cubicBezTo>
                    <a:pt x="18479" y="3149"/>
                    <a:pt x="15329" y="0"/>
                    <a:pt x="11445" y="0"/>
                  </a:cubicBezTo>
                  <a:lnTo>
                    <a:pt x="7034" y="0"/>
                  </a:lnTo>
                  <a:cubicBezTo>
                    <a:pt x="3150" y="0"/>
                    <a:pt x="1" y="3149"/>
                    <a:pt x="1" y="7033"/>
                  </a:cubicBezTo>
                  <a:lnTo>
                    <a:pt x="1" y="9122"/>
                  </a:lnTo>
                </a:path>
              </a:pathLst>
            </a:custGeom>
            <a:solidFill>
              <a:schemeClr val="accent4"/>
            </a:solidFill>
            <a:ln w="32875" cap="flat" cmpd="sng">
              <a:solidFill>
                <a:schemeClr val="accent4"/>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60;p61">
              <a:extLst>
                <a:ext uri="{FF2B5EF4-FFF2-40B4-BE49-F238E27FC236}">
                  <a16:creationId xmlns:a16="http://schemas.microsoft.com/office/drawing/2014/main" id="{B9DE0031-D894-4E34-94DE-EE84EEA14CFA}"/>
                </a:ext>
              </a:extLst>
            </p:cNvPr>
            <p:cNvSpPr/>
            <p:nvPr/>
          </p:nvSpPr>
          <p:spPr>
            <a:xfrm>
              <a:off x="-913075" y="3504400"/>
              <a:ext cx="128425" cy="117000"/>
            </a:xfrm>
            <a:custGeom>
              <a:avLst/>
              <a:gdLst/>
              <a:ahLst/>
              <a:cxnLst/>
              <a:rect l="l" t="t" r="r" b="b"/>
              <a:pathLst>
                <a:path w="5137" h="4680" extrusionOk="0">
                  <a:moveTo>
                    <a:pt x="2568" y="1"/>
                  </a:moveTo>
                  <a:cubicBezTo>
                    <a:pt x="1969" y="1"/>
                    <a:pt x="1370" y="229"/>
                    <a:pt x="913" y="686"/>
                  </a:cubicBezTo>
                  <a:cubicBezTo>
                    <a:pt x="0" y="1600"/>
                    <a:pt x="0" y="3081"/>
                    <a:pt x="913" y="3994"/>
                  </a:cubicBezTo>
                  <a:cubicBezTo>
                    <a:pt x="1370" y="4451"/>
                    <a:pt x="1969" y="4680"/>
                    <a:pt x="2568" y="4680"/>
                  </a:cubicBezTo>
                  <a:cubicBezTo>
                    <a:pt x="3167" y="4680"/>
                    <a:pt x="3765" y="4451"/>
                    <a:pt x="4222" y="3994"/>
                  </a:cubicBezTo>
                  <a:cubicBezTo>
                    <a:pt x="5136" y="3081"/>
                    <a:pt x="5136" y="1600"/>
                    <a:pt x="4222" y="686"/>
                  </a:cubicBezTo>
                  <a:cubicBezTo>
                    <a:pt x="3765" y="229"/>
                    <a:pt x="3167" y="1"/>
                    <a:pt x="2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61;p61">
              <a:extLst>
                <a:ext uri="{FF2B5EF4-FFF2-40B4-BE49-F238E27FC236}">
                  <a16:creationId xmlns:a16="http://schemas.microsoft.com/office/drawing/2014/main" id="{F2834A09-F4EB-4A74-86F7-8294696FDCEB}"/>
                </a:ext>
              </a:extLst>
            </p:cNvPr>
            <p:cNvSpPr/>
            <p:nvPr/>
          </p:nvSpPr>
          <p:spPr>
            <a:xfrm>
              <a:off x="-876900" y="3534850"/>
              <a:ext cx="56075" cy="56125"/>
            </a:xfrm>
            <a:custGeom>
              <a:avLst/>
              <a:gdLst/>
              <a:ahLst/>
              <a:cxnLst/>
              <a:rect l="l" t="t" r="r" b="b"/>
              <a:pathLst>
                <a:path w="2243" h="2245" extrusionOk="0">
                  <a:moveTo>
                    <a:pt x="1121" y="1"/>
                  </a:moveTo>
                  <a:cubicBezTo>
                    <a:pt x="503" y="1"/>
                    <a:pt x="1" y="501"/>
                    <a:pt x="1" y="1123"/>
                  </a:cubicBezTo>
                  <a:cubicBezTo>
                    <a:pt x="1" y="1742"/>
                    <a:pt x="502" y="2244"/>
                    <a:pt x="1119" y="2244"/>
                  </a:cubicBezTo>
                  <a:cubicBezTo>
                    <a:pt x="1120" y="2244"/>
                    <a:pt x="1120" y="2244"/>
                    <a:pt x="1121" y="2244"/>
                  </a:cubicBezTo>
                  <a:cubicBezTo>
                    <a:pt x="1740" y="2244"/>
                    <a:pt x="2243" y="1743"/>
                    <a:pt x="2243" y="1123"/>
                  </a:cubicBezTo>
                  <a:cubicBezTo>
                    <a:pt x="2243" y="504"/>
                    <a:pt x="1742" y="1"/>
                    <a:pt x="1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62;p61">
              <a:extLst>
                <a:ext uri="{FF2B5EF4-FFF2-40B4-BE49-F238E27FC236}">
                  <a16:creationId xmlns:a16="http://schemas.microsoft.com/office/drawing/2014/main" id="{2DE9971E-5565-4F48-B32D-A42A3048DD3E}"/>
                </a:ext>
              </a:extLst>
            </p:cNvPr>
            <p:cNvSpPr/>
            <p:nvPr/>
          </p:nvSpPr>
          <p:spPr>
            <a:xfrm>
              <a:off x="-1088600" y="2948900"/>
              <a:ext cx="25" cy="438600"/>
            </a:xfrm>
            <a:custGeom>
              <a:avLst/>
              <a:gdLst/>
              <a:ahLst/>
              <a:cxnLst/>
              <a:rect l="l" t="t" r="r" b="b"/>
              <a:pathLst>
                <a:path w="1" h="17544" fill="none" extrusionOk="0">
                  <a:moveTo>
                    <a:pt x="1" y="0"/>
                  </a:moveTo>
                  <a:lnTo>
                    <a:pt x="1" y="17543"/>
                  </a:lnTo>
                </a:path>
              </a:pathLst>
            </a:custGeom>
            <a:solidFill>
              <a:schemeClr val="accent4"/>
            </a:solidFill>
            <a:ln w="32875" cap="flat" cmpd="sng">
              <a:solidFill>
                <a:schemeClr val="accent4"/>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63;p61">
              <a:extLst>
                <a:ext uri="{FF2B5EF4-FFF2-40B4-BE49-F238E27FC236}">
                  <a16:creationId xmlns:a16="http://schemas.microsoft.com/office/drawing/2014/main" id="{1B3D9DE3-630A-4D12-BD99-B114B336F990}"/>
                </a:ext>
              </a:extLst>
            </p:cNvPr>
            <p:cNvSpPr/>
            <p:nvPr/>
          </p:nvSpPr>
          <p:spPr>
            <a:xfrm>
              <a:off x="-1164625" y="3340700"/>
              <a:ext cx="152075" cy="52675"/>
            </a:xfrm>
            <a:custGeom>
              <a:avLst/>
              <a:gdLst/>
              <a:ahLst/>
              <a:cxnLst/>
              <a:rect l="l" t="t" r="r" b="b"/>
              <a:pathLst>
                <a:path w="6083" h="2107" extrusionOk="0">
                  <a:moveTo>
                    <a:pt x="2105" y="1"/>
                  </a:moveTo>
                  <a:cubicBezTo>
                    <a:pt x="942" y="1"/>
                    <a:pt x="1" y="943"/>
                    <a:pt x="1" y="2106"/>
                  </a:cubicBezTo>
                  <a:lnTo>
                    <a:pt x="6083" y="2106"/>
                  </a:lnTo>
                  <a:cubicBezTo>
                    <a:pt x="6083" y="943"/>
                    <a:pt x="5139" y="1"/>
                    <a:pt x="39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64;p61">
              <a:extLst>
                <a:ext uri="{FF2B5EF4-FFF2-40B4-BE49-F238E27FC236}">
                  <a16:creationId xmlns:a16="http://schemas.microsoft.com/office/drawing/2014/main" id="{9C1C6702-31DC-45DD-8B65-4760EBCBBF59}"/>
                </a:ext>
              </a:extLst>
            </p:cNvPr>
            <p:cNvSpPr/>
            <p:nvPr/>
          </p:nvSpPr>
          <p:spPr>
            <a:xfrm>
              <a:off x="-1369275" y="3504400"/>
              <a:ext cx="117000" cy="117000"/>
            </a:xfrm>
            <a:custGeom>
              <a:avLst/>
              <a:gdLst/>
              <a:ahLst/>
              <a:cxnLst/>
              <a:rect l="l" t="t" r="r" b="b"/>
              <a:pathLst>
                <a:path w="4680" h="4680" extrusionOk="0">
                  <a:moveTo>
                    <a:pt x="2340" y="0"/>
                  </a:moveTo>
                  <a:cubicBezTo>
                    <a:pt x="1048" y="0"/>
                    <a:pt x="0" y="1048"/>
                    <a:pt x="0" y="2341"/>
                  </a:cubicBezTo>
                  <a:cubicBezTo>
                    <a:pt x="0" y="3632"/>
                    <a:pt x="1048" y="4680"/>
                    <a:pt x="2340" y="4680"/>
                  </a:cubicBezTo>
                  <a:cubicBezTo>
                    <a:pt x="3632" y="4680"/>
                    <a:pt x="4679" y="3632"/>
                    <a:pt x="4679" y="2341"/>
                  </a:cubicBezTo>
                  <a:cubicBezTo>
                    <a:pt x="4679" y="1048"/>
                    <a:pt x="3632" y="0"/>
                    <a:pt x="2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5;p61">
              <a:extLst>
                <a:ext uri="{FF2B5EF4-FFF2-40B4-BE49-F238E27FC236}">
                  <a16:creationId xmlns:a16="http://schemas.microsoft.com/office/drawing/2014/main" id="{E52542EF-EA9D-4352-B9A4-24BF7DF57B8D}"/>
                </a:ext>
              </a:extLst>
            </p:cNvPr>
            <p:cNvSpPr/>
            <p:nvPr/>
          </p:nvSpPr>
          <p:spPr>
            <a:xfrm>
              <a:off x="-1341775" y="3534850"/>
              <a:ext cx="56100" cy="56125"/>
            </a:xfrm>
            <a:custGeom>
              <a:avLst/>
              <a:gdLst/>
              <a:ahLst/>
              <a:cxnLst/>
              <a:rect l="l" t="t" r="r" b="b"/>
              <a:pathLst>
                <a:path w="2244" h="2245" extrusionOk="0">
                  <a:moveTo>
                    <a:pt x="1122" y="1"/>
                  </a:moveTo>
                  <a:cubicBezTo>
                    <a:pt x="503" y="1"/>
                    <a:pt x="1" y="501"/>
                    <a:pt x="1" y="1123"/>
                  </a:cubicBezTo>
                  <a:cubicBezTo>
                    <a:pt x="1" y="1742"/>
                    <a:pt x="501" y="2244"/>
                    <a:pt x="1120" y="2244"/>
                  </a:cubicBezTo>
                  <a:cubicBezTo>
                    <a:pt x="1121" y="2244"/>
                    <a:pt x="1122" y="2244"/>
                    <a:pt x="1122" y="2244"/>
                  </a:cubicBezTo>
                  <a:cubicBezTo>
                    <a:pt x="1741" y="2244"/>
                    <a:pt x="2244" y="1743"/>
                    <a:pt x="2244" y="1123"/>
                  </a:cubicBezTo>
                  <a:cubicBezTo>
                    <a:pt x="2244" y="504"/>
                    <a:pt x="1742"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66;p61">
              <a:extLst>
                <a:ext uri="{FF2B5EF4-FFF2-40B4-BE49-F238E27FC236}">
                  <a16:creationId xmlns:a16="http://schemas.microsoft.com/office/drawing/2014/main" id="{5F52D258-A312-4DC5-9F3A-EE85F173912D}"/>
                </a:ext>
              </a:extLst>
            </p:cNvPr>
            <p:cNvSpPr/>
            <p:nvPr/>
          </p:nvSpPr>
          <p:spPr>
            <a:xfrm>
              <a:off x="-1600200" y="1984700"/>
              <a:ext cx="844000" cy="965925"/>
            </a:xfrm>
            <a:custGeom>
              <a:avLst/>
              <a:gdLst/>
              <a:ahLst/>
              <a:cxnLst/>
              <a:rect l="l" t="t" r="r" b="b"/>
              <a:pathLst>
                <a:path w="33760" h="38637" extrusionOk="0">
                  <a:moveTo>
                    <a:pt x="19463" y="1"/>
                  </a:moveTo>
                  <a:lnTo>
                    <a:pt x="8107" y="423"/>
                  </a:lnTo>
                  <a:cubicBezTo>
                    <a:pt x="3406" y="628"/>
                    <a:pt x="0" y="4984"/>
                    <a:pt x="933" y="9594"/>
                  </a:cubicBezTo>
                  <a:lnTo>
                    <a:pt x="7141" y="36666"/>
                  </a:lnTo>
                  <a:cubicBezTo>
                    <a:pt x="7444" y="38231"/>
                    <a:pt x="8279" y="38635"/>
                    <a:pt x="9870" y="38635"/>
                  </a:cubicBezTo>
                  <a:cubicBezTo>
                    <a:pt x="9872" y="38635"/>
                    <a:pt x="9874" y="38635"/>
                    <a:pt x="9876" y="38635"/>
                  </a:cubicBezTo>
                  <a:lnTo>
                    <a:pt x="29271" y="38637"/>
                  </a:lnTo>
                  <a:lnTo>
                    <a:pt x="31109" y="38637"/>
                  </a:lnTo>
                  <a:cubicBezTo>
                    <a:pt x="31109" y="37371"/>
                    <a:pt x="33760" y="35700"/>
                    <a:pt x="32494" y="35700"/>
                  </a:cubicBezTo>
                  <a:lnTo>
                    <a:pt x="28617" y="34408"/>
                  </a:lnTo>
                  <a:lnTo>
                    <a:pt x="194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67;p61">
              <a:extLst>
                <a:ext uri="{FF2B5EF4-FFF2-40B4-BE49-F238E27FC236}">
                  <a16:creationId xmlns:a16="http://schemas.microsoft.com/office/drawing/2014/main" id="{61191CF1-A2B5-408F-AAE2-2C543D8137D5}"/>
                </a:ext>
              </a:extLst>
            </p:cNvPr>
            <p:cNvSpPr/>
            <p:nvPr/>
          </p:nvSpPr>
          <p:spPr>
            <a:xfrm>
              <a:off x="-1561450" y="1985275"/>
              <a:ext cx="685375" cy="905375"/>
            </a:xfrm>
            <a:custGeom>
              <a:avLst/>
              <a:gdLst/>
              <a:ahLst/>
              <a:cxnLst/>
              <a:rect l="l" t="t" r="r" b="b"/>
              <a:pathLst>
                <a:path w="27415" h="36215" extrusionOk="0">
                  <a:moveTo>
                    <a:pt x="18487" y="0"/>
                  </a:moveTo>
                  <a:cubicBezTo>
                    <a:pt x="18422" y="0"/>
                    <a:pt x="18356" y="1"/>
                    <a:pt x="18290" y="4"/>
                  </a:cubicBezTo>
                  <a:lnTo>
                    <a:pt x="8107" y="399"/>
                  </a:lnTo>
                  <a:cubicBezTo>
                    <a:pt x="3407" y="603"/>
                    <a:pt x="0" y="4959"/>
                    <a:pt x="933" y="9570"/>
                  </a:cubicBezTo>
                  <a:lnTo>
                    <a:pt x="7064" y="36214"/>
                  </a:lnTo>
                  <a:lnTo>
                    <a:pt x="27414" y="35512"/>
                  </a:lnTo>
                  <a:lnTo>
                    <a:pt x="23427" y="4280"/>
                  </a:lnTo>
                  <a:cubicBezTo>
                    <a:pt x="23071" y="1815"/>
                    <a:pt x="20958" y="0"/>
                    <a:pt x="184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68;p61">
              <a:extLst>
                <a:ext uri="{FF2B5EF4-FFF2-40B4-BE49-F238E27FC236}">
                  <a16:creationId xmlns:a16="http://schemas.microsoft.com/office/drawing/2014/main" id="{E4983818-A22F-4DA8-8509-44B9DA3ABB67}"/>
                </a:ext>
              </a:extLst>
            </p:cNvPr>
            <p:cNvSpPr/>
            <p:nvPr/>
          </p:nvSpPr>
          <p:spPr>
            <a:xfrm>
              <a:off x="-1015775" y="2141800"/>
              <a:ext cx="346025" cy="357300"/>
            </a:xfrm>
            <a:custGeom>
              <a:avLst/>
              <a:gdLst/>
              <a:ahLst/>
              <a:cxnLst/>
              <a:rect l="l" t="t" r="r" b="b"/>
              <a:pathLst>
                <a:path w="13841" h="14292" extrusionOk="0">
                  <a:moveTo>
                    <a:pt x="13258" y="1"/>
                  </a:moveTo>
                  <a:cubicBezTo>
                    <a:pt x="12593" y="67"/>
                    <a:pt x="10541" y="1481"/>
                    <a:pt x="10541" y="1481"/>
                  </a:cubicBezTo>
                  <a:cubicBezTo>
                    <a:pt x="10541" y="1481"/>
                    <a:pt x="3360" y="7294"/>
                    <a:pt x="3130" y="7294"/>
                  </a:cubicBezTo>
                  <a:cubicBezTo>
                    <a:pt x="3126" y="7294"/>
                    <a:pt x="3124" y="7292"/>
                    <a:pt x="3124" y="7290"/>
                  </a:cubicBezTo>
                  <a:lnTo>
                    <a:pt x="1" y="14117"/>
                  </a:lnTo>
                  <a:cubicBezTo>
                    <a:pt x="140" y="14236"/>
                    <a:pt x="322" y="14291"/>
                    <a:pt x="539" y="14291"/>
                  </a:cubicBezTo>
                  <a:cubicBezTo>
                    <a:pt x="3479" y="14291"/>
                    <a:pt x="12946" y="4138"/>
                    <a:pt x="12946" y="4138"/>
                  </a:cubicBezTo>
                  <a:lnTo>
                    <a:pt x="13064" y="3963"/>
                  </a:lnTo>
                  <a:lnTo>
                    <a:pt x="13758" y="850"/>
                  </a:lnTo>
                  <a:cubicBezTo>
                    <a:pt x="13840" y="480"/>
                    <a:pt x="13621" y="107"/>
                    <a:pt x="13258" y="1"/>
                  </a:cubicBezTo>
                  <a:close/>
                </a:path>
              </a:pathLst>
            </a:custGeom>
            <a:solidFill>
              <a:srgbClr val="FFB2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69;p61">
              <a:extLst>
                <a:ext uri="{FF2B5EF4-FFF2-40B4-BE49-F238E27FC236}">
                  <a16:creationId xmlns:a16="http://schemas.microsoft.com/office/drawing/2014/main" id="{9B38991F-A9C4-4A97-8071-D718B326CF6E}"/>
                </a:ext>
              </a:extLst>
            </p:cNvPr>
            <p:cNvSpPr/>
            <p:nvPr/>
          </p:nvSpPr>
          <p:spPr>
            <a:xfrm>
              <a:off x="-724050" y="2056325"/>
              <a:ext cx="36900" cy="162025"/>
            </a:xfrm>
            <a:custGeom>
              <a:avLst/>
              <a:gdLst/>
              <a:ahLst/>
              <a:cxnLst/>
              <a:rect l="l" t="t" r="r" b="b"/>
              <a:pathLst>
                <a:path w="1476" h="6481" fill="none" extrusionOk="0">
                  <a:moveTo>
                    <a:pt x="0" y="6481"/>
                  </a:moveTo>
                  <a:lnTo>
                    <a:pt x="1475" y="1"/>
                  </a:lnTo>
                </a:path>
              </a:pathLst>
            </a:custGeom>
            <a:solidFill>
              <a:schemeClr val="lt1"/>
            </a:solidFill>
            <a:ln w="25050" cap="rnd"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70;p61">
              <a:extLst>
                <a:ext uri="{FF2B5EF4-FFF2-40B4-BE49-F238E27FC236}">
                  <a16:creationId xmlns:a16="http://schemas.microsoft.com/office/drawing/2014/main" id="{6B1F6C45-FEC7-4E7F-9908-FB4E417B7647}"/>
                </a:ext>
              </a:extLst>
            </p:cNvPr>
            <p:cNvSpPr/>
            <p:nvPr/>
          </p:nvSpPr>
          <p:spPr>
            <a:xfrm>
              <a:off x="-749200" y="2131250"/>
              <a:ext cx="69025" cy="63300"/>
            </a:xfrm>
            <a:custGeom>
              <a:avLst/>
              <a:gdLst/>
              <a:ahLst/>
              <a:cxnLst/>
              <a:rect l="l" t="t" r="r" b="b"/>
              <a:pathLst>
                <a:path w="2761" h="2532" extrusionOk="0">
                  <a:moveTo>
                    <a:pt x="1181" y="1"/>
                  </a:moveTo>
                  <a:cubicBezTo>
                    <a:pt x="869" y="1"/>
                    <a:pt x="1" y="1886"/>
                    <a:pt x="1" y="1886"/>
                  </a:cubicBezTo>
                  <a:cubicBezTo>
                    <a:pt x="1" y="1886"/>
                    <a:pt x="393" y="2532"/>
                    <a:pt x="922" y="2532"/>
                  </a:cubicBezTo>
                  <a:cubicBezTo>
                    <a:pt x="957" y="2532"/>
                    <a:pt x="993" y="2529"/>
                    <a:pt x="1029" y="2523"/>
                  </a:cubicBezTo>
                  <a:cubicBezTo>
                    <a:pt x="1611" y="2427"/>
                    <a:pt x="1507" y="1269"/>
                    <a:pt x="1507" y="1269"/>
                  </a:cubicBezTo>
                  <a:lnTo>
                    <a:pt x="1507" y="1269"/>
                  </a:lnTo>
                  <a:cubicBezTo>
                    <a:pt x="1507" y="1269"/>
                    <a:pt x="2006" y="1507"/>
                    <a:pt x="2355" y="1507"/>
                  </a:cubicBezTo>
                  <a:cubicBezTo>
                    <a:pt x="2524" y="1507"/>
                    <a:pt x="2657" y="1451"/>
                    <a:pt x="2682" y="1286"/>
                  </a:cubicBezTo>
                  <a:cubicBezTo>
                    <a:pt x="2760" y="781"/>
                    <a:pt x="1495" y="90"/>
                    <a:pt x="1201" y="4"/>
                  </a:cubicBezTo>
                  <a:cubicBezTo>
                    <a:pt x="1194" y="2"/>
                    <a:pt x="1188" y="1"/>
                    <a:pt x="1181" y="1"/>
                  </a:cubicBezTo>
                  <a:close/>
                </a:path>
              </a:pathLst>
            </a:custGeom>
            <a:solidFill>
              <a:srgbClr val="FFB2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71;p61">
              <a:extLst>
                <a:ext uri="{FF2B5EF4-FFF2-40B4-BE49-F238E27FC236}">
                  <a16:creationId xmlns:a16="http://schemas.microsoft.com/office/drawing/2014/main" id="{E04AC3C6-914A-4332-8C86-F9FD4B119160}"/>
                </a:ext>
              </a:extLst>
            </p:cNvPr>
            <p:cNvSpPr/>
            <p:nvPr/>
          </p:nvSpPr>
          <p:spPr>
            <a:xfrm>
              <a:off x="-1206075" y="1931200"/>
              <a:ext cx="502525" cy="576075"/>
            </a:xfrm>
            <a:custGeom>
              <a:avLst/>
              <a:gdLst/>
              <a:ahLst/>
              <a:cxnLst/>
              <a:rect l="l" t="t" r="r" b="b"/>
              <a:pathLst>
                <a:path w="20101" h="23043" extrusionOk="0">
                  <a:moveTo>
                    <a:pt x="7783" y="0"/>
                  </a:moveTo>
                  <a:cubicBezTo>
                    <a:pt x="1" y="4391"/>
                    <a:pt x="5346" y="22045"/>
                    <a:pt x="7595" y="22976"/>
                  </a:cubicBezTo>
                  <a:cubicBezTo>
                    <a:pt x="7704" y="23021"/>
                    <a:pt x="7833" y="23043"/>
                    <a:pt x="7978" y="23043"/>
                  </a:cubicBezTo>
                  <a:cubicBezTo>
                    <a:pt x="10818" y="23043"/>
                    <a:pt x="20100" y="14793"/>
                    <a:pt x="20100" y="14793"/>
                  </a:cubicBezTo>
                  <a:lnTo>
                    <a:pt x="17075" y="9864"/>
                  </a:lnTo>
                  <a:lnTo>
                    <a:pt x="10529" y="15605"/>
                  </a:lnTo>
                  <a:cubicBezTo>
                    <a:pt x="10529" y="15605"/>
                    <a:pt x="12148" y="8092"/>
                    <a:pt x="11402" y="6133"/>
                  </a:cubicBezTo>
                  <a:cubicBezTo>
                    <a:pt x="10656" y="4172"/>
                    <a:pt x="7783" y="0"/>
                    <a:pt x="7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72;p61">
              <a:extLst>
                <a:ext uri="{FF2B5EF4-FFF2-40B4-BE49-F238E27FC236}">
                  <a16:creationId xmlns:a16="http://schemas.microsoft.com/office/drawing/2014/main" id="{E0671BE5-87C8-4217-8025-AC8847ACB168}"/>
                </a:ext>
              </a:extLst>
            </p:cNvPr>
            <p:cNvSpPr/>
            <p:nvPr/>
          </p:nvSpPr>
          <p:spPr>
            <a:xfrm>
              <a:off x="-683250" y="3366025"/>
              <a:ext cx="248600" cy="313600"/>
            </a:xfrm>
            <a:custGeom>
              <a:avLst/>
              <a:gdLst/>
              <a:ahLst/>
              <a:cxnLst/>
              <a:rect l="l" t="t" r="r" b="b"/>
              <a:pathLst>
                <a:path w="9944" h="12544" extrusionOk="0">
                  <a:moveTo>
                    <a:pt x="1433" y="0"/>
                  </a:moveTo>
                  <a:lnTo>
                    <a:pt x="1433" y="0"/>
                  </a:lnTo>
                  <a:cubicBezTo>
                    <a:pt x="1900" y="5609"/>
                    <a:pt x="1" y="10037"/>
                    <a:pt x="516" y="11412"/>
                  </a:cubicBezTo>
                  <a:cubicBezTo>
                    <a:pt x="845" y="12287"/>
                    <a:pt x="4738" y="12544"/>
                    <a:pt x="7363" y="12544"/>
                  </a:cubicBezTo>
                  <a:cubicBezTo>
                    <a:pt x="8860" y="12544"/>
                    <a:pt x="9944" y="12460"/>
                    <a:pt x="9721" y="12361"/>
                  </a:cubicBezTo>
                  <a:cubicBezTo>
                    <a:pt x="8068" y="11620"/>
                    <a:pt x="5260" y="8811"/>
                    <a:pt x="5260" y="8811"/>
                  </a:cubicBezTo>
                  <a:cubicBezTo>
                    <a:pt x="5260" y="8811"/>
                    <a:pt x="5260" y="5847"/>
                    <a:pt x="5796" y="1692"/>
                  </a:cubicBezTo>
                  <a:lnTo>
                    <a:pt x="1433" y="0"/>
                  </a:lnTo>
                  <a:close/>
                </a:path>
              </a:pathLst>
            </a:custGeom>
            <a:solidFill>
              <a:srgbClr val="FFB2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73;p61">
              <a:extLst>
                <a:ext uri="{FF2B5EF4-FFF2-40B4-BE49-F238E27FC236}">
                  <a16:creationId xmlns:a16="http://schemas.microsoft.com/office/drawing/2014/main" id="{3C8D054D-EA79-44A7-AE26-7D1092764447}"/>
                </a:ext>
              </a:extLst>
            </p:cNvPr>
            <p:cNvSpPr/>
            <p:nvPr/>
          </p:nvSpPr>
          <p:spPr>
            <a:xfrm>
              <a:off x="-692625" y="3569900"/>
              <a:ext cx="302825" cy="122025"/>
            </a:xfrm>
            <a:custGeom>
              <a:avLst/>
              <a:gdLst/>
              <a:ahLst/>
              <a:cxnLst/>
              <a:rect l="l" t="t" r="r" b="b"/>
              <a:pathLst>
                <a:path w="12113" h="4881" extrusionOk="0">
                  <a:moveTo>
                    <a:pt x="1192" y="0"/>
                  </a:moveTo>
                  <a:cubicBezTo>
                    <a:pt x="1191" y="0"/>
                    <a:pt x="1191" y="1"/>
                    <a:pt x="1191" y="3"/>
                  </a:cubicBezTo>
                  <a:cubicBezTo>
                    <a:pt x="981" y="1052"/>
                    <a:pt x="489" y="3459"/>
                    <a:pt x="64" y="4625"/>
                  </a:cubicBezTo>
                  <a:cubicBezTo>
                    <a:pt x="0" y="4800"/>
                    <a:pt x="3149" y="4873"/>
                    <a:pt x="3350" y="4873"/>
                  </a:cubicBezTo>
                  <a:lnTo>
                    <a:pt x="11698" y="4881"/>
                  </a:lnTo>
                  <a:cubicBezTo>
                    <a:pt x="12112" y="4881"/>
                    <a:pt x="11947" y="4057"/>
                    <a:pt x="11660" y="3831"/>
                  </a:cubicBezTo>
                  <a:cubicBezTo>
                    <a:pt x="11660" y="3831"/>
                    <a:pt x="8973" y="1607"/>
                    <a:pt x="6619" y="1136"/>
                  </a:cubicBezTo>
                  <a:cubicBezTo>
                    <a:pt x="6618" y="1136"/>
                    <a:pt x="6618" y="1136"/>
                    <a:pt x="6617" y="1136"/>
                  </a:cubicBezTo>
                  <a:cubicBezTo>
                    <a:pt x="6527" y="1136"/>
                    <a:pt x="5227" y="2580"/>
                    <a:pt x="3748" y="2580"/>
                  </a:cubicBezTo>
                  <a:cubicBezTo>
                    <a:pt x="3518" y="2580"/>
                    <a:pt x="3284" y="2545"/>
                    <a:pt x="3050" y="2464"/>
                  </a:cubicBezTo>
                  <a:cubicBezTo>
                    <a:pt x="1838" y="2243"/>
                    <a:pt x="1232" y="0"/>
                    <a:pt x="1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74;p61">
              <a:extLst>
                <a:ext uri="{FF2B5EF4-FFF2-40B4-BE49-F238E27FC236}">
                  <a16:creationId xmlns:a16="http://schemas.microsoft.com/office/drawing/2014/main" id="{BADED624-3F3A-453A-AA58-424DCE371FEB}"/>
                </a:ext>
              </a:extLst>
            </p:cNvPr>
            <p:cNvSpPr/>
            <p:nvPr/>
          </p:nvSpPr>
          <p:spPr>
            <a:xfrm>
              <a:off x="-1241600" y="2477875"/>
              <a:ext cx="788650" cy="1036050"/>
            </a:xfrm>
            <a:custGeom>
              <a:avLst/>
              <a:gdLst/>
              <a:ahLst/>
              <a:cxnLst/>
              <a:rect l="l" t="t" r="r" b="b"/>
              <a:pathLst>
                <a:path w="31546" h="41442" extrusionOk="0">
                  <a:moveTo>
                    <a:pt x="1152" y="1"/>
                  </a:moveTo>
                  <a:cubicBezTo>
                    <a:pt x="1152" y="1"/>
                    <a:pt x="1" y="7380"/>
                    <a:pt x="989" y="12100"/>
                  </a:cubicBezTo>
                  <a:cubicBezTo>
                    <a:pt x="1615" y="15090"/>
                    <a:pt x="9591" y="15638"/>
                    <a:pt x="15356" y="15638"/>
                  </a:cubicBezTo>
                  <a:cubicBezTo>
                    <a:pt x="18692" y="15638"/>
                    <a:pt x="21287" y="15454"/>
                    <a:pt x="21287" y="15454"/>
                  </a:cubicBezTo>
                  <a:lnTo>
                    <a:pt x="22002" y="41442"/>
                  </a:lnTo>
                  <a:lnTo>
                    <a:pt x="28674" y="41333"/>
                  </a:lnTo>
                  <a:cubicBezTo>
                    <a:pt x="31545" y="17626"/>
                    <a:pt x="30314" y="8311"/>
                    <a:pt x="29108" y="5239"/>
                  </a:cubicBezTo>
                  <a:cubicBezTo>
                    <a:pt x="28114" y="2709"/>
                    <a:pt x="16025" y="2485"/>
                    <a:pt x="11781" y="2485"/>
                  </a:cubicBezTo>
                  <a:cubicBezTo>
                    <a:pt x="10870" y="2485"/>
                    <a:pt x="10320" y="2496"/>
                    <a:pt x="10320" y="2496"/>
                  </a:cubicBezTo>
                  <a:lnTo>
                    <a:pt x="96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75;p61">
              <a:extLst>
                <a:ext uri="{FF2B5EF4-FFF2-40B4-BE49-F238E27FC236}">
                  <a16:creationId xmlns:a16="http://schemas.microsoft.com/office/drawing/2014/main" id="{A531C6A6-56B5-4FE1-9471-9108DA3C3880}"/>
                </a:ext>
              </a:extLst>
            </p:cNvPr>
            <p:cNvSpPr/>
            <p:nvPr/>
          </p:nvSpPr>
          <p:spPr>
            <a:xfrm>
              <a:off x="-1322375" y="2490600"/>
              <a:ext cx="780450" cy="1183525"/>
            </a:xfrm>
            <a:custGeom>
              <a:avLst/>
              <a:gdLst/>
              <a:ahLst/>
              <a:cxnLst/>
              <a:rect l="l" t="t" r="r" b="b"/>
              <a:pathLst>
                <a:path w="31218" h="47341" extrusionOk="0">
                  <a:moveTo>
                    <a:pt x="5737" y="1"/>
                  </a:moveTo>
                  <a:cubicBezTo>
                    <a:pt x="5737" y="1"/>
                    <a:pt x="305" y="4963"/>
                    <a:pt x="86" y="10296"/>
                  </a:cubicBezTo>
                  <a:cubicBezTo>
                    <a:pt x="0" y="12397"/>
                    <a:pt x="2970" y="13005"/>
                    <a:pt x="6586" y="13005"/>
                  </a:cubicBezTo>
                  <a:cubicBezTo>
                    <a:pt x="11541" y="13005"/>
                    <a:pt x="17710" y="11864"/>
                    <a:pt x="18893" y="11864"/>
                  </a:cubicBezTo>
                  <a:cubicBezTo>
                    <a:pt x="19038" y="11864"/>
                    <a:pt x="19108" y="11881"/>
                    <a:pt x="19092" y="11919"/>
                  </a:cubicBezTo>
                  <a:cubicBezTo>
                    <a:pt x="18859" y="12499"/>
                    <a:pt x="17724" y="36618"/>
                    <a:pt x="16313" y="42020"/>
                  </a:cubicBezTo>
                  <a:cubicBezTo>
                    <a:pt x="15318" y="45827"/>
                    <a:pt x="15841" y="45448"/>
                    <a:pt x="17038" y="45803"/>
                  </a:cubicBezTo>
                  <a:cubicBezTo>
                    <a:pt x="18318" y="46184"/>
                    <a:pt x="23480" y="47341"/>
                    <a:pt x="23937" y="47341"/>
                  </a:cubicBezTo>
                  <a:cubicBezTo>
                    <a:pt x="23982" y="47341"/>
                    <a:pt x="23981" y="47329"/>
                    <a:pt x="23926" y="47305"/>
                  </a:cubicBezTo>
                  <a:cubicBezTo>
                    <a:pt x="21185" y="46085"/>
                    <a:pt x="20320" y="42051"/>
                    <a:pt x="20320" y="42051"/>
                  </a:cubicBezTo>
                  <a:cubicBezTo>
                    <a:pt x="20320" y="42051"/>
                    <a:pt x="31217" y="11549"/>
                    <a:pt x="25854" y="7817"/>
                  </a:cubicBezTo>
                  <a:cubicBezTo>
                    <a:pt x="20491" y="4083"/>
                    <a:pt x="5737" y="1"/>
                    <a:pt x="5737" y="1"/>
                  </a:cubicBezTo>
                  <a:close/>
                </a:path>
              </a:pathLst>
            </a:custGeom>
            <a:solidFill>
              <a:srgbClr val="FFB2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76;p61">
              <a:extLst>
                <a:ext uri="{FF2B5EF4-FFF2-40B4-BE49-F238E27FC236}">
                  <a16:creationId xmlns:a16="http://schemas.microsoft.com/office/drawing/2014/main" id="{13ED0D39-0B0B-47F6-9978-90B647D707DD}"/>
                </a:ext>
              </a:extLst>
            </p:cNvPr>
            <p:cNvSpPr/>
            <p:nvPr/>
          </p:nvSpPr>
          <p:spPr>
            <a:xfrm>
              <a:off x="-1407675" y="2429075"/>
              <a:ext cx="887250" cy="1080750"/>
            </a:xfrm>
            <a:custGeom>
              <a:avLst/>
              <a:gdLst/>
              <a:ahLst/>
              <a:cxnLst/>
              <a:rect l="l" t="t" r="r" b="b"/>
              <a:pathLst>
                <a:path w="35490" h="43230" extrusionOk="0">
                  <a:moveTo>
                    <a:pt x="17589" y="1"/>
                  </a:moveTo>
                  <a:lnTo>
                    <a:pt x="4590" y="350"/>
                  </a:lnTo>
                  <a:cubicBezTo>
                    <a:pt x="4590" y="350"/>
                    <a:pt x="1" y="9226"/>
                    <a:pt x="1443" y="13875"/>
                  </a:cubicBezTo>
                  <a:cubicBezTo>
                    <a:pt x="2743" y="18061"/>
                    <a:pt x="9864" y="18899"/>
                    <a:pt x="15356" y="18899"/>
                  </a:cubicBezTo>
                  <a:cubicBezTo>
                    <a:pt x="19021" y="18899"/>
                    <a:pt x="21961" y="18526"/>
                    <a:pt x="21962" y="18526"/>
                  </a:cubicBezTo>
                  <a:lnTo>
                    <a:pt x="21962" y="18526"/>
                  </a:lnTo>
                  <a:lnTo>
                    <a:pt x="19512" y="43230"/>
                  </a:lnTo>
                  <a:lnTo>
                    <a:pt x="26420" y="42994"/>
                  </a:lnTo>
                  <a:cubicBezTo>
                    <a:pt x="26420" y="42994"/>
                    <a:pt x="35489" y="13417"/>
                    <a:pt x="32598" y="9082"/>
                  </a:cubicBezTo>
                  <a:cubicBezTo>
                    <a:pt x="30313" y="5656"/>
                    <a:pt x="20742" y="5550"/>
                    <a:pt x="19529" y="5169"/>
                  </a:cubicBezTo>
                  <a:cubicBezTo>
                    <a:pt x="17794" y="4624"/>
                    <a:pt x="17589" y="1"/>
                    <a:pt x="175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77;p61">
              <a:extLst>
                <a:ext uri="{FF2B5EF4-FFF2-40B4-BE49-F238E27FC236}">
                  <a16:creationId xmlns:a16="http://schemas.microsoft.com/office/drawing/2014/main" id="{F4E095DB-9CBC-448F-AC69-09E33190EFCC}"/>
                </a:ext>
              </a:extLst>
            </p:cNvPr>
            <p:cNvSpPr/>
            <p:nvPr/>
          </p:nvSpPr>
          <p:spPr>
            <a:xfrm>
              <a:off x="-963850" y="3539900"/>
              <a:ext cx="302500" cy="154300"/>
            </a:xfrm>
            <a:custGeom>
              <a:avLst/>
              <a:gdLst/>
              <a:ahLst/>
              <a:cxnLst/>
              <a:rect l="l" t="t" r="r" b="b"/>
              <a:pathLst>
                <a:path w="12100" h="6172" extrusionOk="0">
                  <a:moveTo>
                    <a:pt x="1977" y="1"/>
                  </a:moveTo>
                  <a:lnTo>
                    <a:pt x="1977" y="1"/>
                  </a:lnTo>
                  <a:cubicBezTo>
                    <a:pt x="1977" y="1"/>
                    <a:pt x="1977" y="1"/>
                    <a:pt x="1977" y="1"/>
                  </a:cubicBezTo>
                  <a:cubicBezTo>
                    <a:pt x="1977" y="1"/>
                    <a:pt x="1977" y="2"/>
                    <a:pt x="1977" y="3"/>
                  </a:cubicBezTo>
                  <a:lnTo>
                    <a:pt x="1977" y="3"/>
                  </a:lnTo>
                  <a:cubicBezTo>
                    <a:pt x="1977" y="1"/>
                    <a:pt x="1977" y="1"/>
                    <a:pt x="1977" y="1"/>
                  </a:cubicBezTo>
                  <a:close/>
                  <a:moveTo>
                    <a:pt x="1977" y="3"/>
                  </a:moveTo>
                  <a:cubicBezTo>
                    <a:pt x="1977" y="4"/>
                    <a:pt x="1976" y="8"/>
                    <a:pt x="1975" y="13"/>
                  </a:cubicBezTo>
                  <a:lnTo>
                    <a:pt x="1975" y="13"/>
                  </a:lnTo>
                  <a:cubicBezTo>
                    <a:pt x="1976" y="8"/>
                    <a:pt x="1977" y="5"/>
                    <a:pt x="1977" y="3"/>
                  </a:cubicBezTo>
                  <a:close/>
                  <a:moveTo>
                    <a:pt x="1975" y="13"/>
                  </a:moveTo>
                  <a:cubicBezTo>
                    <a:pt x="1899" y="288"/>
                    <a:pt x="115" y="5032"/>
                    <a:pt x="107" y="5042"/>
                  </a:cubicBezTo>
                  <a:cubicBezTo>
                    <a:pt x="1" y="5195"/>
                    <a:pt x="11690" y="6171"/>
                    <a:pt x="11690" y="6171"/>
                  </a:cubicBezTo>
                  <a:cubicBezTo>
                    <a:pt x="11698" y="6171"/>
                    <a:pt x="11706" y="6172"/>
                    <a:pt x="11713" y="6172"/>
                  </a:cubicBezTo>
                  <a:cubicBezTo>
                    <a:pt x="12099" y="6172"/>
                    <a:pt x="11994" y="5363"/>
                    <a:pt x="11730" y="5121"/>
                  </a:cubicBezTo>
                  <a:cubicBezTo>
                    <a:pt x="11730" y="5121"/>
                    <a:pt x="10458" y="3031"/>
                    <a:pt x="6692" y="1619"/>
                  </a:cubicBezTo>
                  <a:cubicBezTo>
                    <a:pt x="6691" y="1618"/>
                    <a:pt x="6690" y="1618"/>
                    <a:pt x="6688" y="1618"/>
                  </a:cubicBezTo>
                  <a:cubicBezTo>
                    <a:pt x="6579" y="1618"/>
                    <a:pt x="6007" y="3191"/>
                    <a:pt x="3361" y="3191"/>
                  </a:cubicBezTo>
                  <a:cubicBezTo>
                    <a:pt x="3199" y="3191"/>
                    <a:pt x="3030" y="3185"/>
                    <a:pt x="2852" y="3172"/>
                  </a:cubicBezTo>
                  <a:cubicBezTo>
                    <a:pt x="1193" y="3079"/>
                    <a:pt x="1924" y="219"/>
                    <a:pt x="1975"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78;p61">
              <a:extLst>
                <a:ext uri="{FF2B5EF4-FFF2-40B4-BE49-F238E27FC236}">
                  <a16:creationId xmlns:a16="http://schemas.microsoft.com/office/drawing/2014/main" id="{F8B7F7A2-2BF6-4077-A5BF-192AAD5BFA82}"/>
                </a:ext>
              </a:extLst>
            </p:cNvPr>
            <p:cNvSpPr/>
            <p:nvPr/>
          </p:nvSpPr>
          <p:spPr>
            <a:xfrm>
              <a:off x="-1492375" y="1604100"/>
              <a:ext cx="556200" cy="444650"/>
            </a:xfrm>
            <a:custGeom>
              <a:avLst/>
              <a:gdLst/>
              <a:ahLst/>
              <a:cxnLst/>
              <a:rect l="l" t="t" r="r" b="b"/>
              <a:pathLst>
                <a:path w="22248" h="17786" extrusionOk="0">
                  <a:moveTo>
                    <a:pt x="17495" y="1"/>
                  </a:moveTo>
                  <a:cubicBezTo>
                    <a:pt x="17166" y="1"/>
                    <a:pt x="16834" y="28"/>
                    <a:pt x="16506" y="83"/>
                  </a:cubicBezTo>
                  <a:cubicBezTo>
                    <a:pt x="15589" y="153"/>
                    <a:pt x="15197" y="520"/>
                    <a:pt x="14788" y="686"/>
                  </a:cubicBezTo>
                  <a:cubicBezTo>
                    <a:pt x="11818" y="1898"/>
                    <a:pt x="1" y="14281"/>
                    <a:pt x="2681" y="16561"/>
                  </a:cubicBezTo>
                  <a:cubicBezTo>
                    <a:pt x="3610" y="17352"/>
                    <a:pt x="7635" y="17786"/>
                    <a:pt x="11267" y="17786"/>
                  </a:cubicBezTo>
                  <a:cubicBezTo>
                    <a:pt x="14029" y="17786"/>
                    <a:pt x="16564" y="17535"/>
                    <a:pt x="17338" y="16999"/>
                  </a:cubicBezTo>
                  <a:cubicBezTo>
                    <a:pt x="19239" y="15683"/>
                    <a:pt x="22247" y="6223"/>
                    <a:pt x="22175" y="4007"/>
                  </a:cubicBezTo>
                  <a:cubicBezTo>
                    <a:pt x="22168" y="3797"/>
                    <a:pt x="22196" y="3612"/>
                    <a:pt x="22247" y="3447"/>
                  </a:cubicBezTo>
                  <a:cubicBezTo>
                    <a:pt x="22101" y="3068"/>
                    <a:pt x="21964" y="2734"/>
                    <a:pt x="21897" y="2517"/>
                  </a:cubicBezTo>
                  <a:cubicBezTo>
                    <a:pt x="21433" y="998"/>
                    <a:pt x="19505" y="1"/>
                    <a:pt x="17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79;p61">
              <a:extLst>
                <a:ext uri="{FF2B5EF4-FFF2-40B4-BE49-F238E27FC236}">
                  <a16:creationId xmlns:a16="http://schemas.microsoft.com/office/drawing/2014/main" id="{4204AA3A-F65C-4FFE-AB09-DABE38D2319E}"/>
                </a:ext>
              </a:extLst>
            </p:cNvPr>
            <p:cNvSpPr/>
            <p:nvPr/>
          </p:nvSpPr>
          <p:spPr>
            <a:xfrm>
              <a:off x="-1180575" y="1524050"/>
              <a:ext cx="152100" cy="138575"/>
            </a:xfrm>
            <a:custGeom>
              <a:avLst/>
              <a:gdLst/>
              <a:ahLst/>
              <a:cxnLst/>
              <a:rect l="l" t="t" r="r" b="b"/>
              <a:pathLst>
                <a:path w="6084" h="5543" extrusionOk="0">
                  <a:moveTo>
                    <a:pt x="3043" y="1"/>
                  </a:moveTo>
                  <a:cubicBezTo>
                    <a:pt x="2333" y="1"/>
                    <a:pt x="1624" y="271"/>
                    <a:pt x="1083" y="813"/>
                  </a:cubicBezTo>
                  <a:cubicBezTo>
                    <a:pt x="1" y="1895"/>
                    <a:pt x="1" y="3649"/>
                    <a:pt x="1083" y="4731"/>
                  </a:cubicBezTo>
                  <a:cubicBezTo>
                    <a:pt x="1624" y="5272"/>
                    <a:pt x="2333" y="5542"/>
                    <a:pt x="3043" y="5542"/>
                  </a:cubicBezTo>
                  <a:cubicBezTo>
                    <a:pt x="3752" y="5542"/>
                    <a:pt x="4461" y="5272"/>
                    <a:pt x="5002" y="4731"/>
                  </a:cubicBezTo>
                  <a:cubicBezTo>
                    <a:pt x="6084" y="3649"/>
                    <a:pt x="6084" y="1895"/>
                    <a:pt x="5002" y="813"/>
                  </a:cubicBezTo>
                  <a:cubicBezTo>
                    <a:pt x="4461" y="271"/>
                    <a:pt x="3752" y="1"/>
                    <a:pt x="30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80;p61">
              <a:extLst>
                <a:ext uri="{FF2B5EF4-FFF2-40B4-BE49-F238E27FC236}">
                  <a16:creationId xmlns:a16="http://schemas.microsoft.com/office/drawing/2014/main" id="{E80AC750-A8BF-4620-9F40-52B0929EE2B0}"/>
                </a:ext>
              </a:extLst>
            </p:cNvPr>
            <p:cNvSpPr/>
            <p:nvPr/>
          </p:nvSpPr>
          <p:spPr>
            <a:xfrm>
              <a:off x="-1171650" y="1649475"/>
              <a:ext cx="248825" cy="370525"/>
            </a:xfrm>
            <a:custGeom>
              <a:avLst/>
              <a:gdLst/>
              <a:ahLst/>
              <a:cxnLst/>
              <a:rect l="l" t="t" r="r" b="b"/>
              <a:pathLst>
                <a:path w="9953" h="14821" extrusionOk="0">
                  <a:moveTo>
                    <a:pt x="6015" y="1"/>
                  </a:moveTo>
                  <a:cubicBezTo>
                    <a:pt x="5162" y="1"/>
                    <a:pt x="3772" y="487"/>
                    <a:pt x="2709" y="3908"/>
                  </a:cubicBezTo>
                  <a:cubicBezTo>
                    <a:pt x="2687" y="3980"/>
                    <a:pt x="2621" y="4026"/>
                    <a:pt x="2549" y="4026"/>
                  </a:cubicBezTo>
                  <a:cubicBezTo>
                    <a:pt x="2532" y="4026"/>
                    <a:pt x="2514" y="4023"/>
                    <a:pt x="2496" y="4017"/>
                  </a:cubicBezTo>
                  <a:cubicBezTo>
                    <a:pt x="2315" y="3954"/>
                    <a:pt x="2025" y="3832"/>
                    <a:pt x="1722" y="3832"/>
                  </a:cubicBezTo>
                  <a:cubicBezTo>
                    <a:pt x="1403" y="3832"/>
                    <a:pt x="1070" y="3967"/>
                    <a:pt x="836" y="4445"/>
                  </a:cubicBezTo>
                  <a:cubicBezTo>
                    <a:pt x="375" y="5387"/>
                    <a:pt x="1123" y="6264"/>
                    <a:pt x="1676" y="6489"/>
                  </a:cubicBezTo>
                  <a:cubicBezTo>
                    <a:pt x="1836" y="6553"/>
                    <a:pt x="2201" y="6716"/>
                    <a:pt x="2270" y="6874"/>
                  </a:cubicBezTo>
                  <a:cubicBezTo>
                    <a:pt x="2483" y="7360"/>
                    <a:pt x="2365" y="8222"/>
                    <a:pt x="2280" y="9316"/>
                  </a:cubicBezTo>
                  <a:cubicBezTo>
                    <a:pt x="2094" y="11737"/>
                    <a:pt x="0" y="12150"/>
                    <a:pt x="0" y="12150"/>
                  </a:cubicBezTo>
                  <a:cubicBezTo>
                    <a:pt x="0" y="12150"/>
                    <a:pt x="3129" y="14820"/>
                    <a:pt x="5035" y="14820"/>
                  </a:cubicBezTo>
                  <a:cubicBezTo>
                    <a:pt x="5632" y="14820"/>
                    <a:pt x="6109" y="14558"/>
                    <a:pt x="6332" y="13869"/>
                  </a:cubicBezTo>
                  <a:cubicBezTo>
                    <a:pt x="5974" y="13269"/>
                    <a:pt x="6175" y="8855"/>
                    <a:pt x="6828" y="8855"/>
                  </a:cubicBezTo>
                  <a:cubicBezTo>
                    <a:pt x="6846" y="8855"/>
                    <a:pt x="6864" y="8859"/>
                    <a:pt x="6882" y="8865"/>
                  </a:cubicBezTo>
                  <a:cubicBezTo>
                    <a:pt x="7034" y="8920"/>
                    <a:pt x="7211" y="8954"/>
                    <a:pt x="7402" y="8954"/>
                  </a:cubicBezTo>
                  <a:cubicBezTo>
                    <a:pt x="8352" y="8954"/>
                    <a:pt x="9630" y="8095"/>
                    <a:pt x="9783" y="4643"/>
                  </a:cubicBezTo>
                  <a:cubicBezTo>
                    <a:pt x="9953" y="807"/>
                    <a:pt x="7312" y="176"/>
                    <a:pt x="6623" y="67"/>
                  </a:cubicBezTo>
                  <a:cubicBezTo>
                    <a:pt x="6487" y="46"/>
                    <a:pt x="6276" y="1"/>
                    <a:pt x="6015" y="1"/>
                  </a:cubicBezTo>
                  <a:close/>
                </a:path>
              </a:pathLst>
            </a:custGeom>
            <a:solidFill>
              <a:srgbClr val="FFB2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81;p61">
              <a:extLst>
                <a:ext uri="{FF2B5EF4-FFF2-40B4-BE49-F238E27FC236}">
                  <a16:creationId xmlns:a16="http://schemas.microsoft.com/office/drawing/2014/main" id="{05DF8097-8D76-4C25-A466-94E485A95297}"/>
                </a:ext>
              </a:extLst>
            </p:cNvPr>
            <p:cNvSpPr/>
            <p:nvPr/>
          </p:nvSpPr>
          <p:spPr>
            <a:xfrm>
              <a:off x="-1114600" y="1639350"/>
              <a:ext cx="156425" cy="110575"/>
            </a:xfrm>
            <a:custGeom>
              <a:avLst/>
              <a:gdLst/>
              <a:ahLst/>
              <a:cxnLst/>
              <a:rect l="l" t="t" r="r" b="b"/>
              <a:pathLst>
                <a:path w="6257" h="4423" extrusionOk="0">
                  <a:moveTo>
                    <a:pt x="3402" y="1"/>
                  </a:moveTo>
                  <a:cubicBezTo>
                    <a:pt x="1" y="1"/>
                    <a:pt x="305" y="4422"/>
                    <a:pt x="305" y="4423"/>
                  </a:cubicBezTo>
                  <a:cubicBezTo>
                    <a:pt x="1062" y="4244"/>
                    <a:pt x="6257" y="750"/>
                    <a:pt x="6257" y="750"/>
                  </a:cubicBezTo>
                  <a:cubicBezTo>
                    <a:pt x="5094" y="219"/>
                    <a:pt x="4157" y="1"/>
                    <a:pt x="3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82;p61">
              <a:extLst>
                <a:ext uri="{FF2B5EF4-FFF2-40B4-BE49-F238E27FC236}">
                  <a16:creationId xmlns:a16="http://schemas.microsoft.com/office/drawing/2014/main" id="{E1E8F140-1331-4D01-8809-EB6C356828DD}"/>
                </a:ext>
              </a:extLst>
            </p:cNvPr>
            <p:cNvSpPr/>
            <p:nvPr/>
          </p:nvSpPr>
          <p:spPr>
            <a:xfrm>
              <a:off x="-1142575" y="1764300"/>
              <a:ext cx="29625" cy="28875"/>
            </a:xfrm>
            <a:custGeom>
              <a:avLst/>
              <a:gdLst/>
              <a:ahLst/>
              <a:cxnLst/>
              <a:rect l="l" t="t" r="r" b="b"/>
              <a:pathLst>
                <a:path w="1185" h="1155" extrusionOk="0">
                  <a:moveTo>
                    <a:pt x="559" y="0"/>
                  </a:moveTo>
                  <a:cubicBezTo>
                    <a:pt x="273" y="0"/>
                    <a:pt x="0" y="280"/>
                    <a:pt x="0" y="280"/>
                  </a:cubicBezTo>
                  <a:lnTo>
                    <a:pt x="1184" y="1155"/>
                  </a:lnTo>
                  <a:cubicBezTo>
                    <a:pt x="1100" y="239"/>
                    <a:pt x="824" y="0"/>
                    <a:pt x="559" y="0"/>
                  </a:cubicBezTo>
                  <a:close/>
                </a:path>
              </a:pathLst>
            </a:custGeom>
            <a:solidFill>
              <a:srgbClr val="E37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83;p61">
              <a:extLst>
                <a:ext uri="{FF2B5EF4-FFF2-40B4-BE49-F238E27FC236}">
                  <a16:creationId xmlns:a16="http://schemas.microsoft.com/office/drawing/2014/main" id="{CC46A718-BC79-4D2E-BA40-72D99D7560E7}"/>
                </a:ext>
              </a:extLst>
            </p:cNvPr>
            <p:cNvSpPr/>
            <p:nvPr/>
          </p:nvSpPr>
          <p:spPr>
            <a:xfrm>
              <a:off x="-1069500" y="1850800"/>
              <a:ext cx="64725" cy="39250"/>
            </a:xfrm>
            <a:custGeom>
              <a:avLst/>
              <a:gdLst/>
              <a:ahLst/>
              <a:cxnLst/>
              <a:rect l="l" t="t" r="r" b="b"/>
              <a:pathLst>
                <a:path w="2589" h="1570" extrusionOk="0">
                  <a:moveTo>
                    <a:pt x="380" y="1"/>
                  </a:moveTo>
                  <a:cubicBezTo>
                    <a:pt x="0" y="1"/>
                    <a:pt x="925" y="1569"/>
                    <a:pt x="1770" y="1569"/>
                  </a:cubicBezTo>
                  <a:cubicBezTo>
                    <a:pt x="2075" y="1569"/>
                    <a:pt x="2370" y="1364"/>
                    <a:pt x="2589" y="806"/>
                  </a:cubicBezTo>
                  <a:cubicBezTo>
                    <a:pt x="2589" y="806"/>
                    <a:pt x="1301" y="368"/>
                    <a:pt x="481" y="26"/>
                  </a:cubicBezTo>
                  <a:cubicBezTo>
                    <a:pt x="440" y="9"/>
                    <a:pt x="407" y="1"/>
                    <a:pt x="380" y="1"/>
                  </a:cubicBezTo>
                  <a:close/>
                </a:path>
              </a:pathLst>
            </a:custGeom>
            <a:solidFill>
              <a:srgbClr val="E37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84;p61">
              <a:extLst>
                <a:ext uri="{FF2B5EF4-FFF2-40B4-BE49-F238E27FC236}">
                  <a16:creationId xmlns:a16="http://schemas.microsoft.com/office/drawing/2014/main" id="{3ACC4EBE-DF75-4D5D-AD99-FB07CEFD2108}"/>
                </a:ext>
              </a:extLst>
            </p:cNvPr>
            <p:cNvSpPr/>
            <p:nvPr/>
          </p:nvSpPr>
          <p:spPr>
            <a:xfrm>
              <a:off x="-1146100" y="1942950"/>
              <a:ext cx="21000" cy="17025"/>
            </a:xfrm>
            <a:custGeom>
              <a:avLst/>
              <a:gdLst/>
              <a:ahLst/>
              <a:cxnLst/>
              <a:rect l="l" t="t" r="r" b="b"/>
              <a:pathLst>
                <a:path w="840" h="681" extrusionOk="0">
                  <a:moveTo>
                    <a:pt x="118" y="0"/>
                  </a:moveTo>
                  <a:cubicBezTo>
                    <a:pt x="40" y="0"/>
                    <a:pt x="1" y="19"/>
                    <a:pt x="43" y="72"/>
                  </a:cubicBezTo>
                  <a:cubicBezTo>
                    <a:pt x="195" y="262"/>
                    <a:pt x="517" y="471"/>
                    <a:pt x="839" y="680"/>
                  </a:cubicBezTo>
                  <a:lnTo>
                    <a:pt x="796" y="131"/>
                  </a:lnTo>
                  <a:cubicBezTo>
                    <a:pt x="796" y="131"/>
                    <a:pt x="322" y="0"/>
                    <a:pt x="118" y="0"/>
                  </a:cubicBezTo>
                  <a:close/>
                </a:path>
              </a:pathLst>
            </a:custGeom>
            <a:solidFill>
              <a:srgbClr val="C20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85;p61">
              <a:extLst>
                <a:ext uri="{FF2B5EF4-FFF2-40B4-BE49-F238E27FC236}">
                  <a16:creationId xmlns:a16="http://schemas.microsoft.com/office/drawing/2014/main" id="{92872093-4B6C-4055-A005-932AE6892D06}"/>
                </a:ext>
              </a:extLst>
            </p:cNvPr>
            <p:cNvSpPr/>
            <p:nvPr/>
          </p:nvSpPr>
          <p:spPr>
            <a:xfrm>
              <a:off x="-1351900" y="1923775"/>
              <a:ext cx="443700" cy="570725"/>
            </a:xfrm>
            <a:custGeom>
              <a:avLst/>
              <a:gdLst/>
              <a:ahLst/>
              <a:cxnLst/>
              <a:rect l="l" t="t" r="r" b="b"/>
              <a:pathLst>
                <a:path w="17748" h="22829" extrusionOk="0">
                  <a:moveTo>
                    <a:pt x="13776" y="966"/>
                  </a:moveTo>
                  <a:cubicBezTo>
                    <a:pt x="13775" y="966"/>
                    <a:pt x="13775" y="967"/>
                    <a:pt x="13775" y="967"/>
                  </a:cubicBezTo>
                  <a:lnTo>
                    <a:pt x="13775" y="967"/>
                  </a:lnTo>
                  <a:cubicBezTo>
                    <a:pt x="13775" y="967"/>
                    <a:pt x="13776" y="966"/>
                    <a:pt x="13776" y="966"/>
                  </a:cubicBezTo>
                  <a:close/>
                  <a:moveTo>
                    <a:pt x="8634" y="1"/>
                  </a:moveTo>
                  <a:cubicBezTo>
                    <a:pt x="7761" y="76"/>
                    <a:pt x="4136" y="2679"/>
                    <a:pt x="4136" y="2679"/>
                  </a:cubicBezTo>
                  <a:cubicBezTo>
                    <a:pt x="787" y="5511"/>
                    <a:pt x="0" y="13080"/>
                    <a:pt x="1000" y="22076"/>
                  </a:cubicBezTo>
                  <a:cubicBezTo>
                    <a:pt x="4960" y="22651"/>
                    <a:pt x="8091" y="22829"/>
                    <a:pt x="10446" y="22829"/>
                  </a:cubicBezTo>
                  <a:cubicBezTo>
                    <a:pt x="14239" y="22829"/>
                    <a:pt x="16023" y="22369"/>
                    <a:pt x="16023" y="22369"/>
                  </a:cubicBezTo>
                  <a:cubicBezTo>
                    <a:pt x="15891" y="22007"/>
                    <a:pt x="17565" y="13646"/>
                    <a:pt x="17656" y="11235"/>
                  </a:cubicBezTo>
                  <a:cubicBezTo>
                    <a:pt x="17748" y="8846"/>
                    <a:pt x="13694" y="1240"/>
                    <a:pt x="13775" y="967"/>
                  </a:cubicBezTo>
                  <a:lnTo>
                    <a:pt x="13775" y="967"/>
                  </a:lnTo>
                  <a:cubicBezTo>
                    <a:pt x="13403" y="2043"/>
                    <a:pt x="12826" y="2428"/>
                    <a:pt x="12191" y="2428"/>
                  </a:cubicBezTo>
                  <a:cubicBezTo>
                    <a:pt x="10596" y="2428"/>
                    <a:pt x="8634" y="2"/>
                    <a:pt x="8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86;p61">
              <a:extLst>
                <a:ext uri="{FF2B5EF4-FFF2-40B4-BE49-F238E27FC236}">
                  <a16:creationId xmlns:a16="http://schemas.microsoft.com/office/drawing/2014/main" id="{892FBA74-377C-4F2F-932F-8D97EE571CD8}"/>
                </a:ext>
              </a:extLst>
            </p:cNvPr>
            <p:cNvSpPr/>
            <p:nvPr/>
          </p:nvSpPr>
          <p:spPr>
            <a:xfrm>
              <a:off x="-1149600" y="1884100"/>
              <a:ext cx="165500" cy="151475"/>
            </a:xfrm>
            <a:custGeom>
              <a:avLst/>
              <a:gdLst/>
              <a:ahLst/>
              <a:cxnLst/>
              <a:rect l="l" t="t" r="r" b="b"/>
              <a:pathLst>
                <a:path w="6620" h="6059" extrusionOk="0">
                  <a:moveTo>
                    <a:pt x="275" y="1"/>
                  </a:moveTo>
                  <a:lnTo>
                    <a:pt x="1" y="1750"/>
                  </a:lnTo>
                  <a:cubicBezTo>
                    <a:pt x="1" y="1750"/>
                    <a:pt x="2789" y="5579"/>
                    <a:pt x="4541" y="6017"/>
                  </a:cubicBezTo>
                  <a:cubicBezTo>
                    <a:pt x="4653" y="6045"/>
                    <a:pt x="4759" y="6058"/>
                    <a:pt x="4859" y="6058"/>
                  </a:cubicBezTo>
                  <a:cubicBezTo>
                    <a:pt x="6311" y="6058"/>
                    <a:pt x="6455" y="3282"/>
                    <a:pt x="6455" y="3282"/>
                  </a:cubicBezTo>
                  <a:lnTo>
                    <a:pt x="6619" y="821"/>
                  </a:lnTo>
                  <a:lnTo>
                    <a:pt x="6619" y="821"/>
                  </a:lnTo>
                  <a:cubicBezTo>
                    <a:pt x="6491" y="873"/>
                    <a:pt x="6279" y="896"/>
                    <a:pt x="6008" y="896"/>
                  </a:cubicBezTo>
                  <a:cubicBezTo>
                    <a:pt x="4304" y="896"/>
                    <a:pt x="275" y="1"/>
                    <a:pt x="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87;p61">
              <a:extLst>
                <a:ext uri="{FF2B5EF4-FFF2-40B4-BE49-F238E27FC236}">
                  <a16:creationId xmlns:a16="http://schemas.microsoft.com/office/drawing/2014/main" id="{3A0C5C69-B6A4-4EB5-9359-70E42598F9C7}"/>
                </a:ext>
              </a:extLst>
            </p:cNvPr>
            <p:cNvSpPr/>
            <p:nvPr/>
          </p:nvSpPr>
          <p:spPr>
            <a:xfrm>
              <a:off x="-1011525" y="2225900"/>
              <a:ext cx="351600" cy="213775"/>
            </a:xfrm>
            <a:custGeom>
              <a:avLst/>
              <a:gdLst/>
              <a:ahLst/>
              <a:cxnLst/>
              <a:rect l="l" t="t" r="r" b="b"/>
              <a:pathLst>
                <a:path w="14064" h="8551" extrusionOk="0">
                  <a:moveTo>
                    <a:pt x="13782" y="0"/>
                  </a:moveTo>
                  <a:cubicBezTo>
                    <a:pt x="13779" y="0"/>
                    <a:pt x="13777" y="0"/>
                    <a:pt x="13774" y="0"/>
                  </a:cubicBezTo>
                  <a:lnTo>
                    <a:pt x="7394" y="211"/>
                  </a:lnTo>
                  <a:cubicBezTo>
                    <a:pt x="6885" y="227"/>
                    <a:pt x="6402" y="470"/>
                    <a:pt x="6073" y="874"/>
                  </a:cubicBezTo>
                  <a:lnTo>
                    <a:pt x="122" y="8185"/>
                  </a:lnTo>
                  <a:cubicBezTo>
                    <a:pt x="0" y="8333"/>
                    <a:pt x="100" y="8550"/>
                    <a:pt x="281" y="8550"/>
                  </a:cubicBezTo>
                  <a:cubicBezTo>
                    <a:pt x="286" y="8550"/>
                    <a:pt x="291" y="8550"/>
                    <a:pt x="296" y="8550"/>
                  </a:cubicBezTo>
                  <a:lnTo>
                    <a:pt x="6768" y="8147"/>
                  </a:lnTo>
                  <a:cubicBezTo>
                    <a:pt x="7255" y="8116"/>
                    <a:pt x="7710" y="7880"/>
                    <a:pt x="8029" y="7497"/>
                  </a:cubicBezTo>
                  <a:lnTo>
                    <a:pt x="13942" y="367"/>
                  </a:lnTo>
                  <a:cubicBezTo>
                    <a:pt x="14063" y="220"/>
                    <a:pt x="13966" y="0"/>
                    <a:pt x="13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88;p61">
              <a:extLst>
                <a:ext uri="{FF2B5EF4-FFF2-40B4-BE49-F238E27FC236}">
                  <a16:creationId xmlns:a16="http://schemas.microsoft.com/office/drawing/2014/main" id="{9A163F08-AB4E-4F85-8463-77DF80C667B0}"/>
                </a:ext>
              </a:extLst>
            </p:cNvPr>
            <p:cNvSpPr/>
            <p:nvPr/>
          </p:nvSpPr>
          <p:spPr>
            <a:xfrm>
              <a:off x="-1008100" y="2242575"/>
              <a:ext cx="351600" cy="213775"/>
            </a:xfrm>
            <a:custGeom>
              <a:avLst/>
              <a:gdLst/>
              <a:ahLst/>
              <a:cxnLst/>
              <a:rect l="l" t="t" r="r" b="b"/>
              <a:pathLst>
                <a:path w="14064" h="8551" extrusionOk="0">
                  <a:moveTo>
                    <a:pt x="13782" y="1"/>
                  </a:moveTo>
                  <a:cubicBezTo>
                    <a:pt x="13780" y="1"/>
                    <a:pt x="13777" y="1"/>
                    <a:pt x="13775" y="1"/>
                  </a:cubicBezTo>
                  <a:lnTo>
                    <a:pt x="7394" y="212"/>
                  </a:lnTo>
                  <a:cubicBezTo>
                    <a:pt x="6885" y="227"/>
                    <a:pt x="6403" y="471"/>
                    <a:pt x="6073" y="875"/>
                  </a:cubicBezTo>
                  <a:lnTo>
                    <a:pt x="121" y="8185"/>
                  </a:lnTo>
                  <a:cubicBezTo>
                    <a:pt x="1" y="8334"/>
                    <a:pt x="100" y="8551"/>
                    <a:pt x="281" y="8551"/>
                  </a:cubicBezTo>
                  <a:cubicBezTo>
                    <a:pt x="286" y="8551"/>
                    <a:pt x="291" y="8551"/>
                    <a:pt x="297" y="8550"/>
                  </a:cubicBezTo>
                  <a:lnTo>
                    <a:pt x="6769" y="8147"/>
                  </a:lnTo>
                  <a:cubicBezTo>
                    <a:pt x="7256" y="8117"/>
                    <a:pt x="7711" y="7882"/>
                    <a:pt x="8029" y="7498"/>
                  </a:cubicBezTo>
                  <a:lnTo>
                    <a:pt x="13943" y="369"/>
                  </a:lnTo>
                  <a:cubicBezTo>
                    <a:pt x="14064" y="223"/>
                    <a:pt x="13967" y="1"/>
                    <a:pt x="137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89;p61">
              <a:extLst>
                <a:ext uri="{FF2B5EF4-FFF2-40B4-BE49-F238E27FC236}">
                  <a16:creationId xmlns:a16="http://schemas.microsoft.com/office/drawing/2014/main" id="{340DC1D6-DABC-47F9-AFD3-84DD93412FE1}"/>
                </a:ext>
              </a:extLst>
            </p:cNvPr>
            <p:cNvSpPr/>
            <p:nvPr/>
          </p:nvSpPr>
          <p:spPr>
            <a:xfrm>
              <a:off x="-1330550" y="2319025"/>
              <a:ext cx="500925" cy="204225"/>
            </a:xfrm>
            <a:custGeom>
              <a:avLst/>
              <a:gdLst/>
              <a:ahLst/>
              <a:cxnLst/>
              <a:rect l="l" t="t" r="r" b="b"/>
              <a:pathLst>
                <a:path w="20037" h="8169" extrusionOk="0">
                  <a:moveTo>
                    <a:pt x="14572" y="1"/>
                  </a:moveTo>
                  <a:cubicBezTo>
                    <a:pt x="14572" y="1"/>
                    <a:pt x="6004" y="2537"/>
                    <a:pt x="5519" y="2537"/>
                  </a:cubicBezTo>
                  <a:cubicBezTo>
                    <a:pt x="5504" y="2537"/>
                    <a:pt x="5497" y="2535"/>
                    <a:pt x="5498" y="2530"/>
                  </a:cubicBezTo>
                  <a:lnTo>
                    <a:pt x="5498" y="2530"/>
                  </a:lnTo>
                  <a:lnTo>
                    <a:pt x="0" y="7643"/>
                  </a:lnTo>
                  <a:cubicBezTo>
                    <a:pt x="189" y="8013"/>
                    <a:pt x="651" y="8169"/>
                    <a:pt x="1295" y="8169"/>
                  </a:cubicBezTo>
                  <a:cubicBezTo>
                    <a:pt x="4791" y="8169"/>
                    <a:pt x="13674" y="3582"/>
                    <a:pt x="13674" y="3582"/>
                  </a:cubicBezTo>
                  <a:cubicBezTo>
                    <a:pt x="13674" y="3582"/>
                    <a:pt x="18389" y="3362"/>
                    <a:pt x="18888" y="3276"/>
                  </a:cubicBezTo>
                  <a:cubicBezTo>
                    <a:pt x="19338" y="3197"/>
                    <a:pt x="16751" y="2489"/>
                    <a:pt x="16727" y="2377"/>
                  </a:cubicBezTo>
                  <a:cubicBezTo>
                    <a:pt x="16725" y="2371"/>
                    <a:pt x="16733" y="2369"/>
                    <a:pt x="16748" y="2369"/>
                  </a:cubicBezTo>
                  <a:cubicBezTo>
                    <a:pt x="16982" y="2369"/>
                    <a:pt x="19046" y="3017"/>
                    <a:pt x="19672" y="3017"/>
                  </a:cubicBezTo>
                  <a:cubicBezTo>
                    <a:pt x="19782" y="3017"/>
                    <a:pt x="19847" y="2998"/>
                    <a:pt x="19851" y="2951"/>
                  </a:cubicBezTo>
                  <a:cubicBezTo>
                    <a:pt x="19879" y="2619"/>
                    <a:pt x="16940" y="1399"/>
                    <a:pt x="16940" y="1399"/>
                  </a:cubicBezTo>
                  <a:cubicBezTo>
                    <a:pt x="16947" y="1365"/>
                    <a:pt x="17030" y="1353"/>
                    <a:pt x="17163" y="1353"/>
                  </a:cubicBezTo>
                  <a:cubicBezTo>
                    <a:pt x="17630" y="1353"/>
                    <a:pt x="18722" y="1510"/>
                    <a:pt x="19394" y="1510"/>
                  </a:cubicBezTo>
                  <a:cubicBezTo>
                    <a:pt x="19769" y="1510"/>
                    <a:pt x="20014" y="1461"/>
                    <a:pt x="19947" y="1309"/>
                  </a:cubicBezTo>
                  <a:cubicBezTo>
                    <a:pt x="19799" y="969"/>
                    <a:pt x="17094" y="398"/>
                    <a:pt x="17064" y="386"/>
                  </a:cubicBezTo>
                  <a:cubicBezTo>
                    <a:pt x="17047" y="379"/>
                    <a:pt x="17043" y="376"/>
                    <a:pt x="17049" y="376"/>
                  </a:cubicBezTo>
                  <a:cubicBezTo>
                    <a:pt x="17128" y="376"/>
                    <a:pt x="18728" y="801"/>
                    <a:pt x="19499" y="801"/>
                  </a:cubicBezTo>
                  <a:cubicBezTo>
                    <a:pt x="19730" y="801"/>
                    <a:pt x="19887" y="763"/>
                    <a:pt x="19906" y="664"/>
                  </a:cubicBezTo>
                  <a:cubicBezTo>
                    <a:pt x="20036" y="10"/>
                    <a:pt x="14572" y="1"/>
                    <a:pt x="14572" y="1"/>
                  </a:cubicBezTo>
                  <a:close/>
                </a:path>
              </a:pathLst>
            </a:custGeom>
            <a:solidFill>
              <a:srgbClr val="FFB2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90;p61">
              <a:extLst>
                <a:ext uri="{FF2B5EF4-FFF2-40B4-BE49-F238E27FC236}">
                  <a16:creationId xmlns:a16="http://schemas.microsoft.com/office/drawing/2014/main" id="{23A4BA9C-6148-4A46-B358-1C7B97D4D99F}"/>
                </a:ext>
              </a:extLst>
            </p:cNvPr>
            <p:cNvSpPr/>
            <p:nvPr/>
          </p:nvSpPr>
          <p:spPr>
            <a:xfrm>
              <a:off x="-992050" y="2281950"/>
              <a:ext cx="121325" cy="46350"/>
            </a:xfrm>
            <a:custGeom>
              <a:avLst/>
              <a:gdLst/>
              <a:ahLst/>
              <a:cxnLst/>
              <a:rect l="l" t="t" r="r" b="b"/>
              <a:pathLst>
                <a:path w="4853" h="1854" extrusionOk="0">
                  <a:moveTo>
                    <a:pt x="4350" y="1"/>
                  </a:moveTo>
                  <a:cubicBezTo>
                    <a:pt x="4341" y="1"/>
                    <a:pt x="4330" y="1"/>
                    <a:pt x="4319" y="3"/>
                  </a:cubicBezTo>
                  <a:cubicBezTo>
                    <a:pt x="3709" y="71"/>
                    <a:pt x="1" y="1853"/>
                    <a:pt x="1" y="1853"/>
                  </a:cubicBezTo>
                  <a:lnTo>
                    <a:pt x="2887" y="1746"/>
                  </a:lnTo>
                  <a:cubicBezTo>
                    <a:pt x="2887" y="1746"/>
                    <a:pt x="4853" y="1"/>
                    <a:pt x="4350" y="1"/>
                  </a:cubicBezTo>
                  <a:close/>
                </a:path>
              </a:pathLst>
            </a:custGeom>
            <a:solidFill>
              <a:srgbClr val="FFB2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91;p61">
              <a:extLst>
                <a:ext uri="{FF2B5EF4-FFF2-40B4-BE49-F238E27FC236}">
                  <a16:creationId xmlns:a16="http://schemas.microsoft.com/office/drawing/2014/main" id="{990E78FC-268E-4722-8BC5-720DE743251F}"/>
                </a:ext>
              </a:extLst>
            </p:cNvPr>
            <p:cNvSpPr/>
            <p:nvPr/>
          </p:nvSpPr>
          <p:spPr>
            <a:xfrm>
              <a:off x="-1407100" y="1994375"/>
              <a:ext cx="416000" cy="540425"/>
            </a:xfrm>
            <a:custGeom>
              <a:avLst/>
              <a:gdLst/>
              <a:ahLst/>
              <a:cxnLst/>
              <a:rect l="l" t="t" r="r" b="b"/>
              <a:pathLst>
                <a:path w="16640" h="21617" extrusionOk="0">
                  <a:moveTo>
                    <a:pt x="6835" y="1"/>
                  </a:moveTo>
                  <a:cubicBezTo>
                    <a:pt x="6505" y="1"/>
                    <a:pt x="6169" y="95"/>
                    <a:pt x="5863" y="303"/>
                  </a:cubicBezTo>
                  <a:cubicBezTo>
                    <a:pt x="0" y="4295"/>
                    <a:pt x="1460" y="19739"/>
                    <a:pt x="2995" y="21272"/>
                  </a:cubicBezTo>
                  <a:cubicBezTo>
                    <a:pt x="3236" y="21513"/>
                    <a:pt x="3678" y="21617"/>
                    <a:pt x="4259" y="21617"/>
                  </a:cubicBezTo>
                  <a:cubicBezTo>
                    <a:pt x="7824" y="21617"/>
                    <a:pt x="16640" y="17717"/>
                    <a:pt x="16640" y="17717"/>
                  </a:cubicBezTo>
                  <a:lnTo>
                    <a:pt x="16555" y="13143"/>
                  </a:lnTo>
                  <a:lnTo>
                    <a:pt x="8980" y="15317"/>
                  </a:lnTo>
                  <a:cubicBezTo>
                    <a:pt x="8980" y="15317"/>
                    <a:pt x="8291" y="8722"/>
                    <a:pt x="8353" y="6626"/>
                  </a:cubicBezTo>
                  <a:cubicBezTo>
                    <a:pt x="8386" y="5498"/>
                    <a:pt x="8771" y="3100"/>
                    <a:pt x="8625" y="1627"/>
                  </a:cubicBezTo>
                  <a:cubicBezTo>
                    <a:pt x="8530" y="658"/>
                    <a:pt x="7705" y="1"/>
                    <a:pt x="6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92;p61">
              <a:extLst>
                <a:ext uri="{FF2B5EF4-FFF2-40B4-BE49-F238E27FC236}">
                  <a16:creationId xmlns:a16="http://schemas.microsoft.com/office/drawing/2014/main" id="{EBD9B3B9-CC3F-4164-9A76-4640C2C9D487}"/>
                </a:ext>
              </a:extLst>
            </p:cNvPr>
            <p:cNvSpPr/>
            <p:nvPr/>
          </p:nvSpPr>
          <p:spPr>
            <a:xfrm>
              <a:off x="-1045775" y="1779525"/>
              <a:ext cx="45900" cy="43325"/>
            </a:xfrm>
            <a:custGeom>
              <a:avLst/>
              <a:gdLst/>
              <a:ahLst/>
              <a:cxnLst/>
              <a:rect l="l" t="t" r="r" b="b"/>
              <a:pathLst>
                <a:path w="1836" h="1733" extrusionOk="0">
                  <a:moveTo>
                    <a:pt x="917" y="1"/>
                  </a:moveTo>
                  <a:cubicBezTo>
                    <a:pt x="487" y="1"/>
                    <a:pt x="113" y="323"/>
                    <a:pt x="59" y="762"/>
                  </a:cubicBezTo>
                  <a:cubicBezTo>
                    <a:pt x="1" y="1235"/>
                    <a:pt x="338" y="1668"/>
                    <a:pt x="812" y="1726"/>
                  </a:cubicBezTo>
                  <a:cubicBezTo>
                    <a:pt x="848" y="1730"/>
                    <a:pt x="883" y="1732"/>
                    <a:pt x="919" y="1732"/>
                  </a:cubicBezTo>
                  <a:cubicBezTo>
                    <a:pt x="1349" y="1732"/>
                    <a:pt x="1723" y="1411"/>
                    <a:pt x="1777" y="972"/>
                  </a:cubicBezTo>
                  <a:cubicBezTo>
                    <a:pt x="1835" y="498"/>
                    <a:pt x="1498" y="66"/>
                    <a:pt x="1023" y="7"/>
                  </a:cubicBezTo>
                  <a:cubicBezTo>
                    <a:pt x="987" y="3"/>
                    <a:pt x="952" y="1"/>
                    <a:pt x="917" y="1"/>
                  </a:cubicBezTo>
                  <a:close/>
                </a:path>
              </a:pathLst>
            </a:custGeom>
            <a:solidFill>
              <a:srgbClr val="E37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93;p61">
              <a:extLst>
                <a:ext uri="{FF2B5EF4-FFF2-40B4-BE49-F238E27FC236}">
                  <a16:creationId xmlns:a16="http://schemas.microsoft.com/office/drawing/2014/main" id="{5C3B8AD9-658B-451F-8BC5-1D82C61F8DEA}"/>
                </a:ext>
              </a:extLst>
            </p:cNvPr>
            <p:cNvSpPr/>
            <p:nvPr/>
          </p:nvSpPr>
          <p:spPr>
            <a:xfrm>
              <a:off x="-949500" y="1774475"/>
              <a:ext cx="21800" cy="39850"/>
            </a:xfrm>
            <a:custGeom>
              <a:avLst/>
              <a:gdLst/>
              <a:ahLst/>
              <a:cxnLst/>
              <a:rect l="l" t="t" r="r" b="b"/>
              <a:pathLst>
                <a:path w="872" h="1594" extrusionOk="0">
                  <a:moveTo>
                    <a:pt x="701" y="1"/>
                  </a:moveTo>
                  <a:cubicBezTo>
                    <a:pt x="423" y="117"/>
                    <a:pt x="90" y="347"/>
                    <a:pt x="50" y="668"/>
                  </a:cubicBezTo>
                  <a:cubicBezTo>
                    <a:pt x="0" y="1082"/>
                    <a:pt x="251" y="1465"/>
                    <a:pt x="633" y="1593"/>
                  </a:cubicBezTo>
                  <a:cubicBezTo>
                    <a:pt x="872" y="980"/>
                    <a:pt x="702" y="1"/>
                    <a:pt x="701" y="1"/>
                  </a:cubicBezTo>
                  <a:close/>
                </a:path>
              </a:pathLst>
            </a:custGeom>
            <a:solidFill>
              <a:srgbClr val="E37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94;p61">
              <a:extLst>
                <a:ext uri="{FF2B5EF4-FFF2-40B4-BE49-F238E27FC236}">
                  <a16:creationId xmlns:a16="http://schemas.microsoft.com/office/drawing/2014/main" id="{2438692B-9AE7-47F3-8EF6-4E4E729C7EDF}"/>
                </a:ext>
              </a:extLst>
            </p:cNvPr>
            <p:cNvSpPr/>
            <p:nvPr/>
          </p:nvSpPr>
          <p:spPr>
            <a:xfrm>
              <a:off x="-988050" y="1799850"/>
              <a:ext cx="36750" cy="17550"/>
            </a:xfrm>
            <a:custGeom>
              <a:avLst/>
              <a:gdLst/>
              <a:ahLst/>
              <a:cxnLst/>
              <a:rect l="l" t="t" r="r" b="b"/>
              <a:pathLst>
                <a:path w="1470" h="702" extrusionOk="0">
                  <a:moveTo>
                    <a:pt x="1469" y="1"/>
                  </a:moveTo>
                  <a:lnTo>
                    <a:pt x="0" y="128"/>
                  </a:lnTo>
                  <a:cubicBezTo>
                    <a:pt x="0" y="128"/>
                    <a:pt x="366" y="702"/>
                    <a:pt x="751" y="702"/>
                  </a:cubicBezTo>
                  <a:cubicBezTo>
                    <a:pt x="783" y="702"/>
                    <a:pt x="815" y="698"/>
                    <a:pt x="847" y="689"/>
                  </a:cubicBezTo>
                  <a:cubicBezTo>
                    <a:pt x="1267" y="579"/>
                    <a:pt x="1469" y="1"/>
                    <a:pt x="1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95;p61">
              <a:extLst>
                <a:ext uri="{FF2B5EF4-FFF2-40B4-BE49-F238E27FC236}">
                  <a16:creationId xmlns:a16="http://schemas.microsoft.com/office/drawing/2014/main" id="{24F091D8-73B1-4859-884C-1FD45CCDBDC7}"/>
                </a:ext>
              </a:extLst>
            </p:cNvPr>
            <p:cNvSpPr/>
            <p:nvPr/>
          </p:nvSpPr>
          <p:spPr>
            <a:xfrm>
              <a:off x="-973925" y="1769750"/>
              <a:ext cx="16000" cy="24600"/>
            </a:xfrm>
            <a:custGeom>
              <a:avLst/>
              <a:gdLst/>
              <a:ahLst/>
              <a:cxnLst/>
              <a:rect l="l" t="t" r="r" b="b"/>
              <a:pathLst>
                <a:path w="640" h="984" extrusionOk="0">
                  <a:moveTo>
                    <a:pt x="24" y="1"/>
                  </a:moveTo>
                  <a:lnTo>
                    <a:pt x="0" y="984"/>
                  </a:lnTo>
                  <a:lnTo>
                    <a:pt x="499" y="930"/>
                  </a:lnTo>
                  <a:cubicBezTo>
                    <a:pt x="592" y="919"/>
                    <a:pt x="640" y="814"/>
                    <a:pt x="587" y="739"/>
                  </a:cubicBezTo>
                  <a:lnTo>
                    <a:pt x="24" y="1"/>
                  </a:lnTo>
                  <a:close/>
                </a:path>
              </a:pathLst>
            </a:custGeom>
            <a:solidFill>
              <a:srgbClr val="E37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96;p61">
              <a:extLst>
                <a:ext uri="{FF2B5EF4-FFF2-40B4-BE49-F238E27FC236}">
                  <a16:creationId xmlns:a16="http://schemas.microsoft.com/office/drawing/2014/main" id="{B1BA8971-4908-4734-8C47-76AAB149A907}"/>
                </a:ext>
              </a:extLst>
            </p:cNvPr>
            <p:cNvSpPr/>
            <p:nvPr/>
          </p:nvSpPr>
          <p:spPr>
            <a:xfrm>
              <a:off x="-929275" y="1745675"/>
              <a:ext cx="10625" cy="11475"/>
            </a:xfrm>
            <a:custGeom>
              <a:avLst/>
              <a:gdLst/>
              <a:ahLst/>
              <a:cxnLst/>
              <a:rect l="l" t="t" r="r" b="b"/>
              <a:pathLst>
                <a:path w="425" h="459" extrusionOk="0">
                  <a:moveTo>
                    <a:pt x="382" y="1"/>
                  </a:moveTo>
                  <a:lnTo>
                    <a:pt x="23" y="38"/>
                  </a:lnTo>
                  <a:cubicBezTo>
                    <a:pt x="9" y="39"/>
                    <a:pt x="1" y="51"/>
                    <a:pt x="2" y="64"/>
                  </a:cubicBezTo>
                  <a:lnTo>
                    <a:pt x="39" y="437"/>
                  </a:lnTo>
                  <a:cubicBezTo>
                    <a:pt x="40" y="449"/>
                    <a:pt x="49" y="458"/>
                    <a:pt x="61" y="458"/>
                  </a:cubicBezTo>
                  <a:cubicBezTo>
                    <a:pt x="62" y="458"/>
                    <a:pt x="64" y="458"/>
                    <a:pt x="65" y="458"/>
                  </a:cubicBezTo>
                  <a:lnTo>
                    <a:pt x="425" y="423"/>
                  </a:lnTo>
                  <a:lnTo>
                    <a:pt x="382" y="1"/>
                  </a:lnTo>
                  <a:close/>
                </a:path>
              </a:pathLst>
            </a:custGeom>
            <a:solidFill>
              <a:srgbClr val="024C69"/>
            </a:solidFill>
            <a:ln w="2350" cap="flat" cmpd="sng">
              <a:solidFill>
                <a:srgbClr val="024C69"/>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97;p61">
              <a:extLst>
                <a:ext uri="{FF2B5EF4-FFF2-40B4-BE49-F238E27FC236}">
                  <a16:creationId xmlns:a16="http://schemas.microsoft.com/office/drawing/2014/main" id="{5A30C4C9-359F-4964-AFDC-059FBF2860FD}"/>
                </a:ext>
              </a:extLst>
            </p:cNvPr>
            <p:cNvSpPr/>
            <p:nvPr/>
          </p:nvSpPr>
          <p:spPr>
            <a:xfrm>
              <a:off x="-1042800" y="1725100"/>
              <a:ext cx="66725" cy="77900"/>
            </a:xfrm>
            <a:custGeom>
              <a:avLst/>
              <a:gdLst/>
              <a:ahLst/>
              <a:cxnLst/>
              <a:rect l="l" t="t" r="r" b="b"/>
              <a:pathLst>
                <a:path w="2669" h="3116" extrusionOk="0">
                  <a:moveTo>
                    <a:pt x="1281" y="1"/>
                  </a:moveTo>
                  <a:cubicBezTo>
                    <a:pt x="1247" y="1"/>
                    <a:pt x="1212" y="2"/>
                    <a:pt x="1178" y="6"/>
                  </a:cubicBezTo>
                  <a:cubicBezTo>
                    <a:pt x="488" y="77"/>
                    <a:pt x="0" y="828"/>
                    <a:pt x="86" y="1685"/>
                  </a:cubicBezTo>
                  <a:cubicBezTo>
                    <a:pt x="168" y="2498"/>
                    <a:pt x="740" y="3116"/>
                    <a:pt x="1387" y="3116"/>
                  </a:cubicBezTo>
                  <a:cubicBezTo>
                    <a:pt x="1421" y="3116"/>
                    <a:pt x="1456" y="3114"/>
                    <a:pt x="1491" y="3110"/>
                  </a:cubicBezTo>
                  <a:cubicBezTo>
                    <a:pt x="2180" y="3040"/>
                    <a:pt x="2669" y="2289"/>
                    <a:pt x="2582" y="1432"/>
                  </a:cubicBezTo>
                  <a:cubicBezTo>
                    <a:pt x="2500" y="618"/>
                    <a:pt x="1928"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98;p61">
              <a:extLst>
                <a:ext uri="{FF2B5EF4-FFF2-40B4-BE49-F238E27FC236}">
                  <a16:creationId xmlns:a16="http://schemas.microsoft.com/office/drawing/2014/main" id="{072C6959-970D-4137-BE7C-7E160F7A9EFA}"/>
                </a:ext>
              </a:extLst>
            </p:cNvPr>
            <p:cNvSpPr/>
            <p:nvPr/>
          </p:nvSpPr>
          <p:spPr>
            <a:xfrm>
              <a:off x="-1042800" y="1723475"/>
              <a:ext cx="66725" cy="81175"/>
            </a:xfrm>
            <a:custGeom>
              <a:avLst/>
              <a:gdLst/>
              <a:ahLst/>
              <a:cxnLst/>
              <a:rect l="l" t="t" r="r" b="b"/>
              <a:pathLst>
                <a:path w="2669" h="3247" fill="none" extrusionOk="0">
                  <a:moveTo>
                    <a:pt x="2582" y="1497"/>
                  </a:moveTo>
                  <a:cubicBezTo>
                    <a:pt x="2669" y="2354"/>
                    <a:pt x="2180" y="3105"/>
                    <a:pt x="1491" y="3175"/>
                  </a:cubicBezTo>
                  <a:cubicBezTo>
                    <a:pt x="802" y="3246"/>
                    <a:pt x="173" y="2607"/>
                    <a:pt x="86" y="1750"/>
                  </a:cubicBezTo>
                  <a:cubicBezTo>
                    <a:pt x="0" y="893"/>
                    <a:pt x="488" y="142"/>
                    <a:pt x="1178" y="71"/>
                  </a:cubicBezTo>
                  <a:cubicBezTo>
                    <a:pt x="1867" y="1"/>
                    <a:pt x="2495" y="640"/>
                    <a:pt x="2582" y="1497"/>
                  </a:cubicBezTo>
                  <a:close/>
                </a:path>
              </a:pathLst>
            </a:custGeom>
            <a:solidFill>
              <a:schemeClr val="lt1"/>
            </a:solidFill>
            <a:ln w="2675" cap="flat" cmpd="sng">
              <a:solidFill>
                <a:srgbClr val="FFFFFF"/>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99;p61">
              <a:extLst>
                <a:ext uri="{FF2B5EF4-FFF2-40B4-BE49-F238E27FC236}">
                  <a16:creationId xmlns:a16="http://schemas.microsoft.com/office/drawing/2014/main" id="{189D8780-7D92-4CE1-9DCF-CB359077C9D7}"/>
                </a:ext>
              </a:extLst>
            </p:cNvPr>
            <p:cNvSpPr/>
            <p:nvPr/>
          </p:nvSpPr>
          <p:spPr>
            <a:xfrm>
              <a:off x="-969225" y="1717200"/>
              <a:ext cx="54025" cy="78400"/>
            </a:xfrm>
            <a:custGeom>
              <a:avLst/>
              <a:gdLst/>
              <a:ahLst/>
              <a:cxnLst/>
              <a:rect l="l" t="t" r="r" b="b"/>
              <a:pathLst>
                <a:path w="2161" h="3136" fill="none" extrusionOk="0">
                  <a:moveTo>
                    <a:pt x="2076" y="1467"/>
                  </a:moveTo>
                  <a:cubicBezTo>
                    <a:pt x="2160" y="2303"/>
                    <a:pt x="1782" y="3024"/>
                    <a:pt x="1233" y="3080"/>
                  </a:cubicBezTo>
                  <a:cubicBezTo>
                    <a:pt x="682" y="3135"/>
                    <a:pt x="168" y="2504"/>
                    <a:pt x="85" y="1668"/>
                  </a:cubicBezTo>
                  <a:cubicBezTo>
                    <a:pt x="1" y="832"/>
                    <a:pt x="379" y="109"/>
                    <a:pt x="928" y="54"/>
                  </a:cubicBezTo>
                  <a:cubicBezTo>
                    <a:pt x="1476" y="0"/>
                    <a:pt x="1991" y="632"/>
                    <a:pt x="2076" y="1467"/>
                  </a:cubicBezTo>
                  <a:close/>
                </a:path>
              </a:pathLst>
            </a:custGeom>
            <a:noFill/>
            <a:ln w="2350" cap="flat" cmpd="sng">
              <a:solidFill>
                <a:srgbClr val="024C69"/>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800;p61">
              <a:extLst>
                <a:ext uri="{FF2B5EF4-FFF2-40B4-BE49-F238E27FC236}">
                  <a16:creationId xmlns:a16="http://schemas.microsoft.com/office/drawing/2014/main" id="{F7BFD7A9-32D1-4957-B91B-BA2DCAFC0DB8}"/>
                </a:ext>
              </a:extLst>
            </p:cNvPr>
            <p:cNvSpPr/>
            <p:nvPr/>
          </p:nvSpPr>
          <p:spPr>
            <a:xfrm>
              <a:off x="-969225" y="1717200"/>
              <a:ext cx="54025" cy="78400"/>
            </a:xfrm>
            <a:custGeom>
              <a:avLst/>
              <a:gdLst/>
              <a:ahLst/>
              <a:cxnLst/>
              <a:rect l="l" t="t" r="r" b="b"/>
              <a:pathLst>
                <a:path w="2161" h="3136" fill="none" extrusionOk="0">
                  <a:moveTo>
                    <a:pt x="2076" y="1467"/>
                  </a:moveTo>
                  <a:cubicBezTo>
                    <a:pt x="2160" y="2303"/>
                    <a:pt x="1782" y="3024"/>
                    <a:pt x="1233" y="3080"/>
                  </a:cubicBezTo>
                  <a:cubicBezTo>
                    <a:pt x="682" y="3135"/>
                    <a:pt x="168" y="2504"/>
                    <a:pt x="85" y="1668"/>
                  </a:cubicBezTo>
                  <a:cubicBezTo>
                    <a:pt x="1" y="832"/>
                    <a:pt x="379" y="109"/>
                    <a:pt x="928" y="54"/>
                  </a:cubicBezTo>
                  <a:cubicBezTo>
                    <a:pt x="1476" y="0"/>
                    <a:pt x="1991" y="632"/>
                    <a:pt x="2076" y="1467"/>
                  </a:cubicBezTo>
                  <a:close/>
                </a:path>
              </a:pathLst>
            </a:custGeom>
            <a:noFill/>
            <a:ln w="2350" cap="flat" cmpd="sng">
              <a:solidFill>
                <a:srgbClr val="024C69"/>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801;p61">
              <a:extLst>
                <a:ext uri="{FF2B5EF4-FFF2-40B4-BE49-F238E27FC236}">
                  <a16:creationId xmlns:a16="http://schemas.microsoft.com/office/drawing/2014/main" id="{490FB454-37E1-4C31-87DA-EA20A68146F6}"/>
                </a:ext>
              </a:extLst>
            </p:cNvPr>
            <p:cNvSpPr/>
            <p:nvPr/>
          </p:nvSpPr>
          <p:spPr>
            <a:xfrm>
              <a:off x="-969225" y="1718450"/>
              <a:ext cx="54025" cy="75850"/>
            </a:xfrm>
            <a:custGeom>
              <a:avLst/>
              <a:gdLst/>
              <a:ahLst/>
              <a:cxnLst/>
              <a:rect l="l" t="t" r="r" b="b"/>
              <a:pathLst>
                <a:path w="2161" h="3034" extrusionOk="0">
                  <a:moveTo>
                    <a:pt x="993" y="1"/>
                  </a:moveTo>
                  <a:cubicBezTo>
                    <a:pt x="971" y="1"/>
                    <a:pt x="950" y="2"/>
                    <a:pt x="928" y="4"/>
                  </a:cubicBezTo>
                  <a:cubicBezTo>
                    <a:pt x="379" y="59"/>
                    <a:pt x="1" y="782"/>
                    <a:pt x="85" y="1618"/>
                  </a:cubicBezTo>
                  <a:cubicBezTo>
                    <a:pt x="165" y="2420"/>
                    <a:pt x="641" y="3034"/>
                    <a:pt x="1166" y="3034"/>
                  </a:cubicBezTo>
                  <a:cubicBezTo>
                    <a:pt x="1189" y="3034"/>
                    <a:pt x="1211" y="3032"/>
                    <a:pt x="1233" y="3030"/>
                  </a:cubicBezTo>
                  <a:cubicBezTo>
                    <a:pt x="1782" y="2974"/>
                    <a:pt x="2160" y="2253"/>
                    <a:pt x="2076" y="1417"/>
                  </a:cubicBezTo>
                  <a:cubicBezTo>
                    <a:pt x="1994" y="615"/>
                    <a:pt x="1516" y="1"/>
                    <a:pt x="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802;p61">
              <a:extLst>
                <a:ext uri="{FF2B5EF4-FFF2-40B4-BE49-F238E27FC236}">
                  <a16:creationId xmlns:a16="http://schemas.microsoft.com/office/drawing/2014/main" id="{E7725537-E703-4D17-BE43-1C193DF7CA5F}"/>
                </a:ext>
              </a:extLst>
            </p:cNvPr>
            <p:cNvSpPr/>
            <p:nvPr/>
          </p:nvSpPr>
          <p:spPr>
            <a:xfrm>
              <a:off x="-1039525" y="1725100"/>
              <a:ext cx="30125" cy="25800"/>
            </a:xfrm>
            <a:custGeom>
              <a:avLst/>
              <a:gdLst/>
              <a:ahLst/>
              <a:cxnLst/>
              <a:rect l="l" t="t" r="r" b="b"/>
              <a:pathLst>
                <a:path w="1205" h="1032" extrusionOk="0">
                  <a:moveTo>
                    <a:pt x="1135" y="0"/>
                  </a:moveTo>
                  <a:cubicBezTo>
                    <a:pt x="1105" y="0"/>
                    <a:pt x="1076" y="2"/>
                    <a:pt x="1046" y="5"/>
                  </a:cubicBezTo>
                  <a:cubicBezTo>
                    <a:pt x="540" y="57"/>
                    <a:pt x="142" y="475"/>
                    <a:pt x="0" y="1031"/>
                  </a:cubicBezTo>
                  <a:cubicBezTo>
                    <a:pt x="416" y="704"/>
                    <a:pt x="814" y="358"/>
                    <a:pt x="1204" y="3"/>
                  </a:cubicBezTo>
                  <a:cubicBezTo>
                    <a:pt x="1181" y="1"/>
                    <a:pt x="1158"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803;p61">
              <a:extLst>
                <a:ext uri="{FF2B5EF4-FFF2-40B4-BE49-F238E27FC236}">
                  <a16:creationId xmlns:a16="http://schemas.microsoft.com/office/drawing/2014/main" id="{2C0AF917-7EF2-428A-8318-B818AEEAA99C}"/>
                </a:ext>
              </a:extLst>
            </p:cNvPr>
            <p:cNvSpPr/>
            <p:nvPr/>
          </p:nvSpPr>
          <p:spPr>
            <a:xfrm>
              <a:off x="-1040250" y="1731200"/>
              <a:ext cx="50375" cy="45025"/>
            </a:xfrm>
            <a:custGeom>
              <a:avLst/>
              <a:gdLst/>
              <a:ahLst/>
              <a:cxnLst/>
              <a:rect l="l" t="t" r="r" b="b"/>
              <a:pathLst>
                <a:path w="2015" h="1801" extrusionOk="0">
                  <a:moveTo>
                    <a:pt x="1859" y="1"/>
                  </a:moveTo>
                  <a:cubicBezTo>
                    <a:pt x="1263" y="552"/>
                    <a:pt x="655" y="1088"/>
                    <a:pt x="1" y="1570"/>
                  </a:cubicBezTo>
                  <a:cubicBezTo>
                    <a:pt x="14" y="1649"/>
                    <a:pt x="34" y="1727"/>
                    <a:pt x="56" y="1801"/>
                  </a:cubicBezTo>
                  <a:cubicBezTo>
                    <a:pt x="716" y="1256"/>
                    <a:pt x="1368" y="700"/>
                    <a:pt x="2014" y="142"/>
                  </a:cubicBezTo>
                  <a:cubicBezTo>
                    <a:pt x="1966" y="90"/>
                    <a:pt x="1914" y="43"/>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804;p61">
              <a:extLst>
                <a:ext uri="{FF2B5EF4-FFF2-40B4-BE49-F238E27FC236}">
                  <a16:creationId xmlns:a16="http://schemas.microsoft.com/office/drawing/2014/main" id="{AEF0B4A3-2C47-441C-86F3-2C53DEC0D8EA}"/>
                </a:ext>
              </a:extLst>
            </p:cNvPr>
            <p:cNvSpPr/>
            <p:nvPr/>
          </p:nvSpPr>
          <p:spPr>
            <a:xfrm>
              <a:off x="-1025350" y="1755550"/>
              <a:ext cx="49300" cy="47425"/>
            </a:xfrm>
            <a:custGeom>
              <a:avLst/>
              <a:gdLst/>
              <a:ahLst/>
              <a:cxnLst/>
              <a:rect l="l" t="t" r="r" b="b"/>
              <a:pathLst>
                <a:path w="1972" h="1897" extrusionOk="0">
                  <a:moveTo>
                    <a:pt x="1850" y="0"/>
                  </a:moveTo>
                  <a:cubicBezTo>
                    <a:pt x="1246" y="563"/>
                    <a:pt x="632" y="1117"/>
                    <a:pt x="1" y="1648"/>
                  </a:cubicBezTo>
                  <a:cubicBezTo>
                    <a:pt x="203" y="1806"/>
                    <a:pt x="440" y="1897"/>
                    <a:pt x="688" y="1897"/>
                  </a:cubicBezTo>
                  <a:cubicBezTo>
                    <a:pt x="723" y="1897"/>
                    <a:pt x="758" y="1895"/>
                    <a:pt x="793" y="1891"/>
                  </a:cubicBezTo>
                  <a:cubicBezTo>
                    <a:pt x="1482" y="1821"/>
                    <a:pt x="1972" y="1070"/>
                    <a:pt x="1884" y="213"/>
                  </a:cubicBezTo>
                  <a:cubicBezTo>
                    <a:pt x="1877" y="140"/>
                    <a:pt x="1866" y="7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805;p61">
              <a:extLst>
                <a:ext uri="{FF2B5EF4-FFF2-40B4-BE49-F238E27FC236}">
                  <a16:creationId xmlns:a16="http://schemas.microsoft.com/office/drawing/2014/main" id="{A8C65078-AD55-459B-A9FB-47425C3E814C}"/>
                </a:ext>
              </a:extLst>
            </p:cNvPr>
            <p:cNvSpPr/>
            <p:nvPr/>
          </p:nvSpPr>
          <p:spPr>
            <a:xfrm>
              <a:off x="-964325" y="1734400"/>
              <a:ext cx="47450" cy="57025"/>
            </a:xfrm>
            <a:custGeom>
              <a:avLst/>
              <a:gdLst/>
              <a:ahLst/>
              <a:cxnLst/>
              <a:rect l="l" t="t" r="r" b="b"/>
              <a:pathLst>
                <a:path w="1898" h="2281" extrusionOk="0">
                  <a:moveTo>
                    <a:pt x="1649" y="1"/>
                  </a:moveTo>
                  <a:cubicBezTo>
                    <a:pt x="1131" y="534"/>
                    <a:pt x="615" y="1071"/>
                    <a:pt x="1" y="1491"/>
                  </a:cubicBezTo>
                  <a:cubicBezTo>
                    <a:pt x="124" y="1848"/>
                    <a:pt x="334" y="2130"/>
                    <a:pt x="578" y="2280"/>
                  </a:cubicBezTo>
                  <a:cubicBezTo>
                    <a:pt x="997" y="1933"/>
                    <a:pt x="1432" y="1605"/>
                    <a:pt x="1874" y="1288"/>
                  </a:cubicBezTo>
                  <a:cubicBezTo>
                    <a:pt x="1896" y="1127"/>
                    <a:pt x="1898" y="955"/>
                    <a:pt x="1880" y="780"/>
                  </a:cubicBezTo>
                  <a:cubicBezTo>
                    <a:pt x="1850" y="489"/>
                    <a:pt x="1768" y="223"/>
                    <a:pt x="1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06;p61">
              <a:extLst>
                <a:ext uri="{FF2B5EF4-FFF2-40B4-BE49-F238E27FC236}">
                  <a16:creationId xmlns:a16="http://schemas.microsoft.com/office/drawing/2014/main" id="{2ABFBB9C-B4BC-45BE-80FC-130EB6C0EB74}"/>
                </a:ext>
              </a:extLst>
            </p:cNvPr>
            <p:cNvSpPr/>
            <p:nvPr/>
          </p:nvSpPr>
          <p:spPr>
            <a:xfrm>
              <a:off x="-966825" y="1718500"/>
              <a:ext cx="27125" cy="26650"/>
            </a:xfrm>
            <a:custGeom>
              <a:avLst/>
              <a:gdLst/>
              <a:ahLst/>
              <a:cxnLst/>
              <a:rect l="l" t="t" r="r" b="b"/>
              <a:pathLst>
                <a:path w="1085" h="1066" extrusionOk="0">
                  <a:moveTo>
                    <a:pt x="894" y="0"/>
                  </a:moveTo>
                  <a:cubicBezTo>
                    <a:pt x="873" y="0"/>
                    <a:pt x="851" y="1"/>
                    <a:pt x="830" y="3"/>
                  </a:cubicBezTo>
                  <a:cubicBezTo>
                    <a:pt x="406" y="45"/>
                    <a:pt x="86" y="485"/>
                    <a:pt x="0" y="1065"/>
                  </a:cubicBezTo>
                  <a:cubicBezTo>
                    <a:pt x="358" y="716"/>
                    <a:pt x="721" y="369"/>
                    <a:pt x="1085" y="25"/>
                  </a:cubicBezTo>
                  <a:cubicBezTo>
                    <a:pt x="1023" y="9"/>
                    <a:pt x="959" y="0"/>
                    <a:pt x="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07;p61">
              <a:extLst>
                <a:ext uri="{FF2B5EF4-FFF2-40B4-BE49-F238E27FC236}">
                  <a16:creationId xmlns:a16="http://schemas.microsoft.com/office/drawing/2014/main" id="{000274AE-2CED-4CE7-B07D-A6C697D3F85F}"/>
                </a:ext>
              </a:extLst>
            </p:cNvPr>
            <p:cNvSpPr/>
            <p:nvPr/>
          </p:nvSpPr>
          <p:spPr>
            <a:xfrm>
              <a:off x="-969225" y="1717200"/>
              <a:ext cx="54025" cy="78400"/>
            </a:xfrm>
            <a:custGeom>
              <a:avLst/>
              <a:gdLst/>
              <a:ahLst/>
              <a:cxnLst/>
              <a:rect l="l" t="t" r="r" b="b"/>
              <a:pathLst>
                <a:path w="2161" h="3136" fill="none" extrusionOk="0">
                  <a:moveTo>
                    <a:pt x="2076" y="1467"/>
                  </a:moveTo>
                  <a:cubicBezTo>
                    <a:pt x="2160" y="2303"/>
                    <a:pt x="1782" y="3024"/>
                    <a:pt x="1233" y="3080"/>
                  </a:cubicBezTo>
                  <a:cubicBezTo>
                    <a:pt x="682" y="3135"/>
                    <a:pt x="168" y="2504"/>
                    <a:pt x="85" y="1668"/>
                  </a:cubicBezTo>
                  <a:cubicBezTo>
                    <a:pt x="1" y="832"/>
                    <a:pt x="379" y="109"/>
                    <a:pt x="928" y="54"/>
                  </a:cubicBezTo>
                  <a:cubicBezTo>
                    <a:pt x="1476" y="0"/>
                    <a:pt x="1991" y="632"/>
                    <a:pt x="2076" y="1467"/>
                  </a:cubicBezTo>
                  <a:close/>
                </a:path>
              </a:pathLst>
            </a:custGeom>
            <a:solidFill>
              <a:schemeClr val="lt1"/>
            </a:solidFill>
            <a:ln w="2350" cap="flat" cmpd="sng">
              <a:solidFill>
                <a:srgbClr val="FFFFFF"/>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08;p61">
              <a:extLst>
                <a:ext uri="{FF2B5EF4-FFF2-40B4-BE49-F238E27FC236}">
                  <a16:creationId xmlns:a16="http://schemas.microsoft.com/office/drawing/2014/main" id="{68DEAE53-0940-433E-9700-71694C96EAB3}"/>
                </a:ext>
              </a:extLst>
            </p:cNvPr>
            <p:cNvSpPr/>
            <p:nvPr/>
          </p:nvSpPr>
          <p:spPr>
            <a:xfrm>
              <a:off x="-978175" y="1747525"/>
              <a:ext cx="11425" cy="17525"/>
            </a:xfrm>
            <a:custGeom>
              <a:avLst/>
              <a:gdLst/>
              <a:ahLst/>
              <a:cxnLst/>
              <a:rect l="l" t="t" r="r" b="b"/>
              <a:pathLst>
                <a:path w="457" h="701" fill="none" extrusionOk="0">
                  <a:moveTo>
                    <a:pt x="0" y="700"/>
                  </a:moveTo>
                  <a:cubicBezTo>
                    <a:pt x="0" y="700"/>
                    <a:pt x="169" y="1"/>
                    <a:pt x="456" y="654"/>
                  </a:cubicBezTo>
                </a:path>
              </a:pathLst>
            </a:custGeom>
            <a:solidFill>
              <a:schemeClr val="lt1"/>
            </a:solidFill>
            <a:ln w="2675" cap="flat" cmpd="sng">
              <a:solidFill>
                <a:srgbClr val="FFFFFF"/>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09;p61">
              <a:extLst>
                <a:ext uri="{FF2B5EF4-FFF2-40B4-BE49-F238E27FC236}">
                  <a16:creationId xmlns:a16="http://schemas.microsoft.com/office/drawing/2014/main" id="{5BD8E0CE-1498-4E1E-BEEC-9A4A1B6D26C7}"/>
                </a:ext>
              </a:extLst>
            </p:cNvPr>
            <p:cNvSpPr/>
            <p:nvPr/>
          </p:nvSpPr>
          <p:spPr>
            <a:xfrm>
              <a:off x="-1051600" y="1758075"/>
              <a:ext cx="10650" cy="11450"/>
            </a:xfrm>
            <a:custGeom>
              <a:avLst/>
              <a:gdLst/>
              <a:ahLst/>
              <a:cxnLst/>
              <a:rect l="l" t="t" r="r" b="b"/>
              <a:pathLst>
                <a:path w="426" h="458" extrusionOk="0">
                  <a:moveTo>
                    <a:pt x="383" y="1"/>
                  </a:moveTo>
                  <a:lnTo>
                    <a:pt x="23" y="37"/>
                  </a:lnTo>
                  <a:cubicBezTo>
                    <a:pt x="10" y="38"/>
                    <a:pt x="1" y="50"/>
                    <a:pt x="2" y="63"/>
                  </a:cubicBezTo>
                  <a:lnTo>
                    <a:pt x="39" y="436"/>
                  </a:lnTo>
                  <a:cubicBezTo>
                    <a:pt x="40" y="449"/>
                    <a:pt x="51" y="457"/>
                    <a:pt x="63" y="457"/>
                  </a:cubicBezTo>
                  <a:cubicBezTo>
                    <a:pt x="64" y="457"/>
                    <a:pt x="65" y="457"/>
                    <a:pt x="65" y="457"/>
                  </a:cubicBezTo>
                  <a:lnTo>
                    <a:pt x="425" y="421"/>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10;p61">
              <a:extLst>
                <a:ext uri="{FF2B5EF4-FFF2-40B4-BE49-F238E27FC236}">
                  <a16:creationId xmlns:a16="http://schemas.microsoft.com/office/drawing/2014/main" id="{15D8AC07-A809-4416-8398-F28673264C89}"/>
                </a:ext>
              </a:extLst>
            </p:cNvPr>
            <p:cNvSpPr/>
            <p:nvPr/>
          </p:nvSpPr>
          <p:spPr>
            <a:xfrm>
              <a:off x="-1114700" y="1746175"/>
              <a:ext cx="73075" cy="17200"/>
            </a:xfrm>
            <a:custGeom>
              <a:avLst/>
              <a:gdLst/>
              <a:ahLst/>
              <a:cxnLst/>
              <a:rect l="l" t="t" r="r" b="b"/>
              <a:pathLst>
                <a:path w="2923" h="688" fill="none" extrusionOk="0">
                  <a:moveTo>
                    <a:pt x="2923" y="687"/>
                  </a:moveTo>
                  <a:lnTo>
                    <a:pt x="0" y="1"/>
                  </a:lnTo>
                </a:path>
              </a:pathLst>
            </a:custGeom>
            <a:solidFill>
              <a:schemeClr val="lt1"/>
            </a:solidFill>
            <a:ln w="2350" cap="flat" cmpd="sng">
              <a:solidFill>
                <a:srgbClr val="FFFFFF"/>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11;p61">
              <a:extLst>
                <a:ext uri="{FF2B5EF4-FFF2-40B4-BE49-F238E27FC236}">
                  <a16:creationId xmlns:a16="http://schemas.microsoft.com/office/drawing/2014/main" id="{B3543A6F-2A5B-45C7-854F-6488D1388416}"/>
                </a:ext>
              </a:extLst>
            </p:cNvPr>
            <p:cNvSpPr/>
            <p:nvPr/>
          </p:nvSpPr>
          <p:spPr>
            <a:xfrm>
              <a:off x="-1011475" y="1736925"/>
              <a:ext cx="24025" cy="12900"/>
            </a:xfrm>
            <a:custGeom>
              <a:avLst/>
              <a:gdLst/>
              <a:ahLst/>
              <a:cxnLst/>
              <a:rect l="l" t="t" r="r" b="b"/>
              <a:pathLst>
                <a:path w="961" h="516" extrusionOk="0">
                  <a:moveTo>
                    <a:pt x="666" y="0"/>
                  </a:moveTo>
                  <a:cubicBezTo>
                    <a:pt x="578" y="0"/>
                    <a:pt x="485" y="15"/>
                    <a:pt x="405" y="39"/>
                  </a:cubicBezTo>
                  <a:cubicBezTo>
                    <a:pt x="209" y="96"/>
                    <a:pt x="1" y="515"/>
                    <a:pt x="75" y="515"/>
                  </a:cubicBezTo>
                  <a:cubicBezTo>
                    <a:pt x="83" y="515"/>
                    <a:pt x="95" y="510"/>
                    <a:pt x="111" y="498"/>
                  </a:cubicBezTo>
                  <a:cubicBezTo>
                    <a:pt x="490" y="214"/>
                    <a:pt x="961" y="370"/>
                    <a:pt x="955" y="164"/>
                  </a:cubicBezTo>
                  <a:cubicBezTo>
                    <a:pt x="951" y="45"/>
                    <a:pt x="818" y="0"/>
                    <a:pt x="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12;p61">
              <a:extLst>
                <a:ext uri="{FF2B5EF4-FFF2-40B4-BE49-F238E27FC236}">
                  <a16:creationId xmlns:a16="http://schemas.microsoft.com/office/drawing/2014/main" id="{D78F32BD-5FB4-4C46-AC75-EBA79F971484}"/>
                </a:ext>
              </a:extLst>
            </p:cNvPr>
            <p:cNvSpPr/>
            <p:nvPr/>
          </p:nvSpPr>
          <p:spPr>
            <a:xfrm>
              <a:off x="-961400" y="1731750"/>
              <a:ext cx="23775" cy="11900"/>
            </a:xfrm>
            <a:custGeom>
              <a:avLst/>
              <a:gdLst/>
              <a:ahLst/>
              <a:cxnLst/>
              <a:rect l="l" t="t" r="r" b="b"/>
              <a:pathLst>
                <a:path w="951" h="476" extrusionOk="0">
                  <a:moveTo>
                    <a:pt x="351" y="0"/>
                  </a:moveTo>
                  <a:cubicBezTo>
                    <a:pt x="170" y="0"/>
                    <a:pt x="1" y="72"/>
                    <a:pt x="34" y="272"/>
                  </a:cubicBezTo>
                  <a:cubicBezTo>
                    <a:pt x="44" y="337"/>
                    <a:pt x="91" y="353"/>
                    <a:pt x="162" y="353"/>
                  </a:cubicBezTo>
                  <a:cubicBezTo>
                    <a:pt x="227" y="353"/>
                    <a:pt x="313" y="340"/>
                    <a:pt x="412" y="340"/>
                  </a:cubicBezTo>
                  <a:cubicBezTo>
                    <a:pt x="539" y="340"/>
                    <a:pt x="686" y="361"/>
                    <a:pt x="837" y="460"/>
                  </a:cubicBezTo>
                  <a:cubicBezTo>
                    <a:pt x="853" y="471"/>
                    <a:pt x="865" y="476"/>
                    <a:pt x="873" y="476"/>
                  </a:cubicBezTo>
                  <a:cubicBezTo>
                    <a:pt x="950" y="476"/>
                    <a:pt x="717" y="66"/>
                    <a:pt x="516" y="19"/>
                  </a:cubicBezTo>
                  <a:cubicBezTo>
                    <a:pt x="464" y="7"/>
                    <a:pt x="407"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13;p61">
              <a:extLst>
                <a:ext uri="{FF2B5EF4-FFF2-40B4-BE49-F238E27FC236}">
                  <a16:creationId xmlns:a16="http://schemas.microsoft.com/office/drawing/2014/main" id="{5822B17C-39F1-485B-9634-627331895906}"/>
                </a:ext>
              </a:extLst>
            </p:cNvPr>
            <p:cNvSpPr/>
            <p:nvPr/>
          </p:nvSpPr>
          <p:spPr>
            <a:xfrm>
              <a:off x="-994700" y="1763625"/>
              <a:ext cx="8125" cy="15425"/>
            </a:xfrm>
            <a:custGeom>
              <a:avLst/>
              <a:gdLst/>
              <a:ahLst/>
              <a:cxnLst/>
              <a:rect l="l" t="t" r="r" b="b"/>
              <a:pathLst>
                <a:path w="325" h="617" extrusionOk="0">
                  <a:moveTo>
                    <a:pt x="144" y="1"/>
                  </a:moveTo>
                  <a:cubicBezTo>
                    <a:pt x="143" y="1"/>
                    <a:pt x="141" y="1"/>
                    <a:pt x="139" y="1"/>
                  </a:cubicBezTo>
                  <a:cubicBezTo>
                    <a:pt x="58" y="7"/>
                    <a:pt x="1" y="150"/>
                    <a:pt x="15" y="320"/>
                  </a:cubicBezTo>
                  <a:cubicBezTo>
                    <a:pt x="27" y="486"/>
                    <a:pt x="102" y="616"/>
                    <a:pt x="181" y="616"/>
                  </a:cubicBezTo>
                  <a:cubicBezTo>
                    <a:pt x="183" y="616"/>
                    <a:pt x="184" y="616"/>
                    <a:pt x="186" y="616"/>
                  </a:cubicBezTo>
                  <a:cubicBezTo>
                    <a:pt x="269" y="610"/>
                    <a:pt x="325" y="467"/>
                    <a:pt x="312" y="297"/>
                  </a:cubicBezTo>
                  <a:cubicBezTo>
                    <a:pt x="298" y="131"/>
                    <a:pt x="225"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14;p61">
              <a:extLst>
                <a:ext uri="{FF2B5EF4-FFF2-40B4-BE49-F238E27FC236}">
                  <a16:creationId xmlns:a16="http://schemas.microsoft.com/office/drawing/2014/main" id="{203E2BF9-22EE-4087-A205-8DBBD9DBDCC0}"/>
                </a:ext>
              </a:extLst>
            </p:cNvPr>
            <p:cNvSpPr/>
            <p:nvPr/>
          </p:nvSpPr>
          <p:spPr>
            <a:xfrm>
              <a:off x="-961250" y="1759150"/>
              <a:ext cx="7750" cy="14700"/>
            </a:xfrm>
            <a:custGeom>
              <a:avLst/>
              <a:gdLst/>
              <a:ahLst/>
              <a:cxnLst/>
              <a:rect l="l" t="t" r="r" b="b"/>
              <a:pathLst>
                <a:path w="310" h="588" extrusionOk="0">
                  <a:moveTo>
                    <a:pt x="138" y="0"/>
                  </a:moveTo>
                  <a:cubicBezTo>
                    <a:pt x="137" y="0"/>
                    <a:pt x="135" y="0"/>
                    <a:pt x="134" y="0"/>
                  </a:cubicBezTo>
                  <a:cubicBezTo>
                    <a:pt x="54" y="6"/>
                    <a:pt x="0" y="142"/>
                    <a:pt x="13" y="304"/>
                  </a:cubicBezTo>
                  <a:cubicBezTo>
                    <a:pt x="24" y="463"/>
                    <a:pt x="96" y="588"/>
                    <a:pt x="172" y="588"/>
                  </a:cubicBezTo>
                  <a:cubicBezTo>
                    <a:pt x="174" y="588"/>
                    <a:pt x="175" y="588"/>
                    <a:pt x="177" y="587"/>
                  </a:cubicBezTo>
                  <a:cubicBezTo>
                    <a:pt x="255" y="581"/>
                    <a:pt x="309" y="446"/>
                    <a:pt x="298" y="283"/>
                  </a:cubicBezTo>
                  <a:cubicBezTo>
                    <a:pt x="286" y="125"/>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15;p61">
              <a:extLst>
                <a:ext uri="{FF2B5EF4-FFF2-40B4-BE49-F238E27FC236}">
                  <a16:creationId xmlns:a16="http://schemas.microsoft.com/office/drawing/2014/main" id="{F4BE7543-55FF-4DBD-A148-7407A804469B}"/>
                </a:ext>
              </a:extLst>
            </p:cNvPr>
            <p:cNvSpPr/>
            <p:nvPr/>
          </p:nvSpPr>
          <p:spPr>
            <a:xfrm>
              <a:off x="-1854900" y="2451000"/>
              <a:ext cx="1772875" cy="80050"/>
            </a:xfrm>
            <a:custGeom>
              <a:avLst/>
              <a:gdLst/>
              <a:ahLst/>
              <a:cxnLst/>
              <a:rect l="l" t="t" r="r" b="b"/>
              <a:pathLst>
                <a:path w="70915" h="3202" extrusionOk="0">
                  <a:moveTo>
                    <a:pt x="132" y="1"/>
                  </a:moveTo>
                  <a:cubicBezTo>
                    <a:pt x="61" y="1"/>
                    <a:pt x="1" y="59"/>
                    <a:pt x="1" y="132"/>
                  </a:cubicBezTo>
                  <a:lnTo>
                    <a:pt x="1" y="3070"/>
                  </a:lnTo>
                  <a:cubicBezTo>
                    <a:pt x="1" y="3142"/>
                    <a:pt x="59" y="3201"/>
                    <a:pt x="132" y="3201"/>
                  </a:cubicBezTo>
                  <a:lnTo>
                    <a:pt x="70782" y="3201"/>
                  </a:lnTo>
                  <a:cubicBezTo>
                    <a:pt x="70855" y="3201"/>
                    <a:pt x="70914" y="3143"/>
                    <a:pt x="70913" y="3070"/>
                  </a:cubicBezTo>
                  <a:lnTo>
                    <a:pt x="70913" y="132"/>
                  </a:lnTo>
                  <a:cubicBezTo>
                    <a:pt x="70913" y="60"/>
                    <a:pt x="70855" y="1"/>
                    <a:pt x="70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16;p61">
              <a:extLst>
                <a:ext uri="{FF2B5EF4-FFF2-40B4-BE49-F238E27FC236}">
                  <a16:creationId xmlns:a16="http://schemas.microsoft.com/office/drawing/2014/main" id="{104AD70C-4D8C-4D7F-B6DC-20BCEF716230}"/>
                </a:ext>
              </a:extLst>
            </p:cNvPr>
            <p:cNvSpPr/>
            <p:nvPr/>
          </p:nvSpPr>
          <p:spPr>
            <a:xfrm>
              <a:off x="-2056575" y="2444450"/>
              <a:ext cx="2056575" cy="45925"/>
            </a:xfrm>
            <a:custGeom>
              <a:avLst/>
              <a:gdLst/>
              <a:ahLst/>
              <a:cxnLst/>
              <a:rect l="l" t="t" r="r" b="b"/>
              <a:pathLst>
                <a:path w="82263" h="1837" extrusionOk="0">
                  <a:moveTo>
                    <a:pt x="1" y="0"/>
                  </a:moveTo>
                  <a:lnTo>
                    <a:pt x="1" y="1836"/>
                  </a:lnTo>
                  <a:lnTo>
                    <a:pt x="82262" y="1836"/>
                  </a:lnTo>
                  <a:lnTo>
                    <a:pt x="82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17;p61">
              <a:extLst>
                <a:ext uri="{FF2B5EF4-FFF2-40B4-BE49-F238E27FC236}">
                  <a16:creationId xmlns:a16="http://schemas.microsoft.com/office/drawing/2014/main" id="{01A02F53-A826-4163-9663-178449637728}"/>
                </a:ext>
              </a:extLst>
            </p:cNvPr>
            <p:cNvSpPr/>
            <p:nvPr/>
          </p:nvSpPr>
          <p:spPr>
            <a:xfrm>
              <a:off x="-893000" y="2413300"/>
              <a:ext cx="261200" cy="30650"/>
            </a:xfrm>
            <a:custGeom>
              <a:avLst/>
              <a:gdLst/>
              <a:ahLst/>
              <a:cxnLst/>
              <a:rect l="l" t="t" r="r" b="b"/>
              <a:pathLst>
                <a:path w="10448" h="1226" extrusionOk="0">
                  <a:moveTo>
                    <a:pt x="0" y="1"/>
                  </a:moveTo>
                  <a:lnTo>
                    <a:pt x="0" y="1225"/>
                  </a:lnTo>
                  <a:lnTo>
                    <a:pt x="10448" y="1225"/>
                  </a:lnTo>
                  <a:lnTo>
                    <a:pt x="10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18;p61">
              <a:extLst>
                <a:ext uri="{FF2B5EF4-FFF2-40B4-BE49-F238E27FC236}">
                  <a16:creationId xmlns:a16="http://schemas.microsoft.com/office/drawing/2014/main" id="{173D7A6F-BD40-483D-BDFA-578B08C7B2FF}"/>
                </a:ext>
              </a:extLst>
            </p:cNvPr>
            <p:cNvSpPr/>
            <p:nvPr/>
          </p:nvSpPr>
          <p:spPr>
            <a:xfrm>
              <a:off x="-893000" y="2413300"/>
              <a:ext cx="170675" cy="30700"/>
            </a:xfrm>
            <a:custGeom>
              <a:avLst/>
              <a:gdLst/>
              <a:ahLst/>
              <a:cxnLst/>
              <a:rect l="l" t="t" r="r" b="b"/>
              <a:pathLst>
                <a:path w="6827" h="1228" extrusionOk="0">
                  <a:moveTo>
                    <a:pt x="0" y="1"/>
                  </a:moveTo>
                  <a:lnTo>
                    <a:pt x="0" y="1227"/>
                  </a:lnTo>
                  <a:lnTo>
                    <a:pt x="6290" y="1227"/>
                  </a:lnTo>
                  <a:lnTo>
                    <a:pt x="6827" y="1"/>
                  </a:lnTo>
                  <a:close/>
                </a:path>
              </a:pathLst>
            </a:custGeom>
            <a:solidFill>
              <a:schemeClr val="lt1"/>
            </a:solidFill>
            <a:ln w="6375" cap="flat"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19;p61">
              <a:extLst>
                <a:ext uri="{FF2B5EF4-FFF2-40B4-BE49-F238E27FC236}">
                  <a16:creationId xmlns:a16="http://schemas.microsoft.com/office/drawing/2014/main" id="{80AB30DB-9480-4185-B242-E233535FE875}"/>
                </a:ext>
              </a:extLst>
            </p:cNvPr>
            <p:cNvSpPr/>
            <p:nvPr/>
          </p:nvSpPr>
          <p:spPr>
            <a:xfrm>
              <a:off x="-716975" y="2160050"/>
              <a:ext cx="511000" cy="283950"/>
            </a:xfrm>
            <a:custGeom>
              <a:avLst/>
              <a:gdLst/>
              <a:ahLst/>
              <a:cxnLst/>
              <a:rect l="l" t="t" r="r" b="b"/>
              <a:pathLst>
                <a:path w="20440" h="11358" extrusionOk="0">
                  <a:moveTo>
                    <a:pt x="3975" y="1"/>
                  </a:moveTo>
                  <a:lnTo>
                    <a:pt x="1" y="11357"/>
                  </a:lnTo>
                  <a:lnTo>
                    <a:pt x="16466" y="11357"/>
                  </a:lnTo>
                  <a:lnTo>
                    <a:pt x="204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20;p61">
              <a:extLst>
                <a:ext uri="{FF2B5EF4-FFF2-40B4-BE49-F238E27FC236}">
                  <a16:creationId xmlns:a16="http://schemas.microsoft.com/office/drawing/2014/main" id="{97D52EF8-5ECC-4CC0-BD1C-5A064C8949EB}"/>
                </a:ext>
              </a:extLst>
            </p:cNvPr>
            <p:cNvSpPr/>
            <p:nvPr/>
          </p:nvSpPr>
          <p:spPr>
            <a:xfrm>
              <a:off x="-463975" y="2294588"/>
              <a:ext cx="51875" cy="51725"/>
            </a:xfrm>
            <a:custGeom>
              <a:avLst/>
              <a:gdLst/>
              <a:ahLst/>
              <a:cxnLst/>
              <a:rect l="l" t="t" r="r" b="b"/>
              <a:pathLst>
                <a:path w="2075" h="2069" extrusionOk="0">
                  <a:moveTo>
                    <a:pt x="1038" y="0"/>
                  </a:moveTo>
                  <a:cubicBezTo>
                    <a:pt x="1036" y="0"/>
                    <a:pt x="1034" y="0"/>
                    <a:pt x="1032" y="0"/>
                  </a:cubicBezTo>
                  <a:cubicBezTo>
                    <a:pt x="461" y="2"/>
                    <a:pt x="0" y="468"/>
                    <a:pt x="3" y="1038"/>
                  </a:cubicBezTo>
                  <a:cubicBezTo>
                    <a:pt x="6" y="1608"/>
                    <a:pt x="468" y="2069"/>
                    <a:pt x="1038" y="2069"/>
                  </a:cubicBezTo>
                  <a:cubicBezTo>
                    <a:pt x="1039" y="2069"/>
                    <a:pt x="1040" y="2069"/>
                    <a:pt x="1042" y="2069"/>
                  </a:cubicBezTo>
                  <a:cubicBezTo>
                    <a:pt x="1613" y="2066"/>
                    <a:pt x="2074" y="1600"/>
                    <a:pt x="2071" y="1030"/>
                  </a:cubicBezTo>
                  <a:cubicBezTo>
                    <a:pt x="2069" y="460"/>
                    <a:pt x="1607" y="0"/>
                    <a:pt x="1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8957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3600" dirty="0">
                <a:latin typeface="PNU" panose="00000500000000000000" pitchFamily="2" charset="-78"/>
                <a:cs typeface="PNU" panose="00000500000000000000" pitchFamily="2" charset="-78"/>
              </a:rPr>
              <a:t>تنزيل محور دعم ريادة الأعمال لدى شباب</a:t>
            </a:r>
            <a:endParaRPr dirty="0"/>
          </a:p>
        </p:txBody>
      </p:sp>
      <p:sp>
        <p:nvSpPr>
          <p:cNvPr id="1021" name="Google Shape;1021;p39"/>
          <p:cNvSpPr txBox="1">
            <a:spLocks noGrp="1"/>
          </p:cNvSpPr>
          <p:nvPr>
            <p:ph type="subTitle" idx="3"/>
          </p:nvPr>
        </p:nvSpPr>
        <p:spPr>
          <a:xfrm>
            <a:off x="4905487" y="1792951"/>
            <a:ext cx="3679113" cy="2988836"/>
          </a:xfrm>
          <a:prstGeom prst="rect">
            <a:avLst/>
          </a:prstGeom>
          <a:solidFill>
            <a:schemeClr val="accent1">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p>
            <a:pPr marL="0" lvl="0" indent="0" algn="just" rtl="1">
              <a:spcBef>
                <a:spcPts val="0"/>
              </a:spcBef>
              <a:spcAft>
                <a:spcPts val="0"/>
              </a:spcAft>
              <a:buNone/>
            </a:pPr>
            <a:r>
              <a:rPr lang="ar-MA" b="1" dirty="0">
                <a:latin typeface="18 Khebrat Musamim" pitchFamily="50" charset="0"/>
                <a:cs typeface="18 Khebrat Musamim" pitchFamily="50" charset="0"/>
              </a:rPr>
              <a:t>اعتمدت الجمعية منهجية عمل تقوم على تنظيم دورات تكوين قبلي محددة المدة (كل ثلاث أشهر)، تتخللها مجموعة من  آليات التتبع والتقييم المستمر، حيث تختتم هذه الدورات بعقد الاجتماعات الدورية للجنة الإقليمية للتنمية البشرية (</a:t>
            </a:r>
            <a:r>
              <a:rPr lang="fr-FR" b="1" dirty="0">
                <a:latin typeface="18 Khebrat Musamim" pitchFamily="50" charset="0"/>
                <a:cs typeface="18 Khebrat Musamim" pitchFamily="50" charset="0"/>
              </a:rPr>
              <a:t>CPDH</a:t>
            </a:r>
            <a:r>
              <a:rPr lang="ar-MA" b="1" dirty="0">
                <a:latin typeface="18 Khebrat Musamim" pitchFamily="50" charset="0"/>
                <a:cs typeface="18 Khebrat Musamim" pitchFamily="50" charset="0"/>
              </a:rPr>
              <a:t>)، وذلك بهدف تمكين هياكل الحكامة الخاصة بالمبادرة الوطنية للتنمية البشرية من تتبع مستوى الإنجاز ومدى تحقيق الأهداف المسطرة.</a:t>
            </a:r>
          </a:p>
        </p:txBody>
      </p:sp>
      <p:sp>
        <p:nvSpPr>
          <p:cNvPr id="1150" name="Google Shape;1150;p39"/>
          <p:cNvSpPr/>
          <p:nvPr/>
        </p:nvSpPr>
        <p:spPr>
          <a:xfrm>
            <a:off x="826225" y="679150"/>
            <a:ext cx="293225" cy="338575"/>
          </a:xfrm>
          <a:custGeom>
            <a:avLst/>
            <a:gdLst/>
            <a:ahLst/>
            <a:cxnLst/>
            <a:rect l="l" t="t" r="r" b="b"/>
            <a:pathLst>
              <a:path w="11729" h="13543" fill="none" extrusionOk="0">
                <a:moveTo>
                  <a:pt x="1" y="0"/>
                </a:moveTo>
                <a:lnTo>
                  <a:pt x="11729" y="6770"/>
                </a:lnTo>
                <a:lnTo>
                  <a:pt x="1" y="13542"/>
                </a:lnTo>
                <a:close/>
              </a:path>
            </a:pathLst>
          </a:custGeom>
          <a:solidFill>
            <a:schemeClr val="lt1"/>
          </a:solidFill>
          <a:ln w="2005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Image 146">
            <a:extLst>
              <a:ext uri="{FF2B5EF4-FFF2-40B4-BE49-F238E27FC236}">
                <a16:creationId xmlns:a16="http://schemas.microsoft.com/office/drawing/2014/main" id="{B190FCCC-92DF-4F62-9365-6CD10753A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sp>
        <p:nvSpPr>
          <p:cNvPr id="8" name="Google Shape;1021;p39">
            <a:extLst>
              <a:ext uri="{FF2B5EF4-FFF2-40B4-BE49-F238E27FC236}">
                <a16:creationId xmlns:a16="http://schemas.microsoft.com/office/drawing/2014/main" id="{030BD856-5C6D-4C6E-AD3F-079D07278B32}"/>
              </a:ext>
            </a:extLst>
          </p:cNvPr>
          <p:cNvSpPr txBox="1">
            <a:spLocks/>
          </p:cNvSpPr>
          <p:nvPr/>
        </p:nvSpPr>
        <p:spPr>
          <a:xfrm>
            <a:off x="633936" y="1792951"/>
            <a:ext cx="3679113" cy="2988836"/>
          </a:xfrm>
          <a:prstGeom prst="rect">
            <a:avLst/>
          </a:prstGeom>
          <a:solidFill>
            <a:schemeClr val="accent1">
              <a:lumMod val="40000"/>
              <a:lumOff val="60000"/>
            </a:schemeClr>
          </a:solidFill>
          <a:ln w="38100" cap="flat" cmpd="sng" algn="ctr">
            <a:noFill/>
            <a:prstDash val="solid"/>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algn="just" rtl="1"/>
            <a:r>
              <a:rPr lang="ar-MA" b="1" dirty="0">
                <a:latin typeface="18 Khebrat Musamim" pitchFamily="50" charset="0"/>
                <a:cs typeface="18 Khebrat Musamim" pitchFamily="50" charset="0"/>
              </a:rPr>
              <a:t>تعتمد جمعية نجم مقاربة تربوية حديثة ترتكز على منهج </a:t>
            </a:r>
            <a:r>
              <a:rPr lang="ar-MA" b="1" dirty="0" err="1">
                <a:latin typeface="18 Khebrat Musamim" pitchFamily="50" charset="0"/>
                <a:cs typeface="18 Khebrat Musamim" pitchFamily="50" charset="0"/>
              </a:rPr>
              <a:t>الأندراغوجيا</a:t>
            </a:r>
            <a:r>
              <a:rPr lang="ar-MA" b="1" dirty="0">
                <a:latin typeface="18 Khebrat Musamim" pitchFamily="50" charset="0"/>
                <a:cs typeface="18 Khebrat Musamim" pitchFamily="50" charset="0"/>
              </a:rPr>
              <a:t>، المصمم خصيصاً لتلبية احتياجات التعلم لدى الكبار. وتُعزَّز هذه المقاربة بتكوين تطبيقي وتفاعلي مبني على معالجة حالات واقعية، وفق مبدأ "التعلم من خلال الممارسة". ويشرف على هذا المسار فريق بيداغوجي دائم، يضمن مواكبة دقيقة وجودة في التكوين، من خلال تواصل مستمر مع خبراء ومهنيين، مما يعزز فعالية التعلم ويضمن تحقيق نتائج ملموسة.</a:t>
            </a:r>
          </a:p>
        </p:txBody>
      </p:sp>
    </p:spTree>
    <p:extLst>
      <p:ext uri="{BB962C8B-B14F-4D97-AF65-F5344CB8AC3E}">
        <p14:creationId xmlns:p14="http://schemas.microsoft.com/office/powerpoint/2010/main" val="1015113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9"/>
          <p:cNvSpPr txBox="1">
            <a:spLocks noGrp="1"/>
          </p:cNvSpPr>
          <p:nvPr>
            <p:ph type="title"/>
          </p:nvPr>
        </p:nvSpPr>
        <p:spPr>
          <a:xfrm>
            <a:off x="964872" y="940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3600" dirty="0">
                <a:latin typeface="PNU" panose="00000500000000000000" pitchFamily="2" charset="-78"/>
                <a:cs typeface="PNU" panose="00000500000000000000" pitchFamily="2" charset="-78"/>
              </a:rPr>
              <a:t>تنزيل محور دعم ريادة الأعمال لدى شباب</a:t>
            </a:r>
            <a:endParaRPr dirty="0"/>
          </a:p>
        </p:txBody>
      </p:sp>
      <p:sp>
        <p:nvSpPr>
          <p:cNvPr id="1150" name="Google Shape;1150;p39"/>
          <p:cNvSpPr/>
          <p:nvPr/>
        </p:nvSpPr>
        <p:spPr>
          <a:xfrm>
            <a:off x="826225" y="679150"/>
            <a:ext cx="293225" cy="338575"/>
          </a:xfrm>
          <a:custGeom>
            <a:avLst/>
            <a:gdLst/>
            <a:ahLst/>
            <a:cxnLst/>
            <a:rect l="l" t="t" r="r" b="b"/>
            <a:pathLst>
              <a:path w="11729" h="13543" fill="none" extrusionOk="0">
                <a:moveTo>
                  <a:pt x="1" y="0"/>
                </a:moveTo>
                <a:lnTo>
                  <a:pt x="11729" y="6770"/>
                </a:lnTo>
                <a:lnTo>
                  <a:pt x="1" y="13542"/>
                </a:lnTo>
                <a:close/>
              </a:path>
            </a:pathLst>
          </a:custGeom>
          <a:solidFill>
            <a:schemeClr val="lt1"/>
          </a:solidFill>
          <a:ln w="2005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Image 146">
            <a:extLst>
              <a:ext uri="{FF2B5EF4-FFF2-40B4-BE49-F238E27FC236}">
                <a16:creationId xmlns:a16="http://schemas.microsoft.com/office/drawing/2014/main" id="{B190FCCC-92DF-4F62-9365-6CD10753A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sp>
        <p:nvSpPr>
          <p:cNvPr id="9" name="ZoneTexte 8">
            <a:extLst>
              <a:ext uri="{FF2B5EF4-FFF2-40B4-BE49-F238E27FC236}">
                <a16:creationId xmlns:a16="http://schemas.microsoft.com/office/drawing/2014/main" id="{9E5F4656-A5F9-489D-821E-E34167000FB7}"/>
              </a:ext>
            </a:extLst>
          </p:cNvPr>
          <p:cNvSpPr txBox="1"/>
          <p:nvPr/>
        </p:nvSpPr>
        <p:spPr>
          <a:xfrm>
            <a:off x="475128" y="679150"/>
            <a:ext cx="8433992" cy="1454244"/>
          </a:xfrm>
          <a:prstGeom prst="rect">
            <a:avLst/>
          </a:prstGeom>
          <a:noFill/>
        </p:spPr>
        <p:txBody>
          <a:bodyPr wrap="square">
            <a:spAutoFit/>
          </a:bodyPr>
          <a:lstStyle/>
          <a:p>
            <a:pPr algn="just" rtl="1">
              <a:lnSpc>
                <a:spcPct val="150000"/>
              </a:lnSpc>
            </a:pPr>
            <a:r>
              <a:rPr lang="ar-MA" sz="1200" b="1" dirty="0">
                <a:latin typeface="18 Khebrat Musamim" pitchFamily="50" charset="0"/>
                <a:cs typeface="18 Khebrat Musamim" pitchFamily="50" charset="0"/>
              </a:rPr>
              <a:t>في ختام الدورة الرابعة من برنامج التكوين في مرحلة ما قبل الإنشاء، التي نظمتها جمعية نجم برسم سنة 2024، تم تكوين ما مجموعه 261 شاباً وشابة، متجاوزين بذلك بكثير الهدف التعاقدي المحدد مع مصالح عمالة مقاطعات مولاي رشيد، حيث بلغ معدل الإنجاز 131٪ خلال سنة 2024. ويعكس هذا الإنجاز ليس فقط مدى التزام المستفيدين، بل أيضاً فعالية وجدوى الابتكارات المعتمدة في المقاربة المنهجية للجمعية. مما يؤكد الأثر الإيجابي للجمعية من أجل</a:t>
            </a:r>
            <a:r>
              <a:rPr lang="fr-FR" sz="1200" b="1" dirty="0">
                <a:latin typeface="18 Khebrat Musamim" pitchFamily="50" charset="0"/>
                <a:cs typeface="18 Khebrat Musamim" pitchFamily="50" charset="0"/>
              </a:rPr>
              <a:t> </a:t>
            </a:r>
            <a:r>
              <a:rPr lang="ar-MA" sz="1200" b="1" dirty="0">
                <a:latin typeface="18 Khebrat Musamim" pitchFamily="50" charset="0"/>
                <a:cs typeface="18 Khebrat Musamim" pitchFamily="50" charset="0"/>
              </a:rPr>
              <a:t>تنزيل و إنجاح هذا المحور الاستراتيجي.</a:t>
            </a:r>
            <a:endParaRPr lang="fr-FR" sz="1200" dirty="0">
              <a:latin typeface="18 Khebrat Musamim" pitchFamily="50" charset="0"/>
              <a:cs typeface="18 Khebrat Musamim" pitchFamily="50" charset="0"/>
            </a:endParaRPr>
          </a:p>
        </p:txBody>
      </p:sp>
      <p:pic>
        <p:nvPicPr>
          <p:cNvPr id="14" name="Image 13">
            <a:extLst>
              <a:ext uri="{FF2B5EF4-FFF2-40B4-BE49-F238E27FC236}">
                <a16:creationId xmlns:a16="http://schemas.microsoft.com/office/drawing/2014/main" id="{867D9E2F-7EF6-493B-8975-957B9DACD741}"/>
              </a:ext>
            </a:extLst>
          </p:cNvPr>
          <p:cNvPicPr/>
          <p:nvPr/>
        </p:nvPicPr>
        <p:blipFill>
          <a:blip r:embed="rId4" cstate="print">
            <a:extLst>
              <a:ext uri="{28A0092B-C50C-407E-A947-70E740481C1C}">
                <a14:useLocalDpi xmlns:a14="http://schemas.microsoft.com/office/drawing/2010/main" val="0"/>
              </a:ext>
            </a:extLst>
          </a:blip>
          <a:stretch>
            <a:fillRect/>
          </a:stretch>
        </p:blipFill>
        <p:spPr>
          <a:xfrm flipH="1">
            <a:off x="3421040" y="2131435"/>
            <a:ext cx="2542167" cy="2820994"/>
          </a:xfrm>
          <a:prstGeom prst="rect">
            <a:avLst/>
          </a:prstGeom>
          <a:ln>
            <a:solidFill>
              <a:schemeClr val="accent5"/>
            </a:solidFill>
          </a:ln>
        </p:spPr>
      </p:pic>
      <p:pic>
        <p:nvPicPr>
          <p:cNvPr id="16" name="Image 15">
            <a:extLst>
              <a:ext uri="{FF2B5EF4-FFF2-40B4-BE49-F238E27FC236}">
                <a16:creationId xmlns:a16="http://schemas.microsoft.com/office/drawing/2014/main" id="{A57A544A-1F04-468A-BF3A-4A50053C3E47}"/>
              </a:ext>
            </a:extLst>
          </p:cNvPr>
          <p:cNvPicPr/>
          <p:nvPr/>
        </p:nvPicPr>
        <p:blipFill>
          <a:blip r:embed="rId5" cstate="print">
            <a:extLst>
              <a:ext uri="{28A0092B-C50C-407E-A947-70E740481C1C}">
                <a14:useLocalDpi xmlns:a14="http://schemas.microsoft.com/office/drawing/2010/main" val="0"/>
              </a:ext>
            </a:extLst>
          </a:blip>
          <a:stretch>
            <a:fillRect/>
          </a:stretch>
        </p:blipFill>
        <p:spPr>
          <a:xfrm flipH="1">
            <a:off x="6430303" y="2131435"/>
            <a:ext cx="2385726" cy="2820994"/>
          </a:xfrm>
          <a:prstGeom prst="rect">
            <a:avLst/>
          </a:prstGeom>
          <a:ln>
            <a:solidFill>
              <a:schemeClr val="accent5"/>
            </a:solidFill>
          </a:ln>
        </p:spPr>
      </p:pic>
      <p:pic>
        <p:nvPicPr>
          <p:cNvPr id="17" name="Image 16">
            <a:extLst>
              <a:ext uri="{FF2B5EF4-FFF2-40B4-BE49-F238E27FC236}">
                <a16:creationId xmlns:a16="http://schemas.microsoft.com/office/drawing/2014/main" id="{83C41218-5F5B-415B-93F7-669AFB4ACDC6}"/>
              </a:ext>
            </a:extLst>
          </p:cNvPr>
          <p:cNvPicPr/>
          <p:nvPr/>
        </p:nvPicPr>
        <p:blipFill>
          <a:blip r:embed="rId6" cstate="print">
            <a:extLst>
              <a:ext uri="{28A0092B-C50C-407E-A947-70E740481C1C}">
                <a14:useLocalDpi xmlns:a14="http://schemas.microsoft.com/office/drawing/2010/main" val="0"/>
              </a:ext>
            </a:extLst>
          </a:blip>
          <a:stretch>
            <a:fillRect/>
          </a:stretch>
        </p:blipFill>
        <p:spPr>
          <a:xfrm flipH="1">
            <a:off x="176287" y="2145755"/>
            <a:ext cx="2722228" cy="2820995"/>
          </a:xfrm>
          <a:prstGeom prst="rect">
            <a:avLst/>
          </a:prstGeom>
          <a:ln w="19050">
            <a:solidFill>
              <a:schemeClr val="accent5"/>
            </a:solidFill>
          </a:ln>
        </p:spPr>
      </p:pic>
    </p:spTree>
    <p:extLst>
      <p:ext uri="{BB962C8B-B14F-4D97-AF65-F5344CB8AC3E}">
        <p14:creationId xmlns:p14="http://schemas.microsoft.com/office/powerpoint/2010/main" val="3637097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26" name="AutoShape 4">
            <a:extLst>
              <a:ext uri="{FF2B5EF4-FFF2-40B4-BE49-F238E27FC236}">
                <a16:creationId xmlns:a16="http://schemas.microsoft.com/office/drawing/2014/main" id="{C51297CB-B099-4358-B684-66D15A37C5F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sz="1200" dirty="0"/>
          </a:p>
        </p:txBody>
      </p:sp>
      <p:pic>
        <p:nvPicPr>
          <p:cNvPr id="27" name="Image 26">
            <a:extLst>
              <a:ext uri="{FF2B5EF4-FFF2-40B4-BE49-F238E27FC236}">
                <a16:creationId xmlns:a16="http://schemas.microsoft.com/office/drawing/2014/main" id="{EC4922E8-E11D-4ED0-8026-04115AED3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25" y="18640"/>
            <a:ext cx="1653872" cy="682922"/>
          </a:xfrm>
          <a:prstGeom prst="rect">
            <a:avLst/>
          </a:prstGeom>
        </p:spPr>
      </p:pic>
      <p:cxnSp>
        <p:nvCxnSpPr>
          <p:cNvPr id="28" name="Connecteur droit 27">
            <a:extLst>
              <a:ext uri="{FF2B5EF4-FFF2-40B4-BE49-F238E27FC236}">
                <a16:creationId xmlns:a16="http://schemas.microsoft.com/office/drawing/2014/main" id="{626590DA-501F-43B2-802A-85B480A5EEEE}"/>
              </a:ext>
            </a:extLst>
          </p:cNvPr>
          <p:cNvCxnSpPr>
            <a:cxnSpLocks/>
          </p:cNvCxnSpPr>
          <p:nvPr/>
        </p:nvCxnSpPr>
        <p:spPr>
          <a:xfrm>
            <a:off x="2656837" y="1630197"/>
            <a:ext cx="36474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DEF870A-E4FC-4091-8770-8941AA37979F}"/>
              </a:ext>
            </a:extLst>
          </p:cNvPr>
          <p:cNvSpPr/>
          <p:nvPr/>
        </p:nvSpPr>
        <p:spPr>
          <a:xfrm>
            <a:off x="3910596" y="539150"/>
            <a:ext cx="1127232" cy="769441"/>
          </a:xfrm>
          <a:prstGeom prst="rect">
            <a:avLst/>
          </a:prstGeom>
          <a:noFill/>
        </p:spPr>
        <p:txBody>
          <a:bodyPr wrap="none" lIns="91440" tIns="45720" rIns="91440" bIns="45720">
            <a:spAutoFit/>
          </a:bodyPr>
          <a:lstStyle/>
          <a:p>
            <a:pPr algn="ctr"/>
            <a:r>
              <a:rPr lang="fr-FR" sz="4400" b="0" cap="none" spc="0" dirty="0">
                <a:ln w="0"/>
                <a:solidFill>
                  <a:schemeClr val="tx1"/>
                </a:solidFill>
                <a:effectLst>
                  <a:outerShdw blurRad="38100" dist="19050" dir="2700000" algn="tl" rotWithShape="0">
                    <a:schemeClr val="dk1">
                      <a:alpha val="40000"/>
                    </a:schemeClr>
                  </a:outerShdw>
                </a:effectLst>
              </a:rPr>
              <a:t>289</a:t>
            </a:r>
          </a:p>
        </p:txBody>
      </p:sp>
      <p:sp>
        <p:nvSpPr>
          <p:cNvPr id="30" name="ZoneTexte 29">
            <a:extLst>
              <a:ext uri="{FF2B5EF4-FFF2-40B4-BE49-F238E27FC236}">
                <a16:creationId xmlns:a16="http://schemas.microsoft.com/office/drawing/2014/main" id="{96281676-2A47-4965-BAE4-74136345585F}"/>
              </a:ext>
            </a:extLst>
          </p:cNvPr>
          <p:cNvSpPr txBox="1"/>
          <p:nvPr/>
        </p:nvSpPr>
        <p:spPr>
          <a:xfrm>
            <a:off x="2794793" y="1217235"/>
            <a:ext cx="3508454" cy="307777"/>
          </a:xfrm>
          <a:prstGeom prst="rect">
            <a:avLst/>
          </a:prstGeom>
          <a:noFill/>
        </p:spPr>
        <p:txBody>
          <a:bodyPr wrap="square" rtlCol="0">
            <a:spAutoFit/>
          </a:bodyPr>
          <a:lstStyle/>
          <a:p>
            <a:pPr algn="ctr"/>
            <a:r>
              <a:rPr lang="ar-MA" b="1" dirty="0">
                <a:latin typeface="PNU" panose="00000500000000000000" pitchFamily="2" charset="-78"/>
                <a:cs typeface="PNU" panose="00000500000000000000" pitchFamily="2" charset="-78"/>
              </a:rPr>
              <a:t>الشباب الذي بدأ مرحلة التكوين القبلي</a:t>
            </a:r>
            <a:endParaRPr lang="fr-FR" b="1" dirty="0">
              <a:latin typeface="PNU" panose="00000500000000000000" pitchFamily="2" charset="-78"/>
              <a:cs typeface="PNU" panose="00000500000000000000" pitchFamily="2" charset="-78"/>
            </a:endParaRPr>
          </a:p>
        </p:txBody>
      </p:sp>
      <p:sp>
        <p:nvSpPr>
          <p:cNvPr id="31" name="Rectangle 30">
            <a:extLst>
              <a:ext uri="{FF2B5EF4-FFF2-40B4-BE49-F238E27FC236}">
                <a16:creationId xmlns:a16="http://schemas.microsoft.com/office/drawing/2014/main" id="{C914DA08-6407-47C0-B60A-4FD88E9EE020}"/>
              </a:ext>
            </a:extLst>
          </p:cNvPr>
          <p:cNvSpPr/>
          <p:nvPr/>
        </p:nvSpPr>
        <p:spPr>
          <a:xfrm>
            <a:off x="3697060" y="1574466"/>
            <a:ext cx="1556836" cy="769441"/>
          </a:xfrm>
          <a:prstGeom prst="rect">
            <a:avLst/>
          </a:prstGeom>
          <a:noFill/>
        </p:spPr>
        <p:txBody>
          <a:bodyPr wrap="square" lIns="91440" tIns="45720" rIns="91440" bIns="45720">
            <a:spAutoFit/>
          </a:bodyPr>
          <a:lstStyle/>
          <a:p>
            <a:pPr algn="ctr"/>
            <a:r>
              <a:rPr lang="fr-FR" sz="4400" dirty="0">
                <a:ln w="0"/>
                <a:solidFill>
                  <a:schemeClr val="tx1"/>
                </a:solidFill>
                <a:effectLst>
                  <a:outerShdw blurRad="38100" dist="19050" dir="2700000" algn="tl" rotWithShape="0">
                    <a:schemeClr val="dk1">
                      <a:alpha val="40000"/>
                    </a:schemeClr>
                  </a:outerShdw>
                </a:effectLst>
              </a:rPr>
              <a:t>260</a:t>
            </a:r>
            <a:endParaRPr lang="fr-FR" sz="4400" b="0" cap="none" spc="0" dirty="0">
              <a:ln w="0"/>
              <a:solidFill>
                <a:schemeClr val="tx1"/>
              </a:solidFill>
              <a:effectLst>
                <a:outerShdw blurRad="38100" dist="19050" dir="2700000" algn="tl" rotWithShape="0">
                  <a:schemeClr val="dk1">
                    <a:alpha val="40000"/>
                  </a:schemeClr>
                </a:outerShdw>
              </a:effectLst>
            </a:endParaRPr>
          </a:p>
        </p:txBody>
      </p:sp>
      <p:sp>
        <p:nvSpPr>
          <p:cNvPr id="32" name="ZoneTexte 31">
            <a:extLst>
              <a:ext uri="{FF2B5EF4-FFF2-40B4-BE49-F238E27FC236}">
                <a16:creationId xmlns:a16="http://schemas.microsoft.com/office/drawing/2014/main" id="{73DC8E44-F5A1-44A5-B3F0-CA1F766EACC0}"/>
              </a:ext>
            </a:extLst>
          </p:cNvPr>
          <p:cNvSpPr txBox="1"/>
          <p:nvPr/>
        </p:nvSpPr>
        <p:spPr>
          <a:xfrm>
            <a:off x="2537004" y="2171899"/>
            <a:ext cx="3870960" cy="307777"/>
          </a:xfrm>
          <a:prstGeom prst="rect">
            <a:avLst/>
          </a:prstGeom>
          <a:noFill/>
        </p:spPr>
        <p:txBody>
          <a:bodyPr wrap="square" rtlCol="0">
            <a:spAutoFit/>
          </a:bodyPr>
          <a:lstStyle/>
          <a:p>
            <a:pPr algn="ctr"/>
            <a:r>
              <a:rPr lang="ar-MA" b="1" dirty="0">
                <a:latin typeface="PNU" panose="00000500000000000000" pitchFamily="2" charset="-78"/>
                <a:cs typeface="PNU" panose="00000500000000000000" pitchFamily="2" charset="-78"/>
              </a:rPr>
              <a:t>الشباب الذي أنهى مرحلة التكوين القبلي</a:t>
            </a:r>
            <a:endParaRPr lang="fr-FR" b="1" dirty="0">
              <a:latin typeface="PNU" panose="00000500000000000000" pitchFamily="2" charset="-78"/>
              <a:cs typeface="PNU" panose="00000500000000000000" pitchFamily="2" charset="-78"/>
            </a:endParaRPr>
          </a:p>
        </p:txBody>
      </p:sp>
      <p:cxnSp>
        <p:nvCxnSpPr>
          <p:cNvPr id="33" name="Connecteur droit 32">
            <a:extLst>
              <a:ext uri="{FF2B5EF4-FFF2-40B4-BE49-F238E27FC236}">
                <a16:creationId xmlns:a16="http://schemas.microsoft.com/office/drawing/2014/main" id="{E32E5233-F7DC-416D-A7E7-A72403906592}"/>
              </a:ext>
            </a:extLst>
          </p:cNvPr>
          <p:cNvCxnSpPr>
            <a:cxnSpLocks/>
          </p:cNvCxnSpPr>
          <p:nvPr/>
        </p:nvCxnSpPr>
        <p:spPr>
          <a:xfrm>
            <a:off x="2656837" y="2557854"/>
            <a:ext cx="36474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Flèche : courbe vers la gauche 33">
            <a:extLst>
              <a:ext uri="{FF2B5EF4-FFF2-40B4-BE49-F238E27FC236}">
                <a16:creationId xmlns:a16="http://schemas.microsoft.com/office/drawing/2014/main" id="{19FA9274-AA72-4C06-B77F-E52703FF5309}"/>
              </a:ext>
            </a:extLst>
          </p:cNvPr>
          <p:cNvSpPr/>
          <p:nvPr/>
        </p:nvSpPr>
        <p:spPr>
          <a:xfrm>
            <a:off x="6349208" y="871154"/>
            <a:ext cx="509588" cy="11740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5" name="ZoneTexte 34">
            <a:extLst>
              <a:ext uri="{FF2B5EF4-FFF2-40B4-BE49-F238E27FC236}">
                <a16:creationId xmlns:a16="http://schemas.microsoft.com/office/drawing/2014/main" id="{7F44CCF3-EBF6-4F10-9E75-2EF51372052B}"/>
              </a:ext>
            </a:extLst>
          </p:cNvPr>
          <p:cNvSpPr txBox="1"/>
          <p:nvPr/>
        </p:nvSpPr>
        <p:spPr>
          <a:xfrm>
            <a:off x="6858796" y="1063157"/>
            <a:ext cx="1772079" cy="861774"/>
          </a:xfrm>
          <a:prstGeom prst="rect">
            <a:avLst/>
          </a:prstGeom>
          <a:noFill/>
        </p:spPr>
        <p:txBody>
          <a:bodyPr wrap="square" rtlCol="0">
            <a:spAutoFit/>
          </a:bodyPr>
          <a:lstStyle/>
          <a:p>
            <a:pPr algn="ctr"/>
            <a:r>
              <a:rPr lang="ar-MA" sz="1600" b="1" dirty="0">
                <a:latin typeface="PNU" panose="00000500000000000000" pitchFamily="2" charset="-78"/>
                <a:cs typeface="PNU" panose="00000500000000000000" pitchFamily="2" charset="-78"/>
              </a:rPr>
              <a:t>معدل التخلي عن التكوين لا يتجاوز </a:t>
            </a:r>
            <a:r>
              <a:rPr lang="ar-MA" sz="1800" b="1" dirty="0">
                <a:solidFill>
                  <a:srgbClr val="FF0000"/>
                </a:solidFill>
                <a:latin typeface="PNU" panose="00000500000000000000" pitchFamily="2" charset="-78"/>
                <a:cs typeface="PNU" panose="00000500000000000000" pitchFamily="2" charset="-78"/>
              </a:rPr>
              <a:t>10%</a:t>
            </a:r>
            <a:endParaRPr lang="fr-FR" sz="1600" b="1" dirty="0">
              <a:solidFill>
                <a:srgbClr val="FF0000"/>
              </a:solidFill>
              <a:latin typeface="PNU" panose="00000500000000000000" pitchFamily="2" charset="-78"/>
              <a:cs typeface="PNU" panose="00000500000000000000" pitchFamily="2" charset="-78"/>
            </a:endParaRPr>
          </a:p>
        </p:txBody>
      </p:sp>
      <p:sp>
        <p:nvSpPr>
          <p:cNvPr id="36" name="ZoneTexte 35">
            <a:extLst>
              <a:ext uri="{FF2B5EF4-FFF2-40B4-BE49-F238E27FC236}">
                <a16:creationId xmlns:a16="http://schemas.microsoft.com/office/drawing/2014/main" id="{FA1EE195-1547-4042-A68F-A3884ECDBE4B}"/>
              </a:ext>
            </a:extLst>
          </p:cNvPr>
          <p:cNvSpPr txBox="1"/>
          <p:nvPr/>
        </p:nvSpPr>
        <p:spPr>
          <a:xfrm>
            <a:off x="420271" y="928182"/>
            <a:ext cx="1772079" cy="1354217"/>
          </a:xfrm>
          <a:prstGeom prst="rect">
            <a:avLst/>
          </a:prstGeom>
          <a:noFill/>
        </p:spPr>
        <p:txBody>
          <a:bodyPr wrap="square" rtlCol="0">
            <a:spAutoFit/>
          </a:bodyPr>
          <a:lstStyle/>
          <a:p>
            <a:pPr algn="ctr"/>
            <a:r>
              <a:rPr lang="ar-MA" sz="1600" b="1" dirty="0">
                <a:latin typeface="PNU" panose="00000500000000000000" pitchFamily="2" charset="-78"/>
                <a:cs typeface="PNU" panose="00000500000000000000" pitchFamily="2" charset="-78"/>
              </a:rPr>
              <a:t>تجاوز الأهداف المتعاقد عليها في مرحلة التكوين القبلي بنسبة</a:t>
            </a:r>
            <a:r>
              <a:rPr lang="fr-FR" sz="1600" b="1" dirty="0">
                <a:latin typeface="PNU" panose="00000500000000000000" pitchFamily="2" charset="-78"/>
                <a:cs typeface="PNU" panose="00000500000000000000" pitchFamily="2" charset="-78"/>
              </a:rPr>
              <a:t> </a:t>
            </a:r>
            <a:r>
              <a:rPr lang="fr-FR" sz="1800" b="1" dirty="0">
                <a:solidFill>
                  <a:srgbClr val="00B050"/>
                </a:solidFill>
                <a:latin typeface="PNU" panose="00000500000000000000" pitchFamily="2" charset="-78"/>
                <a:cs typeface="PNU" panose="00000500000000000000" pitchFamily="2" charset="-78"/>
              </a:rPr>
              <a:t>130%</a:t>
            </a:r>
            <a:endParaRPr lang="fr-FR" sz="1600" b="1" dirty="0">
              <a:solidFill>
                <a:srgbClr val="00B050"/>
              </a:solidFill>
              <a:latin typeface="PNU" panose="00000500000000000000" pitchFamily="2" charset="-78"/>
              <a:cs typeface="PNU" panose="00000500000000000000" pitchFamily="2" charset="-78"/>
            </a:endParaRPr>
          </a:p>
        </p:txBody>
      </p:sp>
      <p:sp>
        <p:nvSpPr>
          <p:cNvPr id="37" name="Flèche : courbe vers la gauche 36">
            <a:extLst>
              <a:ext uri="{FF2B5EF4-FFF2-40B4-BE49-F238E27FC236}">
                <a16:creationId xmlns:a16="http://schemas.microsoft.com/office/drawing/2014/main" id="{E994ABA0-C593-47F6-A019-6C9BFCD34B32}"/>
              </a:ext>
            </a:extLst>
          </p:cNvPr>
          <p:cNvSpPr/>
          <p:nvPr/>
        </p:nvSpPr>
        <p:spPr>
          <a:xfrm flipH="1">
            <a:off x="2152710" y="891630"/>
            <a:ext cx="486681" cy="11740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38" name="AutoShape 4">
            <a:extLst>
              <a:ext uri="{FF2B5EF4-FFF2-40B4-BE49-F238E27FC236}">
                <a16:creationId xmlns:a16="http://schemas.microsoft.com/office/drawing/2014/main" id="{6BD3EA49-3FD4-4049-9768-42A5F693EE2F}"/>
              </a:ext>
            </a:extLst>
          </p:cNvPr>
          <p:cNvSpPr>
            <a:spLocks noChangeAspect="1" noChangeArrowheads="1"/>
          </p:cNvSpPr>
          <p:nvPr/>
        </p:nvSpPr>
        <p:spPr bwMode="auto">
          <a:xfrm>
            <a:off x="4429760" y="46647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sz="1200" dirty="0"/>
          </a:p>
        </p:txBody>
      </p:sp>
      <p:cxnSp>
        <p:nvCxnSpPr>
          <p:cNvPr id="39" name="Connecteur droit 38">
            <a:extLst>
              <a:ext uri="{FF2B5EF4-FFF2-40B4-BE49-F238E27FC236}">
                <a16:creationId xmlns:a16="http://schemas.microsoft.com/office/drawing/2014/main" id="{3DDBD653-61EA-4C9F-80E3-3D3E6B4DDA2D}"/>
              </a:ext>
            </a:extLst>
          </p:cNvPr>
          <p:cNvCxnSpPr>
            <a:cxnSpLocks/>
          </p:cNvCxnSpPr>
          <p:nvPr/>
        </p:nvCxnSpPr>
        <p:spPr>
          <a:xfrm>
            <a:off x="2666997" y="3393440"/>
            <a:ext cx="36474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E144E92-1B16-47DA-A392-851ADA04BC7A}"/>
              </a:ext>
            </a:extLst>
          </p:cNvPr>
          <p:cNvSpPr/>
          <p:nvPr/>
        </p:nvSpPr>
        <p:spPr>
          <a:xfrm>
            <a:off x="3883820" y="2512989"/>
            <a:ext cx="1213794" cy="830997"/>
          </a:xfrm>
          <a:prstGeom prst="rect">
            <a:avLst/>
          </a:prstGeom>
          <a:noFill/>
        </p:spPr>
        <p:txBody>
          <a:bodyPr wrap="none" lIns="91440" tIns="45720" rIns="91440" bIns="45720">
            <a:spAutoFit/>
          </a:bodyPr>
          <a:lstStyle/>
          <a:p>
            <a:pPr algn="ctr"/>
            <a:r>
              <a:rPr lang="fr-FR" sz="4800" b="0" cap="none" spc="0" dirty="0">
                <a:ln w="0"/>
                <a:solidFill>
                  <a:schemeClr val="tx1"/>
                </a:solidFill>
                <a:effectLst>
                  <a:outerShdw blurRad="38100" dist="19050" dir="2700000" algn="tl" rotWithShape="0">
                    <a:schemeClr val="dk1">
                      <a:alpha val="40000"/>
                    </a:schemeClr>
                  </a:outerShdw>
                </a:effectLst>
              </a:rPr>
              <a:t>240</a:t>
            </a:r>
          </a:p>
        </p:txBody>
      </p:sp>
      <p:sp>
        <p:nvSpPr>
          <p:cNvPr id="41" name="ZoneTexte 40">
            <a:extLst>
              <a:ext uri="{FF2B5EF4-FFF2-40B4-BE49-F238E27FC236}">
                <a16:creationId xmlns:a16="http://schemas.microsoft.com/office/drawing/2014/main" id="{43B8412C-A71B-4DD3-9F04-DCC1CB8F406F}"/>
              </a:ext>
            </a:extLst>
          </p:cNvPr>
          <p:cNvSpPr txBox="1"/>
          <p:nvPr/>
        </p:nvSpPr>
        <p:spPr>
          <a:xfrm>
            <a:off x="2728611" y="3229677"/>
            <a:ext cx="3508454" cy="523220"/>
          </a:xfrm>
          <a:prstGeom prst="rect">
            <a:avLst/>
          </a:prstGeom>
          <a:noFill/>
        </p:spPr>
        <p:txBody>
          <a:bodyPr wrap="square" rtlCol="0">
            <a:spAutoFit/>
          </a:bodyPr>
          <a:lstStyle/>
          <a:p>
            <a:pPr algn="ctr"/>
            <a:r>
              <a:rPr lang="ar-MA" b="1" dirty="0">
                <a:latin typeface="PNU" panose="00000500000000000000" pitchFamily="2" charset="-78"/>
                <a:cs typeface="PNU" panose="00000500000000000000" pitchFamily="2" charset="-78"/>
              </a:rPr>
              <a:t>المشاريع المقبولة من طرف اللجنة الإقليمية للتنمية البشرية</a:t>
            </a:r>
            <a:endParaRPr lang="fr-FR" b="1" dirty="0">
              <a:latin typeface="PNU" panose="00000500000000000000" pitchFamily="2" charset="-78"/>
              <a:cs typeface="PNU" panose="00000500000000000000" pitchFamily="2" charset="-78"/>
            </a:endParaRPr>
          </a:p>
        </p:txBody>
      </p:sp>
      <p:sp>
        <p:nvSpPr>
          <p:cNvPr id="42" name="Rectangle 41">
            <a:extLst>
              <a:ext uri="{FF2B5EF4-FFF2-40B4-BE49-F238E27FC236}">
                <a16:creationId xmlns:a16="http://schemas.microsoft.com/office/drawing/2014/main" id="{F97269C0-A5F5-435C-A518-CBDF7AD8E783}"/>
              </a:ext>
            </a:extLst>
          </p:cNvPr>
          <p:cNvSpPr/>
          <p:nvPr/>
        </p:nvSpPr>
        <p:spPr>
          <a:xfrm>
            <a:off x="3651342" y="3653820"/>
            <a:ext cx="1556836" cy="769441"/>
          </a:xfrm>
          <a:prstGeom prst="rect">
            <a:avLst/>
          </a:prstGeom>
          <a:noFill/>
        </p:spPr>
        <p:txBody>
          <a:bodyPr wrap="square" lIns="91440" tIns="45720" rIns="91440" bIns="45720">
            <a:spAutoFit/>
          </a:bodyPr>
          <a:lstStyle/>
          <a:p>
            <a:pPr algn="ctr"/>
            <a:r>
              <a:rPr lang="fr-FR" sz="4400" dirty="0">
                <a:ln w="0"/>
                <a:solidFill>
                  <a:schemeClr val="tx1"/>
                </a:solidFill>
                <a:effectLst>
                  <a:outerShdw blurRad="38100" dist="19050" dir="2700000" algn="tl" rotWithShape="0">
                    <a:schemeClr val="dk1">
                      <a:alpha val="40000"/>
                    </a:schemeClr>
                  </a:outerShdw>
                </a:effectLst>
              </a:rPr>
              <a:t>161</a:t>
            </a:r>
            <a:endParaRPr lang="fr-FR" sz="4400" b="0" cap="none" spc="0" dirty="0">
              <a:ln w="0"/>
              <a:solidFill>
                <a:schemeClr val="tx1"/>
              </a:solidFill>
              <a:effectLst>
                <a:outerShdw blurRad="38100" dist="19050" dir="2700000" algn="tl" rotWithShape="0">
                  <a:schemeClr val="dk1">
                    <a:alpha val="40000"/>
                  </a:schemeClr>
                </a:outerShdw>
              </a:effectLst>
            </a:endParaRPr>
          </a:p>
        </p:txBody>
      </p:sp>
      <p:sp>
        <p:nvSpPr>
          <p:cNvPr id="43" name="ZoneTexte 42">
            <a:extLst>
              <a:ext uri="{FF2B5EF4-FFF2-40B4-BE49-F238E27FC236}">
                <a16:creationId xmlns:a16="http://schemas.microsoft.com/office/drawing/2014/main" id="{A71AD54F-45D4-4651-8FBB-C381FA63039B}"/>
              </a:ext>
            </a:extLst>
          </p:cNvPr>
          <p:cNvSpPr txBox="1"/>
          <p:nvPr/>
        </p:nvSpPr>
        <p:spPr>
          <a:xfrm>
            <a:off x="2590008" y="4375193"/>
            <a:ext cx="3870960" cy="307777"/>
          </a:xfrm>
          <a:prstGeom prst="rect">
            <a:avLst/>
          </a:prstGeom>
          <a:noFill/>
        </p:spPr>
        <p:txBody>
          <a:bodyPr wrap="square" rtlCol="0">
            <a:spAutoFit/>
          </a:bodyPr>
          <a:lstStyle/>
          <a:p>
            <a:pPr algn="ctr"/>
            <a:r>
              <a:rPr lang="ar-MA" b="1" dirty="0">
                <a:latin typeface="PNU" panose="00000500000000000000" pitchFamily="2" charset="-78"/>
                <a:cs typeface="PNU" panose="00000500000000000000" pitchFamily="2" charset="-78"/>
              </a:rPr>
              <a:t>المشاريع التي تم تنفيذها بتراب العمالة</a:t>
            </a:r>
            <a:endParaRPr lang="fr-FR" b="1" dirty="0">
              <a:latin typeface="PNU" panose="00000500000000000000" pitchFamily="2" charset="-78"/>
              <a:cs typeface="PNU" panose="00000500000000000000" pitchFamily="2" charset="-78"/>
            </a:endParaRPr>
          </a:p>
        </p:txBody>
      </p:sp>
      <p:cxnSp>
        <p:nvCxnSpPr>
          <p:cNvPr id="44" name="Connecteur droit 43">
            <a:extLst>
              <a:ext uri="{FF2B5EF4-FFF2-40B4-BE49-F238E27FC236}">
                <a16:creationId xmlns:a16="http://schemas.microsoft.com/office/drawing/2014/main" id="{68C198BC-DE52-4832-AECC-EAF61238B2A1}"/>
              </a:ext>
            </a:extLst>
          </p:cNvPr>
          <p:cNvCxnSpPr>
            <a:cxnSpLocks/>
          </p:cNvCxnSpPr>
          <p:nvPr/>
        </p:nvCxnSpPr>
        <p:spPr>
          <a:xfrm>
            <a:off x="2701768" y="4664710"/>
            <a:ext cx="36474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5" name="Flèche : courbe vers la gauche 44">
            <a:extLst>
              <a:ext uri="{FF2B5EF4-FFF2-40B4-BE49-F238E27FC236}">
                <a16:creationId xmlns:a16="http://schemas.microsoft.com/office/drawing/2014/main" id="{EF4167FA-15A4-437F-9C6C-AD22F18E5E84}"/>
              </a:ext>
            </a:extLst>
          </p:cNvPr>
          <p:cNvSpPr/>
          <p:nvPr/>
        </p:nvSpPr>
        <p:spPr>
          <a:xfrm>
            <a:off x="6359368" y="2771074"/>
            <a:ext cx="509588" cy="11740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46" name="ZoneTexte 45">
            <a:extLst>
              <a:ext uri="{FF2B5EF4-FFF2-40B4-BE49-F238E27FC236}">
                <a16:creationId xmlns:a16="http://schemas.microsoft.com/office/drawing/2014/main" id="{8BD581CC-78CE-431B-B628-031F96ECE299}"/>
              </a:ext>
            </a:extLst>
          </p:cNvPr>
          <p:cNvSpPr txBox="1"/>
          <p:nvPr/>
        </p:nvSpPr>
        <p:spPr>
          <a:xfrm>
            <a:off x="6868956" y="2864991"/>
            <a:ext cx="1772079" cy="861774"/>
          </a:xfrm>
          <a:prstGeom prst="rect">
            <a:avLst/>
          </a:prstGeom>
          <a:noFill/>
        </p:spPr>
        <p:txBody>
          <a:bodyPr wrap="square" rtlCol="0">
            <a:spAutoFit/>
          </a:bodyPr>
          <a:lstStyle/>
          <a:p>
            <a:pPr algn="ctr"/>
            <a:r>
              <a:rPr lang="ar-MA" sz="1600" b="1" dirty="0">
                <a:latin typeface="PNU" panose="00000500000000000000" pitchFamily="2" charset="-78"/>
                <a:cs typeface="PNU" panose="00000500000000000000" pitchFamily="2" charset="-78"/>
              </a:rPr>
              <a:t>معدل تنفيذ المشاريع المقبولة هو </a:t>
            </a:r>
            <a:r>
              <a:rPr lang="ar-MA" sz="1800" b="1" dirty="0">
                <a:solidFill>
                  <a:srgbClr val="00B050"/>
                </a:solidFill>
                <a:latin typeface="PNU" panose="00000500000000000000" pitchFamily="2" charset="-78"/>
                <a:cs typeface="PNU" panose="00000500000000000000" pitchFamily="2" charset="-78"/>
              </a:rPr>
              <a:t>67%</a:t>
            </a:r>
            <a:endParaRPr lang="fr-FR" sz="1600" b="1" dirty="0">
              <a:solidFill>
                <a:srgbClr val="00B050"/>
              </a:solidFill>
              <a:latin typeface="PNU" panose="00000500000000000000" pitchFamily="2" charset="-78"/>
              <a:cs typeface="PNU" panose="00000500000000000000" pitchFamily="2" charset="-78"/>
            </a:endParaRPr>
          </a:p>
        </p:txBody>
      </p:sp>
      <p:sp>
        <p:nvSpPr>
          <p:cNvPr id="47" name="ZoneTexte 46">
            <a:extLst>
              <a:ext uri="{FF2B5EF4-FFF2-40B4-BE49-F238E27FC236}">
                <a16:creationId xmlns:a16="http://schemas.microsoft.com/office/drawing/2014/main" id="{AE6B35F7-A5E1-41E8-A1DB-95556CC88628}"/>
              </a:ext>
            </a:extLst>
          </p:cNvPr>
          <p:cNvSpPr txBox="1"/>
          <p:nvPr/>
        </p:nvSpPr>
        <p:spPr>
          <a:xfrm>
            <a:off x="433552" y="2701467"/>
            <a:ext cx="1772079" cy="1354217"/>
          </a:xfrm>
          <a:prstGeom prst="rect">
            <a:avLst/>
          </a:prstGeom>
          <a:noFill/>
        </p:spPr>
        <p:txBody>
          <a:bodyPr wrap="square" rtlCol="0">
            <a:spAutoFit/>
          </a:bodyPr>
          <a:lstStyle/>
          <a:p>
            <a:pPr algn="ctr"/>
            <a:r>
              <a:rPr lang="ar-MA" sz="1600" b="1" dirty="0">
                <a:latin typeface="PNU" panose="00000500000000000000" pitchFamily="2" charset="-78"/>
                <a:cs typeface="PNU" panose="00000500000000000000" pitchFamily="2" charset="-78"/>
              </a:rPr>
              <a:t>تجاوز الأهداف المتعاقد عليها من حيث تفعيل المقاولات بنسبة </a:t>
            </a:r>
            <a:r>
              <a:rPr lang="ar-MA" sz="1800" b="1" dirty="0">
                <a:solidFill>
                  <a:srgbClr val="00B050"/>
                </a:solidFill>
                <a:latin typeface="PNU" panose="00000500000000000000" pitchFamily="2" charset="-78"/>
                <a:cs typeface="PNU" panose="00000500000000000000" pitchFamily="2" charset="-78"/>
              </a:rPr>
              <a:t>130%</a:t>
            </a:r>
            <a:endParaRPr lang="ar-MA" sz="1600" b="1" dirty="0">
              <a:solidFill>
                <a:srgbClr val="00B050"/>
              </a:solidFill>
              <a:latin typeface="PNU" panose="00000500000000000000" pitchFamily="2" charset="-78"/>
              <a:cs typeface="PNU" panose="00000500000000000000" pitchFamily="2" charset="-78"/>
            </a:endParaRPr>
          </a:p>
        </p:txBody>
      </p:sp>
      <p:sp>
        <p:nvSpPr>
          <p:cNvPr id="48" name="Flèche : courbe vers la gauche 47">
            <a:extLst>
              <a:ext uri="{FF2B5EF4-FFF2-40B4-BE49-F238E27FC236}">
                <a16:creationId xmlns:a16="http://schemas.microsoft.com/office/drawing/2014/main" id="{B754AED3-CD80-4C06-B801-3A9AD3568BB8}"/>
              </a:ext>
            </a:extLst>
          </p:cNvPr>
          <p:cNvSpPr/>
          <p:nvPr/>
        </p:nvSpPr>
        <p:spPr>
          <a:xfrm flipH="1">
            <a:off x="2162870" y="2791550"/>
            <a:ext cx="486681" cy="11740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cxnSp>
        <p:nvCxnSpPr>
          <p:cNvPr id="49" name="Connecteur droit 48">
            <a:extLst>
              <a:ext uri="{FF2B5EF4-FFF2-40B4-BE49-F238E27FC236}">
                <a16:creationId xmlns:a16="http://schemas.microsoft.com/office/drawing/2014/main" id="{C97D5A0E-AD9C-4B93-BC0F-2A2C978F7326}"/>
              </a:ext>
            </a:extLst>
          </p:cNvPr>
          <p:cNvCxnSpPr>
            <a:cxnSpLocks/>
          </p:cNvCxnSpPr>
          <p:nvPr/>
        </p:nvCxnSpPr>
        <p:spPr>
          <a:xfrm>
            <a:off x="5253896" y="5109799"/>
            <a:ext cx="14647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83388A86-257D-4F82-8798-2A2189A5D83F}"/>
              </a:ext>
            </a:extLst>
          </p:cNvPr>
          <p:cNvCxnSpPr>
            <a:cxnSpLocks/>
          </p:cNvCxnSpPr>
          <p:nvPr/>
        </p:nvCxnSpPr>
        <p:spPr>
          <a:xfrm>
            <a:off x="1985871" y="5096963"/>
            <a:ext cx="1464772"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60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grpSp>
        <p:nvGrpSpPr>
          <p:cNvPr id="917" name="Google Shape;917;p36"/>
          <p:cNvGrpSpPr/>
          <p:nvPr/>
        </p:nvGrpSpPr>
        <p:grpSpPr>
          <a:xfrm>
            <a:off x="8126245" y="3348711"/>
            <a:ext cx="1414342" cy="1414711"/>
            <a:chOff x="3747050" y="1038775"/>
            <a:chExt cx="314375" cy="314450"/>
          </a:xfrm>
        </p:grpSpPr>
        <p:sp>
          <p:nvSpPr>
            <p:cNvPr id="918" name="Google Shape;918;p36"/>
            <p:cNvSpPr/>
            <p:nvPr/>
          </p:nvSpPr>
          <p:spPr>
            <a:xfrm>
              <a:off x="3747050" y="1038825"/>
              <a:ext cx="19625" cy="19650"/>
            </a:xfrm>
            <a:custGeom>
              <a:avLst/>
              <a:gdLst/>
              <a:ahLst/>
              <a:cxnLst/>
              <a:rect l="l" t="t" r="r" b="b"/>
              <a:pathLst>
                <a:path w="785" h="786" extrusionOk="0">
                  <a:moveTo>
                    <a:pt x="393" y="1"/>
                  </a:moveTo>
                  <a:cubicBezTo>
                    <a:pt x="289" y="1"/>
                    <a:pt x="187" y="42"/>
                    <a:pt x="115" y="116"/>
                  </a:cubicBezTo>
                  <a:cubicBezTo>
                    <a:pt x="42" y="189"/>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6"/>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783850" y="103877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4041800" y="1038825"/>
              <a:ext cx="19625" cy="19650"/>
            </a:xfrm>
            <a:custGeom>
              <a:avLst/>
              <a:gdLst/>
              <a:ahLst/>
              <a:cxnLst/>
              <a:rect l="l" t="t" r="r" b="b"/>
              <a:pathLst>
                <a:path w="785" h="786" extrusionOk="0">
                  <a:moveTo>
                    <a:pt x="393" y="1"/>
                  </a:moveTo>
                  <a:cubicBezTo>
                    <a:pt x="289" y="1"/>
                    <a:pt x="187" y="42"/>
                    <a:pt x="115" y="116"/>
                  </a:cubicBezTo>
                  <a:cubicBezTo>
                    <a:pt x="41" y="189"/>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6"/>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3747050" y="1071575"/>
              <a:ext cx="19625" cy="19650"/>
            </a:xfrm>
            <a:custGeom>
              <a:avLst/>
              <a:gdLst/>
              <a:ahLst/>
              <a:cxnLst/>
              <a:rect l="l" t="t" r="r" b="b"/>
              <a:pathLst>
                <a:path w="785" h="786" extrusionOk="0">
                  <a:moveTo>
                    <a:pt x="393" y="1"/>
                  </a:moveTo>
                  <a:cubicBezTo>
                    <a:pt x="289" y="1"/>
                    <a:pt x="187" y="42"/>
                    <a:pt x="115" y="115"/>
                  </a:cubicBezTo>
                  <a:cubicBezTo>
                    <a:pt x="42" y="189"/>
                    <a:pt x="0" y="290"/>
                    <a:pt x="0" y="393"/>
                  </a:cubicBezTo>
                  <a:cubicBezTo>
                    <a:pt x="0" y="496"/>
                    <a:pt x="42" y="599"/>
                    <a:pt x="115" y="671"/>
                  </a:cubicBezTo>
                  <a:cubicBezTo>
                    <a:pt x="188" y="744"/>
                    <a:pt x="289" y="785"/>
                    <a:pt x="393" y="785"/>
                  </a:cubicBezTo>
                  <a:cubicBezTo>
                    <a:pt x="496" y="785"/>
                    <a:pt x="598" y="744"/>
                    <a:pt x="670" y="671"/>
                  </a:cubicBezTo>
                  <a:cubicBezTo>
                    <a:pt x="744" y="598"/>
                    <a:pt x="785" y="496"/>
                    <a:pt x="785" y="393"/>
                  </a:cubicBezTo>
                  <a:cubicBezTo>
                    <a:pt x="785" y="290"/>
                    <a:pt x="743" y="188"/>
                    <a:pt x="670"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3783850" y="1071525"/>
              <a:ext cx="240800" cy="19700"/>
            </a:xfrm>
            <a:custGeom>
              <a:avLst/>
              <a:gdLst/>
              <a:ahLst/>
              <a:cxnLst/>
              <a:rect l="l" t="t" r="r" b="b"/>
              <a:pathLst>
                <a:path w="9632" h="788" extrusionOk="0">
                  <a:moveTo>
                    <a:pt x="394" y="1"/>
                  </a:moveTo>
                  <a:cubicBezTo>
                    <a:pt x="177" y="1"/>
                    <a:pt x="1" y="176"/>
                    <a:pt x="1" y="394"/>
                  </a:cubicBezTo>
                  <a:cubicBezTo>
                    <a:pt x="2" y="612"/>
                    <a:pt x="177" y="787"/>
                    <a:pt x="394" y="787"/>
                  </a:cubicBezTo>
                  <a:cubicBezTo>
                    <a:pt x="611" y="787"/>
                    <a:pt x="788" y="612"/>
                    <a:pt x="788" y="394"/>
                  </a:cubicBezTo>
                  <a:cubicBezTo>
                    <a:pt x="788" y="177"/>
                    <a:pt x="613" y="1"/>
                    <a:pt x="394" y="1"/>
                  </a:cubicBezTo>
                  <a:close/>
                  <a:moveTo>
                    <a:pt x="1868" y="1"/>
                  </a:moveTo>
                  <a:cubicBezTo>
                    <a:pt x="1652" y="1"/>
                    <a:pt x="1475" y="176"/>
                    <a:pt x="1475" y="394"/>
                  </a:cubicBezTo>
                  <a:cubicBezTo>
                    <a:pt x="1476" y="612"/>
                    <a:pt x="1652" y="787"/>
                    <a:pt x="1868" y="787"/>
                  </a:cubicBezTo>
                  <a:cubicBezTo>
                    <a:pt x="2085" y="787"/>
                    <a:pt x="2262" y="612"/>
                    <a:pt x="2262" y="394"/>
                  </a:cubicBezTo>
                  <a:cubicBezTo>
                    <a:pt x="2262" y="177"/>
                    <a:pt x="2086" y="1"/>
                    <a:pt x="1868" y="1"/>
                  </a:cubicBezTo>
                  <a:close/>
                  <a:moveTo>
                    <a:pt x="3342" y="1"/>
                  </a:moveTo>
                  <a:cubicBezTo>
                    <a:pt x="3125" y="1"/>
                    <a:pt x="2948" y="176"/>
                    <a:pt x="2948" y="394"/>
                  </a:cubicBezTo>
                  <a:cubicBezTo>
                    <a:pt x="2948" y="612"/>
                    <a:pt x="3125" y="787"/>
                    <a:pt x="3342" y="787"/>
                  </a:cubicBezTo>
                  <a:cubicBezTo>
                    <a:pt x="3559" y="787"/>
                    <a:pt x="3736" y="612"/>
                    <a:pt x="3736" y="394"/>
                  </a:cubicBezTo>
                  <a:cubicBezTo>
                    <a:pt x="3736" y="177"/>
                    <a:pt x="3561" y="1"/>
                    <a:pt x="3342" y="1"/>
                  </a:cubicBezTo>
                  <a:close/>
                  <a:moveTo>
                    <a:pt x="4816" y="1"/>
                  </a:moveTo>
                  <a:cubicBezTo>
                    <a:pt x="4599" y="1"/>
                    <a:pt x="4423" y="176"/>
                    <a:pt x="4423" y="394"/>
                  </a:cubicBezTo>
                  <a:cubicBezTo>
                    <a:pt x="4423" y="612"/>
                    <a:pt x="4599" y="787"/>
                    <a:pt x="4816" y="787"/>
                  </a:cubicBezTo>
                  <a:cubicBezTo>
                    <a:pt x="5033" y="787"/>
                    <a:pt x="5209" y="612"/>
                    <a:pt x="5209" y="394"/>
                  </a:cubicBezTo>
                  <a:cubicBezTo>
                    <a:pt x="5209" y="177"/>
                    <a:pt x="5034" y="1"/>
                    <a:pt x="4816" y="1"/>
                  </a:cubicBezTo>
                  <a:close/>
                  <a:moveTo>
                    <a:pt x="6289" y="1"/>
                  </a:moveTo>
                  <a:cubicBezTo>
                    <a:pt x="6073" y="1"/>
                    <a:pt x="5896" y="176"/>
                    <a:pt x="5896" y="394"/>
                  </a:cubicBezTo>
                  <a:cubicBezTo>
                    <a:pt x="5896" y="612"/>
                    <a:pt x="6073" y="787"/>
                    <a:pt x="6289" y="787"/>
                  </a:cubicBezTo>
                  <a:cubicBezTo>
                    <a:pt x="6506" y="787"/>
                    <a:pt x="6684" y="612"/>
                    <a:pt x="6684" y="394"/>
                  </a:cubicBezTo>
                  <a:cubicBezTo>
                    <a:pt x="6684" y="177"/>
                    <a:pt x="6508" y="1"/>
                    <a:pt x="6289" y="1"/>
                  </a:cubicBezTo>
                  <a:close/>
                  <a:moveTo>
                    <a:pt x="7764" y="1"/>
                  </a:moveTo>
                  <a:cubicBezTo>
                    <a:pt x="7547" y="1"/>
                    <a:pt x="7369" y="176"/>
                    <a:pt x="7369" y="394"/>
                  </a:cubicBezTo>
                  <a:cubicBezTo>
                    <a:pt x="7369" y="612"/>
                    <a:pt x="7546" y="787"/>
                    <a:pt x="7764" y="787"/>
                  </a:cubicBezTo>
                  <a:cubicBezTo>
                    <a:pt x="7981" y="787"/>
                    <a:pt x="8157" y="612"/>
                    <a:pt x="8157" y="394"/>
                  </a:cubicBezTo>
                  <a:cubicBezTo>
                    <a:pt x="8157" y="177"/>
                    <a:pt x="7982" y="1"/>
                    <a:pt x="7764" y="1"/>
                  </a:cubicBezTo>
                  <a:close/>
                  <a:moveTo>
                    <a:pt x="9237" y="1"/>
                  </a:moveTo>
                  <a:cubicBezTo>
                    <a:pt x="9020" y="1"/>
                    <a:pt x="8844" y="176"/>
                    <a:pt x="8844" y="394"/>
                  </a:cubicBezTo>
                  <a:cubicBezTo>
                    <a:pt x="8844" y="612"/>
                    <a:pt x="9019" y="787"/>
                    <a:pt x="9237" y="787"/>
                  </a:cubicBezTo>
                  <a:cubicBezTo>
                    <a:pt x="9454" y="787"/>
                    <a:pt x="9632" y="612"/>
                    <a:pt x="9632" y="394"/>
                  </a:cubicBezTo>
                  <a:cubicBezTo>
                    <a:pt x="9632" y="177"/>
                    <a:pt x="9456" y="1"/>
                    <a:pt x="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4041800" y="1071575"/>
              <a:ext cx="19625" cy="19650"/>
            </a:xfrm>
            <a:custGeom>
              <a:avLst/>
              <a:gdLst/>
              <a:ahLst/>
              <a:cxnLst/>
              <a:rect l="l" t="t" r="r" b="b"/>
              <a:pathLst>
                <a:path w="785" h="786" extrusionOk="0">
                  <a:moveTo>
                    <a:pt x="393" y="1"/>
                  </a:moveTo>
                  <a:cubicBezTo>
                    <a:pt x="289" y="1"/>
                    <a:pt x="187" y="42"/>
                    <a:pt x="115" y="115"/>
                  </a:cubicBezTo>
                  <a:cubicBezTo>
                    <a:pt x="41" y="189"/>
                    <a:pt x="0" y="290"/>
                    <a:pt x="0" y="393"/>
                  </a:cubicBezTo>
                  <a:cubicBezTo>
                    <a:pt x="0" y="496"/>
                    <a:pt x="41" y="599"/>
                    <a:pt x="115" y="671"/>
                  </a:cubicBezTo>
                  <a:cubicBezTo>
                    <a:pt x="188" y="744"/>
                    <a:pt x="289" y="785"/>
                    <a:pt x="393" y="785"/>
                  </a:cubicBezTo>
                  <a:cubicBezTo>
                    <a:pt x="496" y="785"/>
                    <a:pt x="596" y="744"/>
                    <a:pt x="669" y="671"/>
                  </a:cubicBezTo>
                  <a:cubicBezTo>
                    <a:pt x="744" y="598"/>
                    <a:pt x="785" y="496"/>
                    <a:pt x="785" y="393"/>
                  </a:cubicBezTo>
                  <a:cubicBezTo>
                    <a:pt x="785" y="290"/>
                    <a:pt x="741" y="188"/>
                    <a:pt x="669"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3747050" y="1104325"/>
              <a:ext cx="19625" cy="19650"/>
            </a:xfrm>
            <a:custGeom>
              <a:avLst/>
              <a:gdLst/>
              <a:ahLst/>
              <a:cxnLst/>
              <a:rect l="l" t="t" r="r" b="b"/>
              <a:pathLst>
                <a:path w="785" h="786" extrusionOk="0">
                  <a:moveTo>
                    <a:pt x="393" y="1"/>
                  </a:moveTo>
                  <a:cubicBezTo>
                    <a:pt x="289" y="1"/>
                    <a:pt x="187" y="42"/>
                    <a:pt x="115" y="116"/>
                  </a:cubicBezTo>
                  <a:cubicBezTo>
                    <a:pt x="42" y="189"/>
                    <a:pt x="0" y="290"/>
                    <a:pt x="0" y="393"/>
                  </a:cubicBezTo>
                  <a:cubicBezTo>
                    <a:pt x="0" y="497"/>
                    <a:pt x="42" y="599"/>
                    <a:pt x="115" y="671"/>
                  </a:cubicBezTo>
                  <a:cubicBezTo>
                    <a:pt x="188" y="744"/>
                    <a:pt x="289" y="786"/>
                    <a:pt x="393" y="786"/>
                  </a:cubicBezTo>
                  <a:cubicBezTo>
                    <a:pt x="496" y="786"/>
                    <a:pt x="598" y="744"/>
                    <a:pt x="670" y="671"/>
                  </a:cubicBezTo>
                  <a:cubicBezTo>
                    <a:pt x="744" y="597"/>
                    <a:pt x="785" y="497"/>
                    <a:pt x="785" y="393"/>
                  </a:cubicBezTo>
                  <a:cubicBezTo>
                    <a:pt x="785" y="290"/>
                    <a:pt x="743" y="188"/>
                    <a:pt x="670" y="116"/>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3783850" y="1104250"/>
              <a:ext cx="240800" cy="19725"/>
            </a:xfrm>
            <a:custGeom>
              <a:avLst/>
              <a:gdLst/>
              <a:ahLst/>
              <a:cxnLst/>
              <a:rect l="l" t="t" r="r" b="b"/>
              <a:pathLst>
                <a:path w="9632" h="789" extrusionOk="0">
                  <a:moveTo>
                    <a:pt x="394" y="1"/>
                  </a:moveTo>
                  <a:cubicBezTo>
                    <a:pt x="177" y="1"/>
                    <a:pt x="1" y="176"/>
                    <a:pt x="1" y="395"/>
                  </a:cubicBezTo>
                  <a:cubicBezTo>
                    <a:pt x="2" y="613"/>
                    <a:pt x="177" y="789"/>
                    <a:pt x="394" y="789"/>
                  </a:cubicBezTo>
                  <a:cubicBezTo>
                    <a:pt x="611" y="789"/>
                    <a:pt x="788" y="613"/>
                    <a:pt x="788" y="395"/>
                  </a:cubicBezTo>
                  <a:cubicBezTo>
                    <a:pt x="788" y="178"/>
                    <a:pt x="613" y="1"/>
                    <a:pt x="394" y="1"/>
                  </a:cubicBezTo>
                  <a:close/>
                  <a:moveTo>
                    <a:pt x="1868" y="1"/>
                  </a:moveTo>
                  <a:cubicBezTo>
                    <a:pt x="1652" y="1"/>
                    <a:pt x="1475" y="176"/>
                    <a:pt x="1475" y="395"/>
                  </a:cubicBezTo>
                  <a:cubicBezTo>
                    <a:pt x="1476" y="613"/>
                    <a:pt x="1652" y="789"/>
                    <a:pt x="1868" y="789"/>
                  </a:cubicBezTo>
                  <a:cubicBezTo>
                    <a:pt x="2085" y="789"/>
                    <a:pt x="2262" y="613"/>
                    <a:pt x="2262" y="395"/>
                  </a:cubicBezTo>
                  <a:cubicBezTo>
                    <a:pt x="2262" y="178"/>
                    <a:pt x="2086" y="1"/>
                    <a:pt x="1868" y="1"/>
                  </a:cubicBezTo>
                  <a:close/>
                  <a:moveTo>
                    <a:pt x="3342" y="1"/>
                  </a:moveTo>
                  <a:cubicBezTo>
                    <a:pt x="3125" y="1"/>
                    <a:pt x="2948" y="176"/>
                    <a:pt x="2948" y="395"/>
                  </a:cubicBezTo>
                  <a:cubicBezTo>
                    <a:pt x="2948" y="613"/>
                    <a:pt x="3125" y="789"/>
                    <a:pt x="3342" y="789"/>
                  </a:cubicBezTo>
                  <a:cubicBezTo>
                    <a:pt x="3559" y="789"/>
                    <a:pt x="3736" y="613"/>
                    <a:pt x="3736" y="395"/>
                  </a:cubicBezTo>
                  <a:cubicBezTo>
                    <a:pt x="3736" y="178"/>
                    <a:pt x="3561" y="1"/>
                    <a:pt x="3342" y="1"/>
                  </a:cubicBezTo>
                  <a:close/>
                  <a:moveTo>
                    <a:pt x="4816" y="1"/>
                  </a:moveTo>
                  <a:cubicBezTo>
                    <a:pt x="4599" y="1"/>
                    <a:pt x="4423" y="176"/>
                    <a:pt x="4423" y="395"/>
                  </a:cubicBezTo>
                  <a:cubicBezTo>
                    <a:pt x="4423" y="613"/>
                    <a:pt x="4599" y="789"/>
                    <a:pt x="4816" y="789"/>
                  </a:cubicBezTo>
                  <a:cubicBezTo>
                    <a:pt x="5033" y="789"/>
                    <a:pt x="5209" y="613"/>
                    <a:pt x="5209" y="395"/>
                  </a:cubicBezTo>
                  <a:cubicBezTo>
                    <a:pt x="5209" y="178"/>
                    <a:pt x="5034" y="1"/>
                    <a:pt x="4816" y="1"/>
                  </a:cubicBezTo>
                  <a:close/>
                  <a:moveTo>
                    <a:pt x="6289" y="1"/>
                  </a:moveTo>
                  <a:cubicBezTo>
                    <a:pt x="6073" y="1"/>
                    <a:pt x="5896" y="176"/>
                    <a:pt x="5896" y="395"/>
                  </a:cubicBezTo>
                  <a:cubicBezTo>
                    <a:pt x="5896" y="613"/>
                    <a:pt x="6073" y="789"/>
                    <a:pt x="6289" y="789"/>
                  </a:cubicBezTo>
                  <a:cubicBezTo>
                    <a:pt x="6506" y="789"/>
                    <a:pt x="6684" y="613"/>
                    <a:pt x="6684" y="395"/>
                  </a:cubicBezTo>
                  <a:cubicBezTo>
                    <a:pt x="6684" y="178"/>
                    <a:pt x="6508" y="1"/>
                    <a:pt x="6289" y="1"/>
                  </a:cubicBezTo>
                  <a:close/>
                  <a:moveTo>
                    <a:pt x="7764" y="1"/>
                  </a:moveTo>
                  <a:cubicBezTo>
                    <a:pt x="7547" y="1"/>
                    <a:pt x="7369" y="176"/>
                    <a:pt x="7369" y="395"/>
                  </a:cubicBezTo>
                  <a:cubicBezTo>
                    <a:pt x="7369" y="613"/>
                    <a:pt x="7546" y="789"/>
                    <a:pt x="7764" y="789"/>
                  </a:cubicBezTo>
                  <a:cubicBezTo>
                    <a:pt x="7981" y="789"/>
                    <a:pt x="8157" y="613"/>
                    <a:pt x="8157" y="395"/>
                  </a:cubicBezTo>
                  <a:cubicBezTo>
                    <a:pt x="8157" y="178"/>
                    <a:pt x="7982" y="1"/>
                    <a:pt x="7764" y="1"/>
                  </a:cubicBezTo>
                  <a:close/>
                  <a:moveTo>
                    <a:pt x="9237" y="1"/>
                  </a:moveTo>
                  <a:cubicBezTo>
                    <a:pt x="9020" y="1"/>
                    <a:pt x="8844" y="176"/>
                    <a:pt x="8844" y="395"/>
                  </a:cubicBezTo>
                  <a:cubicBezTo>
                    <a:pt x="8844" y="613"/>
                    <a:pt x="9019" y="789"/>
                    <a:pt x="9237" y="789"/>
                  </a:cubicBezTo>
                  <a:cubicBezTo>
                    <a:pt x="9454" y="789"/>
                    <a:pt x="9632" y="613"/>
                    <a:pt x="9632" y="395"/>
                  </a:cubicBezTo>
                  <a:cubicBezTo>
                    <a:pt x="9632" y="178"/>
                    <a:pt x="9456" y="1"/>
                    <a:pt x="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4041800" y="1104325"/>
              <a:ext cx="19625" cy="19650"/>
            </a:xfrm>
            <a:custGeom>
              <a:avLst/>
              <a:gdLst/>
              <a:ahLst/>
              <a:cxnLst/>
              <a:rect l="l" t="t" r="r" b="b"/>
              <a:pathLst>
                <a:path w="785" h="786" extrusionOk="0">
                  <a:moveTo>
                    <a:pt x="393" y="1"/>
                  </a:moveTo>
                  <a:cubicBezTo>
                    <a:pt x="289" y="1"/>
                    <a:pt x="187" y="42"/>
                    <a:pt x="115" y="116"/>
                  </a:cubicBezTo>
                  <a:cubicBezTo>
                    <a:pt x="41" y="189"/>
                    <a:pt x="0" y="290"/>
                    <a:pt x="0" y="393"/>
                  </a:cubicBezTo>
                  <a:cubicBezTo>
                    <a:pt x="0" y="497"/>
                    <a:pt x="41" y="599"/>
                    <a:pt x="115" y="671"/>
                  </a:cubicBezTo>
                  <a:cubicBezTo>
                    <a:pt x="188" y="744"/>
                    <a:pt x="289" y="786"/>
                    <a:pt x="393" y="786"/>
                  </a:cubicBezTo>
                  <a:cubicBezTo>
                    <a:pt x="496" y="786"/>
                    <a:pt x="596" y="744"/>
                    <a:pt x="669" y="671"/>
                  </a:cubicBezTo>
                  <a:cubicBezTo>
                    <a:pt x="744" y="597"/>
                    <a:pt x="785" y="497"/>
                    <a:pt x="785" y="393"/>
                  </a:cubicBezTo>
                  <a:cubicBezTo>
                    <a:pt x="785" y="290"/>
                    <a:pt x="741" y="188"/>
                    <a:pt x="669" y="116"/>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3747050" y="1137100"/>
              <a:ext cx="19625" cy="19625"/>
            </a:xfrm>
            <a:custGeom>
              <a:avLst/>
              <a:gdLst/>
              <a:ahLst/>
              <a:cxnLst/>
              <a:rect l="l" t="t" r="r" b="b"/>
              <a:pathLst>
                <a:path w="785" h="785" extrusionOk="0">
                  <a:moveTo>
                    <a:pt x="393" y="0"/>
                  </a:moveTo>
                  <a:cubicBezTo>
                    <a:pt x="289" y="0"/>
                    <a:pt x="187" y="40"/>
                    <a:pt x="115" y="115"/>
                  </a:cubicBezTo>
                  <a:cubicBezTo>
                    <a:pt x="42" y="188"/>
                    <a:pt x="0" y="289"/>
                    <a:pt x="0" y="393"/>
                  </a:cubicBezTo>
                  <a:cubicBezTo>
                    <a:pt x="0" y="496"/>
                    <a:pt x="42" y="597"/>
                    <a:pt x="115" y="669"/>
                  </a:cubicBezTo>
                  <a:cubicBezTo>
                    <a:pt x="188" y="744"/>
                    <a:pt x="289" y="785"/>
                    <a:pt x="393" y="785"/>
                  </a:cubicBezTo>
                  <a:cubicBezTo>
                    <a:pt x="496" y="785"/>
                    <a:pt x="598" y="744"/>
                    <a:pt x="670" y="669"/>
                  </a:cubicBezTo>
                  <a:cubicBezTo>
                    <a:pt x="744" y="596"/>
                    <a:pt x="785" y="496"/>
                    <a:pt x="785" y="393"/>
                  </a:cubicBezTo>
                  <a:cubicBezTo>
                    <a:pt x="785" y="289"/>
                    <a:pt x="743" y="187"/>
                    <a:pt x="670" y="115"/>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3783850" y="1137025"/>
              <a:ext cx="240800" cy="19700"/>
            </a:xfrm>
            <a:custGeom>
              <a:avLst/>
              <a:gdLst/>
              <a:ahLst/>
              <a:cxnLst/>
              <a:rect l="l" t="t" r="r" b="b"/>
              <a:pathLst>
                <a:path w="9632" h="788" extrusionOk="0">
                  <a:moveTo>
                    <a:pt x="394" y="0"/>
                  </a:moveTo>
                  <a:cubicBezTo>
                    <a:pt x="177" y="0"/>
                    <a:pt x="1" y="176"/>
                    <a:pt x="1" y="393"/>
                  </a:cubicBezTo>
                  <a:cubicBezTo>
                    <a:pt x="2" y="612"/>
                    <a:pt x="177" y="788"/>
                    <a:pt x="394" y="788"/>
                  </a:cubicBezTo>
                  <a:cubicBezTo>
                    <a:pt x="611" y="788"/>
                    <a:pt x="788" y="612"/>
                    <a:pt x="788" y="393"/>
                  </a:cubicBezTo>
                  <a:cubicBezTo>
                    <a:pt x="788" y="177"/>
                    <a:pt x="613" y="0"/>
                    <a:pt x="394" y="0"/>
                  </a:cubicBezTo>
                  <a:close/>
                  <a:moveTo>
                    <a:pt x="1868" y="0"/>
                  </a:moveTo>
                  <a:cubicBezTo>
                    <a:pt x="1652" y="0"/>
                    <a:pt x="1475" y="176"/>
                    <a:pt x="1475" y="393"/>
                  </a:cubicBezTo>
                  <a:cubicBezTo>
                    <a:pt x="1476" y="612"/>
                    <a:pt x="1652" y="788"/>
                    <a:pt x="1868" y="788"/>
                  </a:cubicBezTo>
                  <a:cubicBezTo>
                    <a:pt x="2085" y="788"/>
                    <a:pt x="2262" y="612"/>
                    <a:pt x="2262" y="393"/>
                  </a:cubicBezTo>
                  <a:cubicBezTo>
                    <a:pt x="2262" y="177"/>
                    <a:pt x="2086" y="0"/>
                    <a:pt x="1868" y="0"/>
                  </a:cubicBezTo>
                  <a:close/>
                  <a:moveTo>
                    <a:pt x="3342" y="0"/>
                  </a:moveTo>
                  <a:cubicBezTo>
                    <a:pt x="3125" y="0"/>
                    <a:pt x="2948" y="176"/>
                    <a:pt x="2948" y="393"/>
                  </a:cubicBezTo>
                  <a:cubicBezTo>
                    <a:pt x="2948" y="612"/>
                    <a:pt x="3125" y="788"/>
                    <a:pt x="3342" y="788"/>
                  </a:cubicBezTo>
                  <a:cubicBezTo>
                    <a:pt x="3559" y="788"/>
                    <a:pt x="3736" y="612"/>
                    <a:pt x="3736" y="393"/>
                  </a:cubicBezTo>
                  <a:cubicBezTo>
                    <a:pt x="3736" y="177"/>
                    <a:pt x="3561" y="0"/>
                    <a:pt x="3342" y="0"/>
                  </a:cubicBezTo>
                  <a:close/>
                  <a:moveTo>
                    <a:pt x="4816" y="0"/>
                  </a:moveTo>
                  <a:cubicBezTo>
                    <a:pt x="4599" y="0"/>
                    <a:pt x="4423" y="176"/>
                    <a:pt x="4423" y="393"/>
                  </a:cubicBezTo>
                  <a:cubicBezTo>
                    <a:pt x="4423" y="612"/>
                    <a:pt x="4599" y="788"/>
                    <a:pt x="4816" y="788"/>
                  </a:cubicBezTo>
                  <a:cubicBezTo>
                    <a:pt x="5033" y="788"/>
                    <a:pt x="5209" y="612"/>
                    <a:pt x="5209" y="393"/>
                  </a:cubicBezTo>
                  <a:cubicBezTo>
                    <a:pt x="5209" y="177"/>
                    <a:pt x="5034" y="0"/>
                    <a:pt x="4816" y="0"/>
                  </a:cubicBezTo>
                  <a:close/>
                  <a:moveTo>
                    <a:pt x="6289" y="0"/>
                  </a:moveTo>
                  <a:cubicBezTo>
                    <a:pt x="6073" y="0"/>
                    <a:pt x="5896" y="176"/>
                    <a:pt x="5896" y="393"/>
                  </a:cubicBezTo>
                  <a:cubicBezTo>
                    <a:pt x="5896" y="612"/>
                    <a:pt x="6073" y="788"/>
                    <a:pt x="6289" y="788"/>
                  </a:cubicBezTo>
                  <a:cubicBezTo>
                    <a:pt x="6506" y="788"/>
                    <a:pt x="6684" y="612"/>
                    <a:pt x="6684" y="393"/>
                  </a:cubicBezTo>
                  <a:cubicBezTo>
                    <a:pt x="6684" y="177"/>
                    <a:pt x="6508" y="0"/>
                    <a:pt x="6289" y="0"/>
                  </a:cubicBezTo>
                  <a:close/>
                  <a:moveTo>
                    <a:pt x="7764" y="0"/>
                  </a:moveTo>
                  <a:cubicBezTo>
                    <a:pt x="7547" y="0"/>
                    <a:pt x="7369" y="176"/>
                    <a:pt x="7369" y="393"/>
                  </a:cubicBezTo>
                  <a:cubicBezTo>
                    <a:pt x="7369" y="612"/>
                    <a:pt x="7546" y="788"/>
                    <a:pt x="7764" y="788"/>
                  </a:cubicBezTo>
                  <a:cubicBezTo>
                    <a:pt x="7981" y="788"/>
                    <a:pt x="8157" y="612"/>
                    <a:pt x="8157" y="393"/>
                  </a:cubicBezTo>
                  <a:cubicBezTo>
                    <a:pt x="8157" y="177"/>
                    <a:pt x="7982" y="0"/>
                    <a:pt x="7764" y="0"/>
                  </a:cubicBezTo>
                  <a:close/>
                  <a:moveTo>
                    <a:pt x="9237" y="0"/>
                  </a:moveTo>
                  <a:cubicBezTo>
                    <a:pt x="9020" y="0"/>
                    <a:pt x="8844" y="176"/>
                    <a:pt x="8844" y="393"/>
                  </a:cubicBezTo>
                  <a:cubicBezTo>
                    <a:pt x="8844" y="612"/>
                    <a:pt x="9019" y="788"/>
                    <a:pt x="9237" y="788"/>
                  </a:cubicBezTo>
                  <a:cubicBezTo>
                    <a:pt x="9454" y="788"/>
                    <a:pt x="9632" y="612"/>
                    <a:pt x="9632" y="393"/>
                  </a:cubicBezTo>
                  <a:cubicBezTo>
                    <a:pt x="9632" y="177"/>
                    <a:pt x="9456" y="0"/>
                    <a:pt x="9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4041800" y="1137100"/>
              <a:ext cx="19625" cy="19625"/>
            </a:xfrm>
            <a:custGeom>
              <a:avLst/>
              <a:gdLst/>
              <a:ahLst/>
              <a:cxnLst/>
              <a:rect l="l" t="t" r="r" b="b"/>
              <a:pathLst>
                <a:path w="785" h="785" extrusionOk="0">
                  <a:moveTo>
                    <a:pt x="393" y="0"/>
                  </a:moveTo>
                  <a:cubicBezTo>
                    <a:pt x="289" y="0"/>
                    <a:pt x="187" y="40"/>
                    <a:pt x="115" y="115"/>
                  </a:cubicBezTo>
                  <a:cubicBezTo>
                    <a:pt x="41" y="188"/>
                    <a:pt x="0" y="289"/>
                    <a:pt x="0" y="393"/>
                  </a:cubicBezTo>
                  <a:cubicBezTo>
                    <a:pt x="0" y="496"/>
                    <a:pt x="41" y="597"/>
                    <a:pt x="115" y="669"/>
                  </a:cubicBezTo>
                  <a:cubicBezTo>
                    <a:pt x="188" y="744"/>
                    <a:pt x="289" y="785"/>
                    <a:pt x="393" y="785"/>
                  </a:cubicBezTo>
                  <a:cubicBezTo>
                    <a:pt x="496" y="785"/>
                    <a:pt x="596" y="744"/>
                    <a:pt x="669" y="669"/>
                  </a:cubicBezTo>
                  <a:cubicBezTo>
                    <a:pt x="744" y="596"/>
                    <a:pt x="785" y="496"/>
                    <a:pt x="785" y="393"/>
                  </a:cubicBezTo>
                  <a:cubicBezTo>
                    <a:pt x="785" y="289"/>
                    <a:pt x="741" y="187"/>
                    <a:pt x="669" y="115"/>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3747050" y="1169825"/>
              <a:ext cx="19625" cy="19650"/>
            </a:xfrm>
            <a:custGeom>
              <a:avLst/>
              <a:gdLst/>
              <a:ahLst/>
              <a:cxnLst/>
              <a:rect l="l" t="t" r="r" b="b"/>
              <a:pathLst>
                <a:path w="785" h="786" extrusionOk="0">
                  <a:moveTo>
                    <a:pt x="393" y="0"/>
                  </a:moveTo>
                  <a:cubicBezTo>
                    <a:pt x="289" y="0"/>
                    <a:pt x="187" y="42"/>
                    <a:pt x="115" y="116"/>
                  </a:cubicBezTo>
                  <a:cubicBezTo>
                    <a:pt x="42" y="189"/>
                    <a:pt x="0" y="289"/>
                    <a:pt x="0" y="393"/>
                  </a:cubicBezTo>
                  <a:cubicBezTo>
                    <a:pt x="0" y="496"/>
                    <a:pt x="42" y="598"/>
                    <a:pt x="115" y="670"/>
                  </a:cubicBezTo>
                  <a:cubicBezTo>
                    <a:pt x="188" y="744"/>
                    <a:pt x="289" y="785"/>
                    <a:pt x="393" y="785"/>
                  </a:cubicBezTo>
                  <a:cubicBezTo>
                    <a:pt x="496" y="785"/>
                    <a:pt x="598" y="744"/>
                    <a:pt x="670" y="670"/>
                  </a:cubicBezTo>
                  <a:cubicBezTo>
                    <a:pt x="744" y="597"/>
                    <a:pt x="785" y="496"/>
                    <a:pt x="785" y="393"/>
                  </a:cubicBezTo>
                  <a:cubicBezTo>
                    <a:pt x="785" y="289"/>
                    <a:pt x="743" y="188"/>
                    <a:pt x="670" y="116"/>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3783850" y="116977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4041800" y="1169825"/>
              <a:ext cx="19625" cy="19650"/>
            </a:xfrm>
            <a:custGeom>
              <a:avLst/>
              <a:gdLst/>
              <a:ahLst/>
              <a:cxnLst/>
              <a:rect l="l" t="t" r="r" b="b"/>
              <a:pathLst>
                <a:path w="785" h="786" extrusionOk="0">
                  <a:moveTo>
                    <a:pt x="393" y="0"/>
                  </a:moveTo>
                  <a:cubicBezTo>
                    <a:pt x="289" y="0"/>
                    <a:pt x="187" y="42"/>
                    <a:pt x="115" y="116"/>
                  </a:cubicBezTo>
                  <a:cubicBezTo>
                    <a:pt x="41" y="189"/>
                    <a:pt x="0" y="289"/>
                    <a:pt x="0" y="393"/>
                  </a:cubicBezTo>
                  <a:cubicBezTo>
                    <a:pt x="0" y="496"/>
                    <a:pt x="41" y="598"/>
                    <a:pt x="115" y="670"/>
                  </a:cubicBezTo>
                  <a:cubicBezTo>
                    <a:pt x="188" y="744"/>
                    <a:pt x="289" y="785"/>
                    <a:pt x="393" y="785"/>
                  </a:cubicBezTo>
                  <a:cubicBezTo>
                    <a:pt x="496" y="785"/>
                    <a:pt x="596" y="744"/>
                    <a:pt x="669" y="670"/>
                  </a:cubicBezTo>
                  <a:cubicBezTo>
                    <a:pt x="744" y="597"/>
                    <a:pt x="785" y="496"/>
                    <a:pt x="785" y="393"/>
                  </a:cubicBezTo>
                  <a:cubicBezTo>
                    <a:pt x="785" y="289"/>
                    <a:pt x="741" y="188"/>
                    <a:pt x="669" y="116"/>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3747050" y="1202575"/>
              <a:ext cx="19625" cy="19650"/>
            </a:xfrm>
            <a:custGeom>
              <a:avLst/>
              <a:gdLst/>
              <a:ahLst/>
              <a:cxnLst/>
              <a:rect l="l" t="t" r="r" b="b"/>
              <a:pathLst>
                <a:path w="785" h="786" extrusionOk="0">
                  <a:moveTo>
                    <a:pt x="393" y="1"/>
                  </a:moveTo>
                  <a:cubicBezTo>
                    <a:pt x="289" y="1"/>
                    <a:pt x="187" y="42"/>
                    <a:pt x="115" y="115"/>
                  </a:cubicBezTo>
                  <a:cubicBezTo>
                    <a:pt x="42" y="190"/>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783850" y="1202525"/>
              <a:ext cx="240800" cy="19700"/>
            </a:xfrm>
            <a:custGeom>
              <a:avLst/>
              <a:gdLst/>
              <a:ahLst/>
              <a:cxnLst/>
              <a:rect l="l" t="t" r="r" b="b"/>
              <a:pathLst>
                <a:path w="9632" h="788" extrusionOk="0">
                  <a:moveTo>
                    <a:pt x="394" y="1"/>
                  </a:moveTo>
                  <a:cubicBezTo>
                    <a:pt x="177" y="1"/>
                    <a:pt x="1" y="176"/>
                    <a:pt x="1" y="394"/>
                  </a:cubicBezTo>
                  <a:cubicBezTo>
                    <a:pt x="2" y="612"/>
                    <a:pt x="177" y="787"/>
                    <a:pt x="394" y="787"/>
                  </a:cubicBezTo>
                  <a:cubicBezTo>
                    <a:pt x="611" y="787"/>
                    <a:pt x="788" y="612"/>
                    <a:pt x="788" y="394"/>
                  </a:cubicBezTo>
                  <a:cubicBezTo>
                    <a:pt x="788" y="177"/>
                    <a:pt x="613" y="1"/>
                    <a:pt x="394" y="1"/>
                  </a:cubicBezTo>
                  <a:close/>
                  <a:moveTo>
                    <a:pt x="1868" y="1"/>
                  </a:moveTo>
                  <a:cubicBezTo>
                    <a:pt x="1652" y="1"/>
                    <a:pt x="1475" y="176"/>
                    <a:pt x="1475" y="394"/>
                  </a:cubicBezTo>
                  <a:cubicBezTo>
                    <a:pt x="1476" y="612"/>
                    <a:pt x="1652" y="787"/>
                    <a:pt x="1868" y="787"/>
                  </a:cubicBezTo>
                  <a:cubicBezTo>
                    <a:pt x="2085" y="787"/>
                    <a:pt x="2262" y="612"/>
                    <a:pt x="2262" y="394"/>
                  </a:cubicBezTo>
                  <a:cubicBezTo>
                    <a:pt x="2262" y="177"/>
                    <a:pt x="2086" y="1"/>
                    <a:pt x="1868" y="1"/>
                  </a:cubicBezTo>
                  <a:close/>
                  <a:moveTo>
                    <a:pt x="3342" y="1"/>
                  </a:moveTo>
                  <a:cubicBezTo>
                    <a:pt x="3125" y="1"/>
                    <a:pt x="2948" y="176"/>
                    <a:pt x="2948" y="394"/>
                  </a:cubicBezTo>
                  <a:cubicBezTo>
                    <a:pt x="2948" y="612"/>
                    <a:pt x="3125" y="787"/>
                    <a:pt x="3342" y="787"/>
                  </a:cubicBezTo>
                  <a:cubicBezTo>
                    <a:pt x="3559" y="787"/>
                    <a:pt x="3736" y="612"/>
                    <a:pt x="3736" y="394"/>
                  </a:cubicBezTo>
                  <a:cubicBezTo>
                    <a:pt x="3736" y="177"/>
                    <a:pt x="3561" y="1"/>
                    <a:pt x="3342" y="1"/>
                  </a:cubicBezTo>
                  <a:close/>
                  <a:moveTo>
                    <a:pt x="4816" y="1"/>
                  </a:moveTo>
                  <a:cubicBezTo>
                    <a:pt x="4599" y="1"/>
                    <a:pt x="4423" y="176"/>
                    <a:pt x="4423" y="394"/>
                  </a:cubicBezTo>
                  <a:cubicBezTo>
                    <a:pt x="4423" y="612"/>
                    <a:pt x="4599" y="787"/>
                    <a:pt x="4816" y="787"/>
                  </a:cubicBezTo>
                  <a:cubicBezTo>
                    <a:pt x="5033" y="787"/>
                    <a:pt x="5209" y="612"/>
                    <a:pt x="5209" y="394"/>
                  </a:cubicBezTo>
                  <a:cubicBezTo>
                    <a:pt x="5209" y="177"/>
                    <a:pt x="5034" y="1"/>
                    <a:pt x="4816" y="1"/>
                  </a:cubicBezTo>
                  <a:close/>
                  <a:moveTo>
                    <a:pt x="6289" y="1"/>
                  </a:moveTo>
                  <a:cubicBezTo>
                    <a:pt x="6073" y="1"/>
                    <a:pt x="5896" y="176"/>
                    <a:pt x="5896" y="394"/>
                  </a:cubicBezTo>
                  <a:cubicBezTo>
                    <a:pt x="5896" y="612"/>
                    <a:pt x="6073" y="787"/>
                    <a:pt x="6289" y="787"/>
                  </a:cubicBezTo>
                  <a:cubicBezTo>
                    <a:pt x="6506" y="787"/>
                    <a:pt x="6684" y="612"/>
                    <a:pt x="6684" y="394"/>
                  </a:cubicBezTo>
                  <a:cubicBezTo>
                    <a:pt x="6684" y="177"/>
                    <a:pt x="6508" y="1"/>
                    <a:pt x="6289" y="1"/>
                  </a:cubicBezTo>
                  <a:close/>
                  <a:moveTo>
                    <a:pt x="7764" y="1"/>
                  </a:moveTo>
                  <a:cubicBezTo>
                    <a:pt x="7547" y="1"/>
                    <a:pt x="7369" y="176"/>
                    <a:pt x="7369" y="394"/>
                  </a:cubicBezTo>
                  <a:cubicBezTo>
                    <a:pt x="7369" y="612"/>
                    <a:pt x="7546" y="787"/>
                    <a:pt x="7764" y="787"/>
                  </a:cubicBezTo>
                  <a:cubicBezTo>
                    <a:pt x="7981" y="787"/>
                    <a:pt x="8157" y="612"/>
                    <a:pt x="8157" y="394"/>
                  </a:cubicBezTo>
                  <a:cubicBezTo>
                    <a:pt x="8157" y="177"/>
                    <a:pt x="7982" y="1"/>
                    <a:pt x="7764" y="1"/>
                  </a:cubicBezTo>
                  <a:close/>
                  <a:moveTo>
                    <a:pt x="9237" y="1"/>
                  </a:moveTo>
                  <a:cubicBezTo>
                    <a:pt x="9020" y="1"/>
                    <a:pt x="8844" y="176"/>
                    <a:pt x="8844" y="394"/>
                  </a:cubicBezTo>
                  <a:cubicBezTo>
                    <a:pt x="8844" y="612"/>
                    <a:pt x="9019" y="787"/>
                    <a:pt x="9237" y="787"/>
                  </a:cubicBezTo>
                  <a:cubicBezTo>
                    <a:pt x="9454" y="787"/>
                    <a:pt x="9632" y="612"/>
                    <a:pt x="9632" y="394"/>
                  </a:cubicBezTo>
                  <a:cubicBezTo>
                    <a:pt x="9632" y="177"/>
                    <a:pt x="9456" y="1"/>
                    <a:pt x="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4041800" y="1202575"/>
              <a:ext cx="19625" cy="19650"/>
            </a:xfrm>
            <a:custGeom>
              <a:avLst/>
              <a:gdLst/>
              <a:ahLst/>
              <a:cxnLst/>
              <a:rect l="l" t="t" r="r" b="b"/>
              <a:pathLst>
                <a:path w="785" h="786" extrusionOk="0">
                  <a:moveTo>
                    <a:pt x="393" y="1"/>
                  </a:moveTo>
                  <a:cubicBezTo>
                    <a:pt x="289" y="1"/>
                    <a:pt x="187" y="42"/>
                    <a:pt x="115" y="115"/>
                  </a:cubicBezTo>
                  <a:cubicBezTo>
                    <a:pt x="41" y="190"/>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3747050" y="1235325"/>
              <a:ext cx="19625" cy="19650"/>
            </a:xfrm>
            <a:custGeom>
              <a:avLst/>
              <a:gdLst/>
              <a:ahLst/>
              <a:cxnLst/>
              <a:rect l="l" t="t" r="r" b="b"/>
              <a:pathLst>
                <a:path w="785" h="786" extrusionOk="0">
                  <a:moveTo>
                    <a:pt x="393" y="1"/>
                  </a:moveTo>
                  <a:cubicBezTo>
                    <a:pt x="289" y="1"/>
                    <a:pt x="187" y="42"/>
                    <a:pt x="115" y="115"/>
                  </a:cubicBezTo>
                  <a:cubicBezTo>
                    <a:pt x="42" y="189"/>
                    <a:pt x="0" y="290"/>
                    <a:pt x="0" y="393"/>
                  </a:cubicBezTo>
                  <a:cubicBezTo>
                    <a:pt x="0" y="496"/>
                    <a:pt x="42" y="599"/>
                    <a:pt x="115" y="671"/>
                  </a:cubicBezTo>
                  <a:cubicBezTo>
                    <a:pt x="188" y="744"/>
                    <a:pt x="289" y="786"/>
                    <a:pt x="393" y="786"/>
                  </a:cubicBezTo>
                  <a:cubicBezTo>
                    <a:pt x="496" y="786"/>
                    <a:pt x="598" y="744"/>
                    <a:pt x="670" y="671"/>
                  </a:cubicBezTo>
                  <a:cubicBezTo>
                    <a:pt x="744" y="597"/>
                    <a:pt x="785" y="496"/>
                    <a:pt x="785" y="393"/>
                  </a:cubicBezTo>
                  <a:cubicBezTo>
                    <a:pt x="785" y="290"/>
                    <a:pt x="743" y="188"/>
                    <a:pt x="670"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783850" y="1235250"/>
              <a:ext cx="240800" cy="19725"/>
            </a:xfrm>
            <a:custGeom>
              <a:avLst/>
              <a:gdLst/>
              <a:ahLst/>
              <a:cxnLst/>
              <a:rect l="l" t="t" r="r" b="b"/>
              <a:pathLst>
                <a:path w="9632" h="789" extrusionOk="0">
                  <a:moveTo>
                    <a:pt x="394" y="1"/>
                  </a:moveTo>
                  <a:cubicBezTo>
                    <a:pt x="177" y="1"/>
                    <a:pt x="1" y="176"/>
                    <a:pt x="1" y="395"/>
                  </a:cubicBezTo>
                  <a:cubicBezTo>
                    <a:pt x="2" y="613"/>
                    <a:pt x="177" y="789"/>
                    <a:pt x="394" y="789"/>
                  </a:cubicBezTo>
                  <a:cubicBezTo>
                    <a:pt x="611" y="789"/>
                    <a:pt x="788" y="613"/>
                    <a:pt x="788" y="395"/>
                  </a:cubicBezTo>
                  <a:cubicBezTo>
                    <a:pt x="788" y="178"/>
                    <a:pt x="613" y="1"/>
                    <a:pt x="394" y="1"/>
                  </a:cubicBezTo>
                  <a:close/>
                  <a:moveTo>
                    <a:pt x="1868" y="1"/>
                  </a:moveTo>
                  <a:cubicBezTo>
                    <a:pt x="1652" y="1"/>
                    <a:pt x="1475" y="176"/>
                    <a:pt x="1475" y="395"/>
                  </a:cubicBezTo>
                  <a:cubicBezTo>
                    <a:pt x="1476" y="613"/>
                    <a:pt x="1652" y="789"/>
                    <a:pt x="1868" y="789"/>
                  </a:cubicBezTo>
                  <a:cubicBezTo>
                    <a:pt x="2085" y="789"/>
                    <a:pt x="2262" y="613"/>
                    <a:pt x="2262" y="395"/>
                  </a:cubicBezTo>
                  <a:cubicBezTo>
                    <a:pt x="2262" y="178"/>
                    <a:pt x="2086" y="1"/>
                    <a:pt x="1868" y="1"/>
                  </a:cubicBezTo>
                  <a:close/>
                  <a:moveTo>
                    <a:pt x="3342" y="1"/>
                  </a:moveTo>
                  <a:cubicBezTo>
                    <a:pt x="3125" y="1"/>
                    <a:pt x="2948" y="176"/>
                    <a:pt x="2948" y="395"/>
                  </a:cubicBezTo>
                  <a:cubicBezTo>
                    <a:pt x="2948" y="613"/>
                    <a:pt x="3125" y="789"/>
                    <a:pt x="3342" y="789"/>
                  </a:cubicBezTo>
                  <a:cubicBezTo>
                    <a:pt x="3559" y="789"/>
                    <a:pt x="3736" y="613"/>
                    <a:pt x="3736" y="395"/>
                  </a:cubicBezTo>
                  <a:cubicBezTo>
                    <a:pt x="3736" y="178"/>
                    <a:pt x="3561" y="1"/>
                    <a:pt x="3342" y="1"/>
                  </a:cubicBezTo>
                  <a:close/>
                  <a:moveTo>
                    <a:pt x="4816" y="1"/>
                  </a:moveTo>
                  <a:cubicBezTo>
                    <a:pt x="4599" y="1"/>
                    <a:pt x="4423" y="176"/>
                    <a:pt x="4423" y="395"/>
                  </a:cubicBezTo>
                  <a:cubicBezTo>
                    <a:pt x="4423" y="613"/>
                    <a:pt x="4599" y="789"/>
                    <a:pt x="4816" y="789"/>
                  </a:cubicBezTo>
                  <a:cubicBezTo>
                    <a:pt x="5033" y="789"/>
                    <a:pt x="5209" y="613"/>
                    <a:pt x="5209" y="395"/>
                  </a:cubicBezTo>
                  <a:cubicBezTo>
                    <a:pt x="5209" y="178"/>
                    <a:pt x="5034" y="1"/>
                    <a:pt x="4816" y="1"/>
                  </a:cubicBezTo>
                  <a:close/>
                  <a:moveTo>
                    <a:pt x="6289" y="1"/>
                  </a:moveTo>
                  <a:cubicBezTo>
                    <a:pt x="6073" y="1"/>
                    <a:pt x="5896" y="176"/>
                    <a:pt x="5896" y="395"/>
                  </a:cubicBezTo>
                  <a:cubicBezTo>
                    <a:pt x="5896" y="613"/>
                    <a:pt x="6073" y="789"/>
                    <a:pt x="6289" y="789"/>
                  </a:cubicBezTo>
                  <a:cubicBezTo>
                    <a:pt x="6506" y="789"/>
                    <a:pt x="6684" y="613"/>
                    <a:pt x="6684" y="395"/>
                  </a:cubicBezTo>
                  <a:cubicBezTo>
                    <a:pt x="6684" y="178"/>
                    <a:pt x="6508" y="1"/>
                    <a:pt x="6289" y="1"/>
                  </a:cubicBezTo>
                  <a:close/>
                  <a:moveTo>
                    <a:pt x="7764" y="1"/>
                  </a:moveTo>
                  <a:cubicBezTo>
                    <a:pt x="7547" y="1"/>
                    <a:pt x="7369" y="176"/>
                    <a:pt x="7369" y="395"/>
                  </a:cubicBezTo>
                  <a:cubicBezTo>
                    <a:pt x="7369" y="613"/>
                    <a:pt x="7546" y="789"/>
                    <a:pt x="7764" y="789"/>
                  </a:cubicBezTo>
                  <a:cubicBezTo>
                    <a:pt x="7981" y="789"/>
                    <a:pt x="8157" y="613"/>
                    <a:pt x="8157" y="395"/>
                  </a:cubicBezTo>
                  <a:cubicBezTo>
                    <a:pt x="8157" y="178"/>
                    <a:pt x="7982" y="1"/>
                    <a:pt x="7764" y="1"/>
                  </a:cubicBezTo>
                  <a:close/>
                  <a:moveTo>
                    <a:pt x="9237" y="1"/>
                  </a:moveTo>
                  <a:cubicBezTo>
                    <a:pt x="9020" y="1"/>
                    <a:pt x="8844" y="176"/>
                    <a:pt x="8844" y="395"/>
                  </a:cubicBezTo>
                  <a:cubicBezTo>
                    <a:pt x="8844" y="613"/>
                    <a:pt x="9019" y="789"/>
                    <a:pt x="9237" y="789"/>
                  </a:cubicBezTo>
                  <a:cubicBezTo>
                    <a:pt x="9454" y="789"/>
                    <a:pt x="9632" y="613"/>
                    <a:pt x="9632" y="395"/>
                  </a:cubicBezTo>
                  <a:cubicBezTo>
                    <a:pt x="9632" y="178"/>
                    <a:pt x="9456" y="1"/>
                    <a:pt x="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4041800" y="1235325"/>
              <a:ext cx="19625" cy="19650"/>
            </a:xfrm>
            <a:custGeom>
              <a:avLst/>
              <a:gdLst/>
              <a:ahLst/>
              <a:cxnLst/>
              <a:rect l="l" t="t" r="r" b="b"/>
              <a:pathLst>
                <a:path w="785" h="786" extrusionOk="0">
                  <a:moveTo>
                    <a:pt x="393" y="1"/>
                  </a:moveTo>
                  <a:cubicBezTo>
                    <a:pt x="289" y="1"/>
                    <a:pt x="187" y="42"/>
                    <a:pt x="115" y="115"/>
                  </a:cubicBezTo>
                  <a:cubicBezTo>
                    <a:pt x="41" y="189"/>
                    <a:pt x="0" y="290"/>
                    <a:pt x="0" y="393"/>
                  </a:cubicBezTo>
                  <a:cubicBezTo>
                    <a:pt x="0" y="496"/>
                    <a:pt x="41" y="599"/>
                    <a:pt x="115" y="671"/>
                  </a:cubicBezTo>
                  <a:cubicBezTo>
                    <a:pt x="188" y="744"/>
                    <a:pt x="289" y="786"/>
                    <a:pt x="393" y="786"/>
                  </a:cubicBezTo>
                  <a:cubicBezTo>
                    <a:pt x="496" y="786"/>
                    <a:pt x="596" y="744"/>
                    <a:pt x="669" y="671"/>
                  </a:cubicBezTo>
                  <a:cubicBezTo>
                    <a:pt x="744" y="597"/>
                    <a:pt x="785" y="496"/>
                    <a:pt x="785" y="393"/>
                  </a:cubicBezTo>
                  <a:cubicBezTo>
                    <a:pt x="785" y="290"/>
                    <a:pt x="741" y="188"/>
                    <a:pt x="669"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3747050" y="1268100"/>
              <a:ext cx="19625" cy="19625"/>
            </a:xfrm>
            <a:custGeom>
              <a:avLst/>
              <a:gdLst/>
              <a:ahLst/>
              <a:cxnLst/>
              <a:rect l="l" t="t" r="r" b="b"/>
              <a:pathLst>
                <a:path w="785" h="785" extrusionOk="0">
                  <a:moveTo>
                    <a:pt x="393" y="0"/>
                  </a:moveTo>
                  <a:cubicBezTo>
                    <a:pt x="289" y="0"/>
                    <a:pt x="187" y="40"/>
                    <a:pt x="115" y="115"/>
                  </a:cubicBezTo>
                  <a:cubicBezTo>
                    <a:pt x="42" y="188"/>
                    <a:pt x="0" y="289"/>
                    <a:pt x="0" y="392"/>
                  </a:cubicBezTo>
                  <a:cubicBezTo>
                    <a:pt x="0" y="496"/>
                    <a:pt x="42" y="597"/>
                    <a:pt x="115" y="669"/>
                  </a:cubicBezTo>
                  <a:cubicBezTo>
                    <a:pt x="188" y="743"/>
                    <a:pt x="289" y="785"/>
                    <a:pt x="393" y="785"/>
                  </a:cubicBezTo>
                  <a:cubicBezTo>
                    <a:pt x="496" y="785"/>
                    <a:pt x="598" y="743"/>
                    <a:pt x="670" y="669"/>
                  </a:cubicBezTo>
                  <a:cubicBezTo>
                    <a:pt x="744" y="596"/>
                    <a:pt x="785" y="496"/>
                    <a:pt x="785" y="392"/>
                  </a:cubicBezTo>
                  <a:cubicBezTo>
                    <a:pt x="785" y="289"/>
                    <a:pt x="743" y="187"/>
                    <a:pt x="670" y="115"/>
                  </a:cubicBezTo>
                  <a:cubicBezTo>
                    <a:pt x="596" y="41"/>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3783850" y="1268000"/>
              <a:ext cx="240800" cy="19725"/>
            </a:xfrm>
            <a:custGeom>
              <a:avLst/>
              <a:gdLst/>
              <a:ahLst/>
              <a:cxnLst/>
              <a:rect l="l" t="t" r="r" b="b"/>
              <a:pathLst>
                <a:path w="9632" h="789" extrusionOk="0">
                  <a:moveTo>
                    <a:pt x="394" y="1"/>
                  </a:moveTo>
                  <a:cubicBezTo>
                    <a:pt x="177" y="1"/>
                    <a:pt x="1" y="176"/>
                    <a:pt x="1" y="394"/>
                  </a:cubicBezTo>
                  <a:cubicBezTo>
                    <a:pt x="2" y="613"/>
                    <a:pt x="177" y="789"/>
                    <a:pt x="394" y="789"/>
                  </a:cubicBezTo>
                  <a:cubicBezTo>
                    <a:pt x="611" y="789"/>
                    <a:pt x="788" y="613"/>
                    <a:pt x="788" y="394"/>
                  </a:cubicBezTo>
                  <a:cubicBezTo>
                    <a:pt x="788" y="177"/>
                    <a:pt x="613" y="1"/>
                    <a:pt x="394" y="1"/>
                  </a:cubicBezTo>
                  <a:close/>
                  <a:moveTo>
                    <a:pt x="1868" y="1"/>
                  </a:moveTo>
                  <a:cubicBezTo>
                    <a:pt x="1652" y="1"/>
                    <a:pt x="1475" y="176"/>
                    <a:pt x="1475" y="394"/>
                  </a:cubicBezTo>
                  <a:cubicBezTo>
                    <a:pt x="1476" y="613"/>
                    <a:pt x="1652" y="789"/>
                    <a:pt x="1868" y="789"/>
                  </a:cubicBezTo>
                  <a:cubicBezTo>
                    <a:pt x="2085" y="789"/>
                    <a:pt x="2262" y="613"/>
                    <a:pt x="2262" y="394"/>
                  </a:cubicBezTo>
                  <a:cubicBezTo>
                    <a:pt x="2262" y="177"/>
                    <a:pt x="2086" y="1"/>
                    <a:pt x="1868" y="1"/>
                  </a:cubicBezTo>
                  <a:close/>
                  <a:moveTo>
                    <a:pt x="3342" y="1"/>
                  </a:moveTo>
                  <a:cubicBezTo>
                    <a:pt x="3125" y="1"/>
                    <a:pt x="2948" y="176"/>
                    <a:pt x="2948" y="394"/>
                  </a:cubicBezTo>
                  <a:cubicBezTo>
                    <a:pt x="2948" y="613"/>
                    <a:pt x="3125" y="789"/>
                    <a:pt x="3342" y="789"/>
                  </a:cubicBezTo>
                  <a:cubicBezTo>
                    <a:pt x="3559" y="789"/>
                    <a:pt x="3736" y="613"/>
                    <a:pt x="3736" y="394"/>
                  </a:cubicBezTo>
                  <a:cubicBezTo>
                    <a:pt x="3736" y="177"/>
                    <a:pt x="3561" y="1"/>
                    <a:pt x="3342" y="1"/>
                  </a:cubicBezTo>
                  <a:close/>
                  <a:moveTo>
                    <a:pt x="4816" y="1"/>
                  </a:moveTo>
                  <a:cubicBezTo>
                    <a:pt x="4599" y="1"/>
                    <a:pt x="4423" y="176"/>
                    <a:pt x="4423" y="394"/>
                  </a:cubicBezTo>
                  <a:cubicBezTo>
                    <a:pt x="4423" y="613"/>
                    <a:pt x="4599" y="789"/>
                    <a:pt x="4816" y="789"/>
                  </a:cubicBezTo>
                  <a:cubicBezTo>
                    <a:pt x="5033" y="789"/>
                    <a:pt x="5209" y="613"/>
                    <a:pt x="5209" y="394"/>
                  </a:cubicBezTo>
                  <a:cubicBezTo>
                    <a:pt x="5209" y="177"/>
                    <a:pt x="5034" y="1"/>
                    <a:pt x="4816" y="1"/>
                  </a:cubicBezTo>
                  <a:close/>
                  <a:moveTo>
                    <a:pt x="6289" y="1"/>
                  </a:moveTo>
                  <a:cubicBezTo>
                    <a:pt x="6073" y="1"/>
                    <a:pt x="5896" y="176"/>
                    <a:pt x="5896" y="394"/>
                  </a:cubicBezTo>
                  <a:cubicBezTo>
                    <a:pt x="5896" y="613"/>
                    <a:pt x="6073" y="789"/>
                    <a:pt x="6289" y="789"/>
                  </a:cubicBezTo>
                  <a:cubicBezTo>
                    <a:pt x="6506" y="789"/>
                    <a:pt x="6684" y="613"/>
                    <a:pt x="6684" y="394"/>
                  </a:cubicBezTo>
                  <a:cubicBezTo>
                    <a:pt x="6684" y="177"/>
                    <a:pt x="6508" y="1"/>
                    <a:pt x="6289" y="1"/>
                  </a:cubicBezTo>
                  <a:close/>
                  <a:moveTo>
                    <a:pt x="7764" y="1"/>
                  </a:moveTo>
                  <a:cubicBezTo>
                    <a:pt x="7547" y="1"/>
                    <a:pt x="7369" y="176"/>
                    <a:pt x="7369" y="394"/>
                  </a:cubicBezTo>
                  <a:cubicBezTo>
                    <a:pt x="7369" y="613"/>
                    <a:pt x="7546" y="789"/>
                    <a:pt x="7764" y="789"/>
                  </a:cubicBezTo>
                  <a:cubicBezTo>
                    <a:pt x="7981" y="789"/>
                    <a:pt x="8157" y="613"/>
                    <a:pt x="8157" y="394"/>
                  </a:cubicBezTo>
                  <a:cubicBezTo>
                    <a:pt x="8157" y="177"/>
                    <a:pt x="7982" y="1"/>
                    <a:pt x="7764" y="1"/>
                  </a:cubicBezTo>
                  <a:close/>
                  <a:moveTo>
                    <a:pt x="9237" y="1"/>
                  </a:moveTo>
                  <a:cubicBezTo>
                    <a:pt x="9020" y="1"/>
                    <a:pt x="8844" y="176"/>
                    <a:pt x="8844" y="394"/>
                  </a:cubicBezTo>
                  <a:cubicBezTo>
                    <a:pt x="8844" y="613"/>
                    <a:pt x="9019" y="789"/>
                    <a:pt x="9237" y="789"/>
                  </a:cubicBezTo>
                  <a:cubicBezTo>
                    <a:pt x="9454" y="789"/>
                    <a:pt x="9632" y="613"/>
                    <a:pt x="9632" y="394"/>
                  </a:cubicBezTo>
                  <a:cubicBezTo>
                    <a:pt x="9632" y="177"/>
                    <a:pt x="9456" y="1"/>
                    <a:pt x="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4041800" y="1268100"/>
              <a:ext cx="19625" cy="19625"/>
            </a:xfrm>
            <a:custGeom>
              <a:avLst/>
              <a:gdLst/>
              <a:ahLst/>
              <a:cxnLst/>
              <a:rect l="l" t="t" r="r" b="b"/>
              <a:pathLst>
                <a:path w="785" h="785" extrusionOk="0">
                  <a:moveTo>
                    <a:pt x="393" y="0"/>
                  </a:moveTo>
                  <a:cubicBezTo>
                    <a:pt x="289" y="0"/>
                    <a:pt x="187" y="40"/>
                    <a:pt x="115" y="115"/>
                  </a:cubicBezTo>
                  <a:cubicBezTo>
                    <a:pt x="41" y="188"/>
                    <a:pt x="0" y="289"/>
                    <a:pt x="0" y="392"/>
                  </a:cubicBezTo>
                  <a:cubicBezTo>
                    <a:pt x="0" y="496"/>
                    <a:pt x="41" y="597"/>
                    <a:pt x="115" y="669"/>
                  </a:cubicBezTo>
                  <a:cubicBezTo>
                    <a:pt x="188" y="743"/>
                    <a:pt x="289" y="785"/>
                    <a:pt x="393" y="785"/>
                  </a:cubicBezTo>
                  <a:cubicBezTo>
                    <a:pt x="496" y="785"/>
                    <a:pt x="596" y="743"/>
                    <a:pt x="669" y="669"/>
                  </a:cubicBezTo>
                  <a:cubicBezTo>
                    <a:pt x="744" y="596"/>
                    <a:pt x="785" y="496"/>
                    <a:pt x="785" y="392"/>
                  </a:cubicBezTo>
                  <a:cubicBezTo>
                    <a:pt x="785" y="289"/>
                    <a:pt x="741" y="187"/>
                    <a:pt x="669" y="115"/>
                  </a:cubicBezTo>
                  <a:cubicBezTo>
                    <a:pt x="596" y="41"/>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747050" y="1300825"/>
              <a:ext cx="19625" cy="19625"/>
            </a:xfrm>
            <a:custGeom>
              <a:avLst/>
              <a:gdLst/>
              <a:ahLst/>
              <a:cxnLst/>
              <a:rect l="l" t="t" r="r" b="b"/>
              <a:pathLst>
                <a:path w="785" h="785" extrusionOk="0">
                  <a:moveTo>
                    <a:pt x="393" y="0"/>
                  </a:moveTo>
                  <a:cubicBezTo>
                    <a:pt x="289" y="0"/>
                    <a:pt x="187" y="44"/>
                    <a:pt x="115" y="116"/>
                  </a:cubicBezTo>
                  <a:cubicBezTo>
                    <a:pt x="42" y="189"/>
                    <a:pt x="0" y="289"/>
                    <a:pt x="0" y="393"/>
                  </a:cubicBezTo>
                  <a:cubicBezTo>
                    <a:pt x="0" y="496"/>
                    <a:pt x="42" y="598"/>
                    <a:pt x="115" y="670"/>
                  </a:cubicBezTo>
                  <a:cubicBezTo>
                    <a:pt x="188" y="744"/>
                    <a:pt x="289" y="785"/>
                    <a:pt x="393" y="785"/>
                  </a:cubicBezTo>
                  <a:cubicBezTo>
                    <a:pt x="496" y="785"/>
                    <a:pt x="598" y="744"/>
                    <a:pt x="670" y="670"/>
                  </a:cubicBezTo>
                  <a:cubicBezTo>
                    <a:pt x="744" y="597"/>
                    <a:pt x="785" y="496"/>
                    <a:pt x="785" y="393"/>
                  </a:cubicBezTo>
                  <a:cubicBezTo>
                    <a:pt x="785" y="289"/>
                    <a:pt x="743" y="188"/>
                    <a:pt x="670" y="116"/>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3783850" y="1300775"/>
              <a:ext cx="240800" cy="19675"/>
            </a:xfrm>
            <a:custGeom>
              <a:avLst/>
              <a:gdLst/>
              <a:ahLst/>
              <a:cxnLst/>
              <a:rect l="l" t="t" r="r" b="b"/>
              <a:pathLst>
                <a:path w="9632" h="787" extrusionOk="0">
                  <a:moveTo>
                    <a:pt x="394" y="0"/>
                  </a:moveTo>
                  <a:cubicBezTo>
                    <a:pt x="177" y="0"/>
                    <a:pt x="1" y="176"/>
                    <a:pt x="1" y="394"/>
                  </a:cubicBezTo>
                  <a:cubicBezTo>
                    <a:pt x="2" y="611"/>
                    <a:pt x="177" y="787"/>
                    <a:pt x="394" y="787"/>
                  </a:cubicBezTo>
                  <a:cubicBezTo>
                    <a:pt x="611" y="787"/>
                    <a:pt x="788" y="611"/>
                    <a:pt x="788" y="394"/>
                  </a:cubicBezTo>
                  <a:cubicBezTo>
                    <a:pt x="788" y="177"/>
                    <a:pt x="613" y="0"/>
                    <a:pt x="394" y="0"/>
                  </a:cubicBezTo>
                  <a:close/>
                  <a:moveTo>
                    <a:pt x="1868" y="0"/>
                  </a:moveTo>
                  <a:cubicBezTo>
                    <a:pt x="1652" y="0"/>
                    <a:pt x="1475" y="176"/>
                    <a:pt x="1475" y="394"/>
                  </a:cubicBezTo>
                  <a:cubicBezTo>
                    <a:pt x="1476" y="611"/>
                    <a:pt x="1652" y="787"/>
                    <a:pt x="1868" y="787"/>
                  </a:cubicBezTo>
                  <a:cubicBezTo>
                    <a:pt x="2085" y="787"/>
                    <a:pt x="2262" y="611"/>
                    <a:pt x="2262" y="394"/>
                  </a:cubicBezTo>
                  <a:cubicBezTo>
                    <a:pt x="2262" y="177"/>
                    <a:pt x="2086" y="0"/>
                    <a:pt x="1868" y="0"/>
                  </a:cubicBezTo>
                  <a:close/>
                  <a:moveTo>
                    <a:pt x="3342" y="0"/>
                  </a:moveTo>
                  <a:cubicBezTo>
                    <a:pt x="3125" y="0"/>
                    <a:pt x="2948" y="176"/>
                    <a:pt x="2948" y="394"/>
                  </a:cubicBezTo>
                  <a:cubicBezTo>
                    <a:pt x="2948" y="611"/>
                    <a:pt x="3125" y="787"/>
                    <a:pt x="3342" y="787"/>
                  </a:cubicBezTo>
                  <a:cubicBezTo>
                    <a:pt x="3559" y="787"/>
                    <a:pt x="3736" y="611"/>
                    <a:pt x="3736" y="394"/>
                  </a:cubicBezTo>
                  <a:cubicBezTo>
                    <a:pt x="3736" y="177"/>
                    <a:pt x="3561" y="0"/>
                    <a:pt x="3342" y="0"/>
                  </a:cubicBezTo>
                  <a:close/>
                  <a:moveTo>
                    <a:pt x="4816" y="0"/>
                  </a:moveTo>
                  <a:cubicBezTo>
                    <a:pt x="4599" y="0"/>
                    <a:pt x="4423" y="176"/>
                    <a:pt x="4423" y="394"/>
                  </a:cubicBezTo>
                  <a:cubicBezTo>
                    <a:pt x="4423" y="611"/>
                    <a:pt x="4599" y="787"/>
                    <a:pt x="4816" y="787"/>
                  </a:cubicBezTo>
                  <a:cubicBezTo>
                    <a:pt x="5033" y="787"/>
                    <a:pt x="5209" y="611"/>
                    <a:pt x="5209" y="394"/>
                  </a:cubicBezTo>
                  <a:cubicBezTo>
                    <a:pt x="5209" y="177"/>
                    <a:pt x="5034" y="0"/>
                    <a:pt x="4816" y="0"/>
                  </a:cubicBezTo>
                  <a:close/>
                  <a:moveTo>
                    <a:pt x="6289" y="0"/>
                  </a:moveTo>
                  <a:cubicBezTo>
                    <a:pt x="6073" y="0"/>
                    <a:pt x="5896" y="176"/>
                    <a:pt x="5896" y="394"/>
                  </a:cubicBezTo>
                  <a:cubicBezTo>
                    <a:pt x="5896" y="611"/>
                    <a:pt x="6073" y="787"/>
                    <a:pt x="6289" y="787"/>
                  </a:cubicBezTo>
                  <a:cubicBezTo>
                    <a:pt x="6506" y="787"/>
                    <a:pt x="6684" y="611"/>
                    <a:pt x="6684" y="394"/>
                  </a:cubicBezTo>
                  <a:cubicBezTo>
                    <a:pt x="6684" y="177"/>
                    <a:pt x="6508" y="0"/>
                    <a:pt x="6289" y="0"/>
                  </a:cubicBezTo>
                  <a:close/>
                  <a:moveTo>
                    <a:pt x="7764" y="0"/>
                  </a:moveTo>
                  <a:cubicBezTo>
                    <a:pt x="7547" y="0"/>
                    <a:pt x="7369" y="176"/>
                    <a:pt x="7369" y="394"/>
                  </a:cubicBezTo>
                  <a:cubicBezTo>
                    <a:pt x="7369" y="611"/>
                    <a:pt x="7546" y="787"/>
                    <a:pt x="7764" y="787"/>
                  </a:cubicBezTo>
                  <a:cubicBezTo>
                    <a:pt x="7981" y="787"/>
                    <a:pt x="8157" y="611"/>
                    <a:pt x="8157" y="394"/>
                  </a:cubicBezTo>
                  <a:cubicBezTo>
                    <a:pt x="8157" y="177"/>
                    <a:pt x="7982" y="0"/>
                    <a:pt x="7764" y="0"/>
                  </a:cubicBezTo>
                  <a:close/>
                  <a:moveTo>
                    <a:pt x="9237" y="0"/>
                  </a:moveTo>
                  <a:cubicBezTo>
                    <a:pt x="9020" y="0"/>
                    <a:pt x="8844" y="176"/>
                    <a:pt x="8844" y="394"/>
                  </a:cubicBezTo>
                  <a:cubicBezTo>
                    <a:pt x="8844" y="611"/>
                    <a:pt x="9019" y="787"/>
                    <a:pt x="9237" y="787"/>
                  </a:cubicBezTo>
                  <a:cubicBezTo>
                    <a:pt x="9454" y="787"/>
                    <a:pt x="9632" y="611"/>
                    <a:pt x="9632" y="394"/>
                  </a:cubicBezTo>
                  <a:cubicBezTo>
                    <a:pt x="9632" y="177"/>
                    <a:pt x="9456" y="0"/>
                    <a:pt x="9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041800" y="1300825"/>
              <a:ext cx="19625" cy="19625"/>
            </a:xfrm>
            <a:custGeom>
              <a:avLst/>
              <a:gdLst/>
              <a:ahLst/>
              <a:cxnLst/>
              <a:rect l="l" t="t" r="r" b="b"/>
              <a:pathLst>
                <a:path w="785" h="785" extrusionOk="0">
                  <a:moveTo>
                    <a:pt x="393" y="0"/>
                  </a:moveTo>
                  <a:cubicBezTo>
                    <a:pt x="289" y="0"/>
                    <a:pt x="187" y="44"/>
                    <a:pt x="115" y="116"/>
                  </a:cubicBezTo>
                  <a:cubicBezTo>
                    <a:pt x="41" y="189"/>
                    <a:pt x="0" y="289"/>
                    <a:pt x="0" y="393"/>
                  </a:cubicBezTo>
                  <a:cubicBezTo>
                    <a:pt x="0" y="496"/>
                    <a:pt x="41" y="598"/>
                    <a:pt x="115" y="670"/>
                  </a:cubicBezTo>
                  <a:cubicBezTo>
                    <a:pt x="188" y="744"/>
                    <a:pt x="289" y="785"/>
                    <a:pt x="393" y="785"/>
                  </a:cubicBezTo>
                  <a:cubicBezTo>
                    <a:pt x="496" y="785"/>
                    <a:pt x="596" y="744"/>
                    <a:pt x="669" y="670"/>
                  </a:cubicBezTo>
                  <a:cubicBezTo>
                    <a:pt x="744" y="597"/>
                    <a:pt x="785" y="496"/>
                    <a:pt x="785" y="393"/>
                  </a:cubicBezTo>
                  <a:cubicBezTo>
                    <a:pt x="785" y="289"/>
                    <a:pt x="741" y="188"/>
                    <a:pt x="669" y="116"/>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3747050" y="1333575"/>
              <a:ext cx="19625" cy="19650"/>
            </a:xfrm>
            <a:custGeom>
              <a:avLst/>
              <a:gdLst/>
              <a:ahLst/>
              <a:cxnLst/>
              <a:rect l="l" t="t" r="r" b="b"/>
              <a:pathLst>
                <a:path w="785" h="786" extrusionOk="0">
                  <a:moveTo>
                    <a:pt x="393" y="0"/>
                  </a:moveTo>
                  <a:cubicBezTo>
                    <a:pt x="289" y="0"/>
                    <a:pt x="187" y="43"/>
                    <a:pt x="115" y="115"/>
                  </a:cubicBezTo>
                  <a:cubicBezTo>
                    <a:pt x="42" y="189"/>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5"/>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783850" y="133352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041800" y="1333575"/>
              <a:ext cx="19625" cy="19650"/>
            </a:xfrm>
            <a:custGeom>
              <a:avLst/>
              <a:gdLst/>
              <a:ahLst/>
              <a:cxnLst/>
              <a:rect l="l" t="t" r="r" b="b"/>
              <a:pathLst>
                <a:path w="785" h="786" extrusionOk="0">
                  <a:moveTo>
                    <a:pt x="393" y="0"/>
                  </a:moveTo>
                  <a:cubicBezTo>
                    <a:pt x="289" y="0"/>
                    <a:pt x="187" y="43"/>
                    <a:pt x="115" y="115"/>
                  </a:cubicBezTo>
                  <a:cubicBezTo>
                    <a:pt x="41" y="189"/>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5"/>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36"/>
          <p:cNvSpPr txBox="1">
            <a:spLocks noGrp="1"/>
          </p:cNvSpPr>
          <p:nvPr>
            <p:ph type="title"/>
          </p:nvPr>
        </p:nvSpPr>
        <p:spPr>
          <a:xfrm>
            <a:off x="720000" y="18644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dirty="0">
                <a:latin typeface="PNU" panose="00000500000000000000" pitchFamily="2" charset="-78"/>
                <a:cs typeface="PNU" panose="00000500000000000000" pitchFamily="2" charset="-78"/>
              </a:rPr>
              <a:t>التوجيهات التي تقود رؤيتنا</a:t>
            </a:r>
            <a:endParaRPr dirty="0">
              <a:latin typeface="PNU" panose="00000500000000000000" pitchFamily="2" charset="-78"/>
              <a:cs typeface="PNU" panose="00000500000000000000" pitchFamily="2" charset="-78"/>
            </a:endParaRPr>
          </a:p>
        </p:txBody>
      </p:sp>
      <p:pic>
        <p:nvPicPr>
          <p:cNvPr id="40" name="Picture 2" descr="Résultat de recherche d'images pour &quot;Photo de SM Mohammed VI&quot;">
            <a:extLst>
              <a:ext uri="{FF2B5EF4-FFF2-40B4-BE49-F238E27FC236}">
                <a16:creationId xmlns:a16="http://schemas.microsoft.com/office/drawing/2014/main" id="{E19A1816-FC1F-4C15-B5AA-FFA77DDC4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731" y="1116790"/>
            <a:ext cx="2459647" cy="378307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Image 40">
            <a:extLst>
              <a:ext uri="{FF2B5EF4-FFF2-40B4-BE49-F238E27FC236}">
                <a16:creationId xmlns:a16="http://schemas.microsoft.com/office/drawing/2014/main" id="{C5E7F7E8-7F6A-4CD2-81BA-B1DDB2EAA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875" y="292296"/>
            <a:ext cx="1357449" cy="466848"/>
          </a:xfrm>
          <a:prstGeom prst="rect">
            <a:avLst/>
          </a:prstGeom>
        </p:spPr>
      </p:pic>
      <p:sp>
        <p:nvSpPr>
          <p:cNvPr id="43" name="Titre 1">
            <a:extLst>
              <a:ext uri="{FF2B5EF4-FFF2-40B4-BE49-F238E27FC236}">
                <a16:creationId xmlns:a16="http://schemas.microsoft.com/office/drawing/2014/main" id="{39D2F50D-309E-4D2A-8F4C-C00FC2B1CA8C}"/>
              </a:ext>
            </a:extLst>
          </p:cNvPr>
          <p:cNvSpPr txBox="1">
            <a:spLocks/>
          </p:cNvSpPr>
          <p:nvPr/>
        </p:nvSpPr>
        <p:spPr>
          <a:xfrm>
            <a:off x="363531" y="1232338"/>
            <a:ext cx="5621840" cy="2116373"/>
          </a:xfrm>
          <a:prstGeom prst="rect">
            <a:avLst/>
          </a:prstGeom>
          <a:solidFill>
            <a:schemeClr val="accent1">
              <a:lumMod val="20000"/>
              <a:lumOff val="80000"/>
            </a:schemeClr>
          </a:solidFill>
          <a:ln>
            <a:solidFill>
              <a:schemeClr val="accent1">
                <a:lumMod val="60000"/>
                <a:lumOff val="40000"/>
              </a:schemeClr>
            </a:solidFill>
          </a:ln>
          <a:effectLst>
            <a:outerShdw blurRad="50800" dist="38100" dir="2700000" algn="tl" rotWithShape="0">
              <a:prstClr val="black">
                <a:alpha val="40000"/>
              </a:prstClr>
            </a:outerShdw>
          </a:effectLst>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Prompt"/>
              <a:buNone/>
              <a:defRPr sz="3500" b="1" i="0" u="none" strike="noStrike" cap="none">
                <a:solidFill>
                  <a:schemeClr val="accent5"/>
                </a:solidFill>
                <a:latin typeface="Prompt"/>
                <a:ea typeface="Prompt"/>
                <a:cs typeface="Prompt"/>
                <a:sym typeface="Prompt"/>
              </a:defRPr>
            </a:lvl1pPr>
            <a:lvl2pPr marR="0" lvl="1"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2pPr>
            <a:lvl3pPr marR="0" lvl="2"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3pPr>
            <a:lvl4pPr marR="0" lvl="3"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4pPr>
            <a:lvl5pPr marR="0" lvl="4"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5pPr>
            <a:lvl6pPr marR="0" lvl="5"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6pPr>
            <a:lvl7pPr marR="0" lvl="6"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7pPr>
            <a:lvl8pPr marR="0" lvl="7"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8pPr>
            <a:lvl9pPr marR="0" lvl="8"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9pPr>
          </a:lstStyle>
          <a:p>
            <a:r>
              <a:rPr lang="ar-MA" sz="2000" dirty="0">
                <a:latin typeface="18 Khebrat Musamim" pitchFamily="50" charset="0"/>
                <a:cs typeface="18 Khebrat Musamim" pitchFamily="50" charset="0"/>
              </a:rPr>
              <a:t>إطلاق المرحلة الثالثة من المبادرة الوطنية للتنمية البشرية، من خلال تعزيز مكتسباتها وإعادة تركيز برامجها على تنمية الرأسمال البشري، والنهوض بأوضاع الأجيال الصاعدة، ودعم الفئات في وضعية هشاشة، وإطلاق جيل جديد من المبادرات المدرة للدخل والمحدثة لفرص الشغل (...).</a:t>
            </a:r>
            <a:endParaRPr lang="fr-FR" sz="2000" dirty="0">
              <a:latin typeface="18 Khebrat Musamim" pitchFamily="50" charset="0"/>
              <a:cs typeface="18 Khebrat Musamim" pitchFamily="50" charset="0"/>
            </a:endParaRPr>
          </a:p>
        </p:txBody>
      </p:sp>
      <p:sp>
        <p:nvSpPr>
          <p:cNvPr id="44" name="Espace réservé du contenu 2">
            <a:extLst>
              <a:ext uri="{FF2B5EF4-FFF2-40B4-BE49-F238E27FC236}">
                <a16:creationId xmlns:a16="http://schemas.microsoft.com/office/drawing/2014/main" id="{B2BF1821-3899-42BB-8AFD-D6C33B56F7DE}"/>
              </a:ext>
            </a:extLst>
          </p:cNvPr>
          <p:cNvSpPr txBox="1">
            <a:spLocks/>
          </p:cNvSpPr>
          <p:nvPr/>
        </p:nvSpPr>
        <p:spPr>
          <a:xfrm>
            <a:off x="720000" y="3496053"/>
            <a:ext cx="5265371" cy="908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Light"/>
              <a:buChar char="●"/>
              <a:defRPr sz="1200" b="0" i="0" u="none" strike="noStrike" cap="none">
                <a:solidFill>
                  <a:schemeClr val="dk1"/>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Nunito Sans"/>
                <a:ea typeface="Nunito Sans"/>
                <a:cs typeface="Nunito Sans"/>
                <a:sym typeface="Nunito Sans"/>
              </a:defRPr>
            </a:lvl9pPr>
          </a:lstStyle>
          <a:p>
            <a:pPr marL="0" indent="0">
              <a:buFont typeface="Nunito Light"/>
              <a:buNone/>
            </a:pPr>
            <a:r>
              <a:rPr lang="ar-MA" sz="1400" b="1" dirty="0">
                <a:solidFill>
                  <a:sysClr val="windowText" lastClr="000000"/>
                </a:solidFill>
                <a:latin typeface="18 Khebrat Musamim" pitchFamily="50" charset="0"/>
                <a:cs typeface="18 Khebrat Musamim" pitchFamily="50" charset="0"/>
              </a:rPr>
              <a:t>مقتطف من خطاب العرش الذي ألقاه صاحب الجلالة الملك محمد السادس نصره الله، يوم الأحد 29 يوليوز 2018.</a:t>
            </a:r>
            <a:endParaRPr lang="fr-FR" sz="1400" b="1" dirty="0">
              <a:solidFill>
                <a:sysClr val="windowText" lastClr="000000"/>
              </a:solidFill>
              <a:latin typeface="18 Khebrat Musamim" pitchFamily="50" charset="0"/>
              <a:cs typeface="18 Khebrat Musamim" pitchFamily="50"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9"/>
          <p:cNvSpPr txBox="1">
            <a:spLocks noGrp="1"/>
          </p:cNvSpPr>
          <p:nvPr>
            <p:ph type="title"/>
          </p:nvPr>
        </p:nvSpPr>
        <p:spPr>
          <a:xfrm>
            <a:off x="964872" y="940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3600" dirty="0">
                <a:latin typeface="PNU" panose="00000500000000000000" pitchFamily="2" charset="-78"/>
                <a:cs typeface="PNU" panose="00000500000000000000" pitchFamily="2" charset="-78"/>
              </a:rPr>
              <a:t>تنزيل محور دعم ريادة الأعمال لدى شباب</a:t>
            </a:r>
            <a:endParaRPr dirty="0"/>
          </a:p>
        </p:txBody>
      </p:sp>
      <p:sp>
        <p:nvSpPr>
          <p:cNvPr id="1150" name="Google Shape;1150;p39"/>
          <p:cNvSpPr/>
          <p:nvPr/>
        </p:nvSpPr>
        <p:spPr>
          <a:xfrm>
            <a:off x="826225" y="679150"/>
            <a:ext cx="293225" cy="338575"/>
          </a:xfrm>
          <a:custGeom>
            <a:avLst/>
            <a:gdLst/>
            <a:ahLst/>
            <a:cxnLst/>
            <a:rect l="l" t="t" r="r" b="b"/>
            <a:pathLst>
              <a:path w="11729" h="13543" fill="none" extrusionOk="0">
                <a:moveTo>
                  <a:pt x="1" y="0"/>
                </a:moveTo>
                <a:lnTo>
                  <a:pt x="11729" y="6770"/>
                </a:lnTo>
                <a:lnTo>
                  <a:pt x="1" y="13542"/>
                </a:lnTo>
                <a:close/>
              </a:path>
            </a:pathLst>
          </a:custGeom>
          <a:solidFill>
            <a:schemeClr val="lt1"/>
          </a:solidFill>
          <a:ln w="2005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Image 146">
            <a:extLst>
              <a:ext uri="{FF2B5EF4-FFF2-40B4-BE49-F238E27FC236}">
                <a16:creationId xmlns:a16="http://schemas.microsoft.com/office/drawing/2014/main" id="{B190FCCC-92DF-4F62-9365-6CD10753A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sp>
        <p:nvSpPr>
          <p:cNvPr id="9" name="ZoneTexte 8">
            <a:extLst>
              <a:ext uri="{FF2B5EF4-FFF2-40B4-BE49-F238E27FC236}">
                <a16:creationId xmlns:a16="http://schemas.microsoft.com/office/drawing/2014/main" id="{9E5F4656-A5F9-489D-821E-E34167000FB7}"/>
              </a:ext>
            </a:extLst>
          </p:cNvPr>
          <p:cNvSpPr txBox="1"/>
          <p:nvPr/>
        </p:nvSpPr>
        <p:spPr>
          <a:xfrm>
            <a:off x="475128" y="679150"/>
            <a:ext cx="8433992" cy="1034899"/>
          </a:xfrm>
          <a:prstGeom prst="rect">
            <a:avLst/>
          </a:prstGeom>
          <a:noFill/>
        </p:spPr>
        <p:txBody>
          <a:bodyPr wrap="square">
            <a:spAutoFit/>
          </a:bodyPr>
          <a:lstStyle/>
          <a:p>
            <a:pPr algn="just" rtl="1">
              <a:lnSpc>
                <a:spcPct val="150000"/>
              </a:lnSpc>
            </a:pPr>
            <a:r>
              <a:rPr lang="ar-MA" b="1" dirty="0">
                <a:latin typeface="18 Khebrat Musamim" pitchFamily="50" charset="0"/>
                <a:cs typeface="18 Khebrat Musamim" pitchFamily="50" charset="0"/>
              </a:rPr>
              <a:t>بالنظر إلى هذه النتائج الإيجابية، جددت اللجنة الإقليمية للتنمية البشرية ثقتها في جمعية نجم، من خلال توقيع اتفاقية جديدة تهدف إلى تنفيذ محور "دعم ريادة الأعمال لدى الشباب" على مستوى عمالة مقاطعات مولاي رشيد برسم سنة 2025.</a:t>
            </a:r>
            <a:endParaRPr lang="fr-FR" sz="1100" b="1" dirty="0">
              <a:latin typeface="18 Khebrat Musamim" pitchFamily="50" charset="0"/>
              <a:cs typeface="18 Khebrat Musamim" pitchFamily="50" charset="0"/>
            </a:endParaRPr>
          </a:p>
        </p:txBody>
      </p:sp>
      <p:pic>
        <p:nvPicPr>
          <p:cNvPr id="10" name="Image 9">
            <a:extLst>
              <a:ext uri="{FF2B5EF4-FFF2-40B4-BE49-F238E27FC236}">
                <a16:creationId xmlns:a16="http://schemas.microsoft.com/office/drawing/2014/main" id="{4E62CFAC-F7FB-4AF6-A918-2B20485C471D}"/>
              </a:ext>
            </a:extLst>
          </p:cNvPr>
          <p:cNvPicPr>
            <a:picLocks noChangeAspect="1"/>
          </p:cNvPicPr>
          <p:nvPr/>
        </p:nvPicPr>
        <p:blipFill rotWithShape="1">
          <a:blip r:embed="rId4"/>
          <a:srcRect r="1955" b="23068"/>
          <a:stretch/>
        </p:blipFill>
        <p:spPr>
          <a:xfrm>
            <a:off x="40697" y="1957894"/>
            <a:ext cx="2702446" cy="3002476"/>
          </a:xfrm>
          <a:prstGeom prst="rect">
            <a:avLst/>
          </a:prstGeom>
        </p:spPr>
      </p:pic>
      <p:pic>
        <p:nvPicPr>
          <p:cNvPr id="11" name="Image 10">
            <a:extLst>
              <a:ext uri="{FF2B5EF4-FFF2-40B4-BE49-F238E27FC236}">
                <a16:creationId xmlns:a16="http://schemas.microsoft.com/office/drawing/2014/main" id="{1533677E-39C6-410E-8046-2DCE771171B2}"/>
              </a:ext>
            </a:extLst>
          </p:cNvPr>
          <p:cNvPicPr>
            <a:picLocks noChangeAspect="1"/>
          </p:cNvPicPr>
          <p:nvPr/>
        </p:nvPicPr>
        <p:blipFill rotWithShape="1">
          <a:blip r:embed="rId5"/>
          <a:srcRect b="17355"/>
          <a:stretch/>
        </p:blipFill>
        <p:spPr>
          <a:xfrm>
            <a:off x="3159817" y="1957894"/>
            <a:ext cx="2702446" cy="3002476"/>
          </a:xfrm>
          <a:prstGeom prst="rect">
            <a:avLst/>
          </a:prstGeom>
        </p:spPr>
      </p:pic>
      <p:pic>
        <p:nvPicPr>
          <p:cNvPr id="12" name="Image 11">
            <a:extLst>
              <a:ext uri="{FF2B5EF4-FFF2-40B4-BE49-F238E27FC236}">
                <a16:creationId xmlns:a16="http://schemas.microsoft.com/office/drawing/2014/main" id="{C1D457BB-8212-48C6-9A04-54FE2622B323}"/>
              </a:ext>
            </a:extLst>
          </p:cNvPr>
          <p:cNvPicPr>
            <a:picLocks noChangeAspect="1"/>
          </p:cNvPicPr>
          <p:nvPr/>
        </p:nvPicPr>
        <p:blipFill rotWithShape="1">
          <a:blip r:embed="rId6"/>
          <a:srcRect l="13852" t="4482" r="36962" b="15852"/>
          <a:stretch/>
        </p:blipFill>
        <p:spPr>
          <a:xfrm>
            <a:off x="6278937" y="1957893"/>
            <a:ext cx="2702446" cy="3002476"/>
          </a:xfrm>
          <a:prstGeom prst="rect">
            <a:avLst/>
          </a:prstGeom>
        </p:spPr>
      </p:pic>
    </p:spTree>
    <p:extLst>
      <p:ext uri="{BB962C8B-B14F-4D97-AF65-F5344CB8AC3E}">
        <p14:creationId xmlns:p14="http://schemas.microsoft.com/office/powerpoint/2010/main" val="2921841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0"/>
          <p:cNvSpPr/>
          <p:nvPr/>
        </p:nvSpPr>
        <p:spPr>
          <a:xfrm>
            <a:off x="1732500" y="1427700"/>
            <a:ext cx="5679000" cy="2224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txBox="1">
            <a:spLocks noGrp="1"/>
          </p:cNvSpPr>
          <p:nvPr>
            <p:ph type="title"/>
          </p:nvPr>
        </p:nvSpPr>
        <p:spPr>
          <a:xfrm>
            <a:off x="2038200" y="1681350"/>
            <a:ext cx="5067600" cy="17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MA" sz="3200" dirty="0">
                <a:latin typeface="PNU" panose="00000500000000000000" pitchFamily="2" charset="-78"/>
                <a:cs typeface="PNU" panose="00000500000000000000" pitchFamily="2" charset="-78"/>
              </a:rPr>
              <a:t>محور دعم الاقتصاد الاجتماعي والتضامني</a:t>
            </a:r>
            <a:endParaRPr lang="ar-MA" sz="3200" b="0" dirty="0">
              <a:latin typeface="PNU" panose="00000500000000000000" pitchFamily="2" charset="-78"/>
              <a:cs typeface="PNU" panose="00000500000000000000" pitchFamily="2" charset="-78"/>
            </a:endParaRPr>
          </a:p>
        </p:txBody>
      </p:sp>
      <p:sp>
        <p:nvSpPr>
          <p:cNvPr id="1158" name="Google Shape;1158;p40"/>
          <p:cNvSpPr txBox="1">
            <a:spLocks noGrp="1"/>
          </p:cNvSpPr>
          <p:nvPr>
            <p:ph type="title" idx="2"/>
          </p:nvPr>
        </p:nvSpPr>
        <p:spPr>
          <a:xfrm>
            <a:off x="1013638" y="1102125"/>
            <a:ext cx="1413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59" name="Google Shape;1159;p40"/>
          <p:cNvSpPr/>
          <p:nvPr/>
        </p:nvSpPr>
        <p:spPr>
          <a:xfrm>
            <a:off x="2601175" y="3772050"/>
            <a:ext cx="5067600" cy="4908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txBox="1">
            <a:spLocks noGrp="1"/>
          </p:cNvSpPr>
          <p:nvPr>
            <p:ph type="subTitle" idx="1"/>
          </p:nvPr>
        </p:nvSpPr>
        <p:spPr>
          <a:xfrm>
            <a:off x="2848525" y="3798950"/>
            <a:ext cx="45729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b="1" dirty="0">
                <a:latin typeface="18 Khebrat Musamim" pitchFamily="50" charset="0"/>
                <a:cs typeface="18 Khebrat Musamim" pitchFamily="50" charset="0"/>
              </a:rPr>
              <a:t>تقوية القدرات لتعزيز الآفاق</a:t>
            </a:r>
            <a:endParaRPr b="1" dirty="0">
              <a:latin typeface="18 Khebrat Musamim" pitchFamily="50" charset="0"/>
              <a:cs typeface="18 Khebrat Musamim" pitchFamily="50" charset="0"/>
            </a:endParaRPr>
          </a:p>
        </p:txBody>
      </p:sp>
      <p:grpSp>
        <p:nvGrpSpPr>
          <p:cNvPr id="1161" name="Google Shape;1161;p40"/>
          <p:cNvGrpSpPr/>
          <p:nvPr/>
        </p:nvGrpSpPr>
        <p:grpSpPr>
          <a:xfrm>
            <a:off x="7048249" y="1320436"/>
            <a:ext cx="437533" cy="301077"/>
            <a:chOff x="2367750" y="1486200"/>
            <a:chExt cx="350700" cy="241325"/>
          </a:xfrm>
        </p:grpSpPr>
        <p:sp>
          <p:nvSpPr>
            <p:cNvPr id="1162" name="Google Shape;1162;p40"/>
            <p:cNvSpPr/>
            <p:nvPr/>
          </p:nvSpPr>
          <p:spPr>
            <a:xfrm>
              <a:off x="2367750" y="1486200"/>
              <a:ext cx="350700" cy="241325"/>
            </a:xfrm>
            <a:custGeom>
              <a:avLst/>
              <a:gdLst/>
              <a:ahLst/>
              <a:cxnLst/>
              <a:rect l="l" t="t" r="r" b="b"/>
              <a:pathLst>
                <a:path w="14028" h="9653" extrusionOk="0">
                  <a:moveTo>
                    <a:pt x="2810" y="0"/>
                  </a:moveTo>
                  <a:cubicBezTo>
                    <a:pt x="1258" y="0"/>
                    <a:pt x="1" y="1258"/>
                    <a:pt x="1" y="2810"/>
                  </a:cubicBezTo>
                  <a:lnTo>
                    <a:pt x="1" y="6843"/>
                  </a:lnTo>
                  <a:cubicBezTo>
                    <a:pt x="1" y="8395"/>
                    <a:pt x="1258" y="9652"/>
                    <a:pt x="2810" y="9652"/>
                  </a:cubicBezTo>
                  <a:lnTo>
                    <a:pt x="11217" y="9652"/>
                  </a:lnTo>
                  <a:cubicBezTo>
                    <a:pt x="12768" y="9652"/>
                    <a:pt x="14027" y="8396"/>
                    <a:pt x="14026" y="6843"/>
                  </a:cubicBezTo>
                  <a:lnTo>
                    <a:pt x="14026" y="2810"/>
                  </a:lnTo>
                  <a:cubicBezTo>
                    <a:pt x="14026" y="1258"/>
                    <a:pt x="12768" y="0"/>
                    <a:pt x="1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454250" y="1593675"/>
              <a:ext cx="61350" cy="8050"/>
            </a:xfrm>
            <a:custGeom>
              <a:avLst/>
              <a:gdLst/>
              <a:ahLst/>
              <a:cxnLst/>
              <a:rect l="l" t="t" r="r" b="b"/>
              <a:pathLst>
                <a:path w="2454" h="322" extrusionOk="0">
                  <a:moveTo>
                    <a:pt x="1" y="1"/>
                  </a:moveTo>
                  <a:lnTo>
                    <a:pt x="1" y="322"/>
                  </a:lnTo>
                  <a:lnTo>
                    <a:pt x="2454" y="322"/>
                  </a:lnTo>
                  <a:lnTo>
                    <a:pt x="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454250" y="1572350"/>
              <a:ext cx="139800" cy="8025"/>
            </a:xfrm>
            <a:custGeom>
              <a:avLst/>
              <a:gdLst/>
              <a:ahLst/>
              <a:cxnLst/>
              <a:rect l="l" t="t" r="r" b="b"/>
              <a:pathLst>
                <a:path w="5592" h="321" extrusionOk="0">
                  <a:moveTo>
                    <a:pt x="1" y="1"/>
                  </a:moveTo>
                  <a:lnTo>
                    <a:pt x="1" y="321"/>
                  </a:lnTo>
                  <a:lnTo>
                    <a:pt x="5592" y="321"/>
                  </a:lnTo>
                  <a:lnTo>
                    <a:pt x="5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40"/>
          <p:cNvSpPr/>
          <p:nvPr/>
        </p:nvSpPr>
        <p:spPr>
          <a:xfrm>
            <a:off x="556712" y="3993707"/>
            <a:ext cx="2026811" cy="649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rot="-5400000">
            <a:off x="3432751" y="213150"/>
            <a:ext cx="135350" cy="2079224"/>
          </a:xfrm>
          <a:custGeom>
            <a:avLst/>
            <a:gdLst/>
            <a:ahLst/>
            <a:cxnLst/>
            <a:rect l="l" t="t" r="r" b="b"/>
            <a:pathLst>
              <a:path w="1" h="37616" fill="none" extrusionOk="0">
                <a:moveTo>
                  <a:pt x="0" y="37616"/>
                </a:moveTo>
                <a:lnTo>
                  <a:pt x="0" y="0"/>
                </a:lnTo>
              </a:path>
            </a:pathLst>
          </a:custGeom>
          <a:noFill/>
          <a:ln w="38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40"/>
          <p:cNvGrpSpPr/>
          <p:nvPr/>
        </p:nvGrpSpPr>
        <p:grpSpPr>
          <a:xfrm>
            <a:off x="7530625" y="1044739"/>
            <a:ext cx="1215762" cy="4005027"/>
            <a:chOff x="2767750" y="1199075"/>
            <a:chExt cx="414950" cy="1366950"/>
          </a:xfrm>
        </p:grpSpPr>
        <p:sp>
          <p:nvSpPr>
            <p:cNvPr id="1168" name="Google Shape;1168;p40"/>
            <p:cNvSpPr/>
            <p:nvPr/>
          </p:nvSpPr>
          <p:spPr>
            <a:xfrm>
              <a:off x="3099450" y="1580900"/>
              <a:ext cx="48400" cy="48475"/>
            </a:xfrm>
            <a:custGeom>
              <a:avLst/>
              <a:gdLst/>
              <a:ahLst/>
              <a:cxnLst/>
              <a:rect l="l" t="t" r="r" b="b"/>
              <a:pathLst>
                <a:path w="1936" h="1939" extrusionOk="0">
                  <a:moveTo>
                    <a:pt x="1935" y="1"/>
                  </a:moveTo>
                  <a:cubicBezTo>
                    <a:pt x="879" y="1"/>
                    <a:pt x="21" y="847"/>
                    <a:pt x="0" y="1899"/>
                  </a:cubicBezTo>
                  <a:cubicBezTo>
                    <a:pt x="167" y="1902"/>
                    <a:pt x="335" y="1905"/>
                    <a:pt x="497" y="1908"/>
                  </a:cubicBezTo>
                  <a:cubicBezTo>
                    <a:pt x="1256" y="1920"/>
                    <a:pt x="1920" y="1939"/>
                    <a:pt x="1935" y="1939"/>
                  </a:cubicBezTo>
                  <a:lnTo>
                    <a:pt x="1935" y="1"/>
                  </a:lnTo>
                  <a:close/>
                </a:path>
              </a:pathLst>
            </a:custGeom>
            <a:solidFill>
              <a:srgbClr val="3F4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790475" y="2444300"/>
              <a:ext cx="125175" cy="112425"/>
            </a:xfrm>
            <a:custGeom>
              <a:avLst/>
              <a:gdLst/>
              <a:ahLst/>
              <a:cxnLst/>
              <a:rect l="l" t="t" r="r" b="b"/>
              <a:pathLst>
                <a:path w="5007" h="4497" extrusionOk="0">
                  <a:moveTo>
                    <a:pt x="3035" y="0"/>
                  </a:moveTo>
                  <a:lnTo>
                    <a:pt x="2444" y="2064"/>
                  </a:lnTo>
                  <a:lnTo>
                    <a:pt x="1" y="4497"/>
                  </a:lnTo>
                  <a:lnTo>
                    <a:pt x="1" y="4497"/>
                  </a:lnTo>
                  <a:lnTo>
                    <a:pt x="4739" y="3490"/>
                  </a:lnTo>
                  <a:lnTo>
                    <a:pt x="5006" y="198"/>
                  </a:lnTo>
                  <a:lnTo>
                    <a:pt x="3035" y="0"/>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2767750" y="2488650"/>
              <a:ext cx="158550" cy="75500"/>
            </a:xfrm>
            <a:custGeom>
              <a:avLst/>
              <a:gdLst/>
              <a:ahLst/>
              <a:cxnLst/>
              <a:rect l="l" t="t" r="r" b="b"/>
              <a:pathLst>
                <a:path w="6342" h="3020" extrusionOk="0">
                  <a:moveTo>
                    <a:pt x="3352" y="1"/>
                  </a:moveTo>
                  <a:lnTo>
                    <a:pt x="0" y="2955"/>
                  </a:lnTo>
                  <a:lnTo>
                    <a:pt x="6342" y="3020"/>
                  </a:lnTo>
                  <a:lnTo>
                    <a:pt x="5915" y="35"/>
                  </a:lnTo>
                  <a:lnTo>
                    <a:pt x="4667" y="1250"/>
                  </a:lnTo>
                  <a:lnTo>
                    <a:pt x="33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2835250" y="2497150"/>
              <a:ext cx="15800" cy="11275"/>
            </a:xfrm>
            <a:custGeom>
              <a:avLst/>
              <a:gdLst/>
              <a:ahLst/>
              <a:cxnLst/>
              <a:rect l="l" t="t" r="r" b="b"/>
              <a:pathLst>
                <a:path w="632" h="451" extrusionOk="0">
                  <a:moveTo>
                    <a:pt x="49" y="1"/>
                  </a:moveTo>
                  <a:lnTo>
                    <a:pt x="0" y="77"/>
                  </a:lnTo>
                  <a:lnTo>
                    <a:pt x="584" y="451"/>
                  </a:lnTo>
                  <a:lnTo>
                    <a:pt x="632" y="374"/>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2822200" y="2503275"/>
              <a:ext cx="15825" cy="11300"/>
            </a:xfrm>
            <a:custGeom>
              <a:avLst/>
              <a:gdLst/>
              <a:ahLst/>
              <a:cxnLst/>
              <a:rect l="l" t="t" r="r" b="b"/>
              <a:pathLst>
                <a:path w="633" h="452" extrusionOk="0">
                  <a:moveTo>
                    <a:pt x="49" y="0"/>
                  </a:moveTo>
                  <a:lnTo>
                    <a:pt x="1" y="77"/>
                  </a:lnTo>
                  <a:lnTo>
                    <a:pt x="585" y="451"/>
                  </a:lnTo>
                  <a:lnTo>
                    <a:pt x="632" y="375"/>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3046750" y="2462275"/>
              <a:ext cx="122925" cy="100050"/>
            </a:xfrm>
            <a:custGeom>
              <a:avLst/>
              <a:gdLst/>
              <a:ahLst/>
              <a:cxnLst/>
              <a:rect l="l" t="t" r="r" b="b"/>
              <a:pathLst>
                <a:path w="4917" h="4002" extrusionOk="0">
                  <a:moveTo>
                    <a:pt x="2452" y="1"/>
                  </a:moveTo>
                  <a:lnTo>
                    <a:pt x="437" y="111"/>
                  </a:lnTo>
                  <a:lnTo>
                    <a:pt x="0" y="2905"/>
                  </a:lnTo>
                  <a:lnTo>
                    <a:pt x="4917" y="4002"/>
                  </a:lnTo>
                  <a:lnTo>
                    <a:pt x="4917" y="4002"/>
                  </a:lnTo>
                  <a:lnTo>
                    <a:pt x="2285" y="1519"/>
                  </a:lnTo>
                  <a:lnTo>
                    <a:pt x="2452" y="1"/>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3040575" y="2496050"/>
              <a:ext cx="142125" cy="69975"/>
            </a:xfrm>
            <a:custGeom>
              <a:avLst/>
              <a:gdLst/>
              <a:ahLst/>
              <a:cxnLst/>
              <a:rect l="l" t="t" r="r" b="b"/>
              <a:pathLst>
                <a:path w="5685" h="2799" extrusionOk="0">
                  <a:moveTo>
                    <a:pt x="2757" y="0"/>
                  </a:moveTo>
                  <a:lnTo>
                    <a:pt x="1312" y="1316"/>
                  </a:lnTo>
                  <a:lnTo>
                    <a:pt x="436" y="121"/>
                  </a:lnTo>
                  <a:lnTo>
                    <a:pt x="0" y="2733"/>
                  </a:lnTo>
                  <a:lnTo>
                    <a:pt x="5684" y="2798"/>
                  </a:lnTo>
                  <a:lnTo>
                    <a:pt x="2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3108075" y="2504000"/>
              <a:ext cx="16175" cy="10625"/>
            </a:xfrm>
            <a:custGeom>
              <a:avLst/>
              <a:gdLst/>
              <a:ahLst/>
              <a:cxnLst/>
              <a:rect l="l" t="t" r="r" b="b"/>
              <a:pathLst>
                <a:path w="647" h="425" extrusionOk="0">
                  <a:moveTo>
                    <a:pt x="601" y="0"/>
                  </a:moveTo>
                  <a:lnTo>
                    <a:pt x="0" y="347"/>
                  </a:lnTo>
                  <a:lnTo>
                    <a:pt x="46" y="425"/>
                  </a:lnTo>
                  <a:lnTo>
                    <a:pt x="647" y="78"/>
                  </a:lnTo>
                  <a:lnTo>
                    <a:pt x="6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3120825" y="2510725"/>
              <a:ext cx="16175" cy="10650"/>
            </a:xfrm>
            <a:custGeom>
              <a:avLst/>
              <a:gdLst/>
              <a:ahLst/>
              <a:cxnLst/>
              <a:rect l="l" t="t" r="r" b="b"/>
              <a:pathLst>
                <a:path w="647" h="426" extrusionOk="0">
                  <a:moveTo>
                    <a:pt x="601" y="1"/>
                  </a:moveTo>
                  <a:lnTo>
                    <a:pt x="0" y="347"/>
                  </a:lnTo>
                  <a:lnTo>
                    <a:pt x="45" y="425"/>
                  </a:lnTo>
                  <a:lnTo>
                    <a:pt x="647" y="78"/>
                  </a:lnTo>
                  <a:lnTo>
                    <a:pt x="6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2843475" y="1675675"/>
              <a:ext cx="320175" cy="794325"/>
            </a:xfrm>
            <a:custGeom>
              <a:avLst/>
              <a:gdLst/>
              <a:ahLst/>
              <a:cxnLst/>
              <a:rect l="l" t="t" r="r" b="b"/>
              <a:pathLst>
                <a:path w="12807" h="31773" extrusionOk="0">
                  <a:moveTo>
                    <a:pt x="10150" y="1"/>
                  </a:moveTo>
                  <a:lnTo>
                    <a:pt x="4517" y="544"/>
                  </a:lnTo>
                  <a:cubicBezTo>
                    <a:pt x="4517" y="544"/>
                    <a:pt x="3717" y="1131"/>
                    <a:pt x="2917" y="4173"/>
                  </a:cubicBezTo>
                  <a:cubicBezTo>
                    <a:pt x="1941" y="7880"/>
                    <a:pt x="480" y="17523"/>
                    <a:pt x="0" y="31424"/>
                  </a:cubicBezTo>
                  <a:lnTo>
                    <a:pt x="3642" y="31534"/>
                  </a:lnTo>
                  <a:lnTo>
                    <a:pt x="6626" y="10317"/>
                  </a:lnTo>
                  <a:cubicBezTo>
                    <a:pt x="6665" y="10182"/>
                    <a:pt x="6774" y="10120"/>
                    <a:pt x="6883" y="10120"/>
                  </a:cubicBezTo>
                  <a:cubicBezTo>
                    <a:pt x="7025" y="10120"/>
                    <a:pt x="7167" y="10224"/>
                    <a:pt x="7159" y="10405"/>
                  </a:cubicBezTo>
                  <a:lnTo>
                    <a:pt x="8137" y="31772"/>
                  </a:lnTo>
                  <a:lnTo>
                    <a:pt x="11726" y="31633"/>
                  </a:lnTo>
                  <a:cubicBezTo>
                    <a:pt x="11726" y="31633"/>
                    <a:pt x="12806" y="8388"/>
                    <a:pt x="11859" y="4759"/>
                  </a:cubicBezTo>
                  <a:cubicBezTo>
                    <a:pt x="10966" y="1339"/>
                    <a:pt x="10150" y="1"/>
                    <a:pt x="10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2835100" y="2428475"/>
              <a:ext cx="111550" cy="37200"/>
            </a:xfrm>
            <a:custGeom>
              <a:avLst/>
              <a:gdLst/>
              <a:ahLst/>
              <a:cxnLst/>
              <a:rect l="l" t="t" r="r" b="b"/>
              <a:pathLst>
                <a:path w="4462" h="1488" extrusionOk="0">
                  <a:moveTo>
                    <a:pt x="75" y="0"/>
                  </a:moveTo>
                  <a:lnTo>
                    <a:pt x="1" y="1488"/>
                  </a:lnTo>
                  <a:lnTo>
                    <a:pt x="4272" y="1358"/>
                  </a:lnTo>
                  <a:lnTo>
                    <a:pt x="4461" y="148"/>
                  </a:lnTo>
                  <a:lnTo>
                    <a:pt x="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3039575" y="2430300"/>
              <a:ext cx="104125" cy="39050"/>
            </a:xfrm>
            <a:custGeom>
              <a:avLst/>
              <a:gdLst/>
              <a:ahLst/>
              <a:cxnLst/>
              <a:rect l="l" t="t" r="r" b="b"/>
              <a:pathLst>
                <a:path w="4165" h="1562" extrusionOk="0">
                  <a:moveTo>
                    <a:pt x="4164" y="0"/>
                  </a:moveTo>
                  <a:lnTo>
                    <a:pt x="0" y="149"/>
                  </a:lnTo>
                  <a:cubicBezTo>
                    <a:pt x="0" y="149"/>
                    <a:pt x="222" y="1488"/>
                    <a:pt x="149" y="1562"/>
                  </a:cubicBezTo>
                  <a:lnTo>
                    <a:pt x="4144" y="1545"/>
                  </a:lnTo>
                  <a:lnTo>
                    <a:pt x="4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2799800" y="1434725"/>
              <a:ext cx="100650" cy="238875"/>
            </a:xfrm>
            <a:custGeom>
              <a:avLst/>
              <a:gdLst/>
              <a:ahLst/>
              <a:cxnLst/>
              <a:rect l="l" t="t" r="r" b="b"/>
              <a:pathLst>
                <a:path w="4026" h="9555" extrusionOk="0">
                  <a:moveTo>
                    <a:pt x="706" y="0"/>
                  </a:moveTo>
                  <a:cubicBezTo>
                    <a:pt x="530" y="0"/>
                    <a:pt x="375" y="124"/>
                    <a:pt x="337" y="300"/>
                  </a:cubicBezTo>
                  <a:lnTo>
                    <a:pt x="0" y="1926"/>
                  </a:lnTo>
                  <a:lnTo>
                    <a:pt x="19" y="2034"/>
                  </a:lnTo>
                  <a:cubicBezTo>
                    <a:pt x="19" y="2034"/>
                    <a:pt x="2566" y="9555"/>
                    <a:pt x="3927" y="9555"/>
                  </a:cubicBezTo>
                  <a:cubicBezTo>
                    <a:pt x="3960" y="9555"/>
                    <a:pt x="3993" y="9550"/>
                    <a:pt x="4025" y="9541"/>
                  </a:cubicBezTo>
                  <a:lnTo>
                    <a:pt x="4004" y="5633"/>
                  </a:lnTo>
                  <a:cubicBezTo>
                    <a:pt x="4004" y="5634"/>
                    <a:pt x="4003" y="5634"/>
                    <a:pt x="4003" y="5634"/>
                  </a:cubicBezTo>
                  <a:cubicBezTo>
                    <a:pt x="3916" y="5634"/>
                    <a:pt x="1729" y="1288"/>
                    <a:pt x="1729" y="1288"/>
                  </a:cubicBezTo>
                  <a:cubicBezTo>
                    <a:pt x="1729" y="1288"/>
                    <a:pt x="1058" y="178"/>
                    <a:pt x="757" y="4"/>
                  </a:cubicBezTo>
                  <a:cubicBezTo>
                    <a:pt x="740" y="1"/>
                    <a:pt x="723" y="0"/>
                    <a:pt x="706"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2814075" y="1388325"/>
              <a:ext cx="31400" cy="97825"/>
            </a:xfrm>
            <a:custGeom>
              <a:avLst/>
              <a:gdLst/>
              <a:ahLst/>
              <a:cxnLst/>
              <a:rect l="l" t="t" r="r" b="b"/>
              <a:pathLst>
                <a:path w="1256" h="3913" extrusionOk="0">
                  <a:moveTo>
                    <a:pt x="972" y="0"/>
                  </a:moveTo>
                  <a:cubicBezTo>
                    <a:pt x="851" y="0"/>
                    <a:pt x="741" y="85"/>
                    <a:pt x="716" y="210"/>
                  </a:cubicBezTo>
                  <a:lnTo>
                    <a:pt x="28" y="3601"/>
                  </a:lnTo>
                  <a:cubicBezTo>
                    <a:pt x="0" y="3741"/>
                    <a:pt x="90" y="3879"/>
                    <a:pt x="233" y="3907"/>
                  </a:cubicBezTo>
                  <a:cubicBezTo>
                    <a:pt x="250" y="3911"/>
                    <a:pt x="268" y="3913"/>
                    <a:pt x="285" y="3913"/>
                  </a:cubicBezTo>
                  <a:cubicBezTo>
                    <a:pt x="406" y="3913"/>
                    <a:pt x="515" y="3828"/>
                    <a:pt x="539" y="3704"/>
                  </a:cubicBezTo>
                  <a:lnTo>
                    <a:pt x="1228" y="313"/>
                  </a:lnTo>
                  <a:cubicBezTo>
                    <a:pt x="1256" y="173"/>
                    <a:pt x="1164" y="34"/>
                    <a:pt x="1024" y="5"/>
                  </a:cubicBezTo>
                  <a:cubicBezTo>
                    <a:pt x="1006" y="2"/>
                    <a:pt x="98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2811400" y="1437175"/>
              <a:ext cx="30300" cy="32400"/>
            </a:xfrm>
            <a:custGeom>
              <a:avLst/>
              <a:gdLst/>
              <a:ahLst/>
              <a:cxnLst/>
              <a:rect l="l" t="t" r="r" b="b"/>
              <a:pathLst>
                <a:path w="1212" h="1296" extrusionOk="0">
                  <a:moveTo>
                    <a:pt x="955" y="0"/>
                  </a:moveTo>
                  <a:cubicBezTo>
                    <a:pt x="703" y="0"/>
                    <a:pt x="129" y="72"/>
                    <a:pt x="66" y="296"/>
                  </a:cubicBezTo>
                  <a:cubicBezTo>
                    <a:pt x="1" y="529"/>
                    <a:pt x="514" y="540"/>
                    <a:pt x="612" y="540"/>
                  </a:cubicBezTo>
                  <a:cubicBezTo>
                    <a:pt x="622" y="540"/>
                    <a:pt x="628" y="540"/>
                    <a:pt x="628" y="540"/>
                  </a:cubicBezTo>
                  <a:lnTo>
                    <a:pt x="628" y="540"/>
                  </a:lnTo>
                  <a:cubicBezTo>
                    <a:pt x="628" y="540"/>
                    <a:pt x="330" y="1066"/>
                    <a:pt x="586" y="1237"/>
                  </a:cubicBezTo>
                  <a:cubicBezTo>
                    <a:pt x="651" y="1280"/>
                    <a:pt x="722" y="1296"/>
                    <a:pt x="793" y="1296"/>
                  </a:cubicBezTo>
                  <a:cubicBezTo>
                    <a:pt x="1004" y="1296"/>
                    <a:pt x="1211" y="1154"/>
                    <a:pt x="1211" y="1154"/>
                  </a:cubicBezTo>
                  <a:cubicBezTo>
                    <a:pt x="1211" y="1154"/>
                    <a:pt x="1203" y="27"/>
                    <a:pt x="1044" y="5"/>
                  </a:cubicBezTo>
                  <a:cubicBezTo>
                    <a:pt x="1023" y="2"/>
                    <a:pt x="993" y="0"/>
                    <a:pt x="955"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2793725" y="1404900"/>
              <a:ext cx="294025" cy="273650"/>
            </a:xfrm>
            <a:custGeom>
              <a:avLst/>
              <a:gdLst/>
              <a:ahLst/>
              <a:cxnLst/>
              <a:rect l="l" t="t" r="r" b="b"/>
              <a:pathLst>
                <a:path w="11761" h="10946" extrusionOk="0">
                  <a:moveTo>
                    <a:pt x="9014" y="0"/>
                  </a:moveTo>
                  <a:cubicBezTo>
                    <a:pt x="9014" y="0"/>
                    <a:pt x="6757" y="1365"/>
                    <a:pt x="5984" y="2135"/>
                  </a:cubicBezTo>
                  <a:cubicBezTo>
                    <a:pt x="5212" y="2906"/>
                    <a:pt x="4370" y="6818"/>
                    <a:pt x="4370" y="6818"/>
                  </a:cubicBezTo>
                  <a:lnTo>
                    <a:pt x="2492" y="2692"/>
                  </a:lnTo>
                  <a:lnTo>
                    <a:pt x="1" y="4384"/>
                  </a:lnTo>
                  <a:cubicBezTo>
                    <a:pt x="1" y="4384"/>
                    <a:pt x="2917" y="10905"/>
                    <a:pt x="4182" y="10945"/>
                  </a:cubicBezTo>
                  <a:cubicBezTo>
                    <a:pt x="4186" y="10946"/>
                    <a:pt x="4189" y="10946"/>
                    <a:pt x="4192" y="10946"/>
                  </a:cubicBezTo>
                  <a:cubicBezTo>
                    <a:pt x="5483" y="10946"/>
                    <a:pt x="11761" y="3741"/>
                    <a:pt x="9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2939150" y="1249025"/>
              <a:ext cx="146400" cy="138500"/>
            </a:xfrm>
            <a:custGeom>
              <a:avLst/>
              <a:gdLst/>
              <a:ahLst/>
              <a:cxnLst/>
              <a:rect l="l" t="t" r="r" b="b"/>
              <a:pathLst>
                <a:path w="5856" h="5540" extrusionOk="0">
                  <a:moveTo>
                    <a:pt x="2475" y="0"/>
                  </a:moveTo>
                  <a:cubicBezTo>
                    <a:pt x="1430" y="0"/>
                    <a:pt x="426" y="519"/>
                    <a:pt x="184" y="1311"/>
                  </a:cubicBezTo>
                  <a:cubicBezTo>
                    <a:pt x="149" y="1423"/>
                    <a:pt x="78" y="1599"/>
                    <a:pt x="1" y="1796"/>
                  </a:cubicBezTo>
                  <a:cubicBezTo>
                    <a:pt x="31" y="1881"/>
                    <a:pt x="45" y="1978"/>
                    <a:pt x="41" y="2087"/>
                  </a:cubicBezTo>
                  <a:cubicBezTo>
                    <a:pt x="4" y="3241"/>
                    <a:pt x="382" y="4447"/>
                    <a:pt x="1370" y="5132"/>
                  </a:cubicBezTo>
                  <a:cubicBezTo>
                    <a:pt x="1771" y="5410"/>
                    <a:pt x="2242" y="5540"/>
                    <a:pt x="2715" y="5540"/>
                  </a:cubicBezTo>
                  <a:cubicBezTo>
                    <a:pt x="3343" y="5540"/>
                    <a:pt x="3976" y="5312"/>
                    <a:pt x="4461" y="4899"/>
                  </a:cubicBezTo>
                  <a:cubicBezTo>
                    <a:pt x="5856" y="3712"/>
                    <a:pt x="5432" y="988"/>
                    <a:pt x="3885" y="357"/>
                  </a:cubicBezTo>
                  <a:cubicBezTo>
                    <a:pt x="3672" y="271"/>
                    <a:pt x="3081" y="211"/>
                    <a:pt x="2991" y="43"/>
                  </a:cubicBezTo>
                  <a:cubicBezTo>
                    <a:pt x="2820" y="14"/>
                    <a:pt x="2647" y="0"/>
                    <a:pt x="24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2932325" y="1272700"/>
              <a:ext cx="129575" cy="192925"/>
            </a:xfrm>
            <a:custGeom>
              <a:avLst/>
              <a:gdLst/>
              <a:ahLst/>
              <a:cxnLst/>
              <a:rect l="l" t="t" r="r" b="b"/>
              <a:pathLst>
                <a:path w="5183" h="7717" extrusionOk="0">
                  <a:moveTo>
                    <a:pt x="2052" y="0"/>
                  </a:moveTo>
                  <a:cubicBezTo>
                    <a:pt x="1916" y="0"/>
                    <a:pt x="1805" y="25"/>
                    <a:pt x="1735" y="36"/>
                  </a:cubicBezTo>
                  <a:cubicBezTo>
                    <a:pt x="1376" y="93"/>
                    <a:pt x="0" y="421"/>
                    <a:pt x="89" y="2419"/>
                  </a:cubicBezTo>
                  <a:cubicBezTo>
                    <a:pt x="169" y="4216"/>
                    <a:pt x="835" y="4664"/>
                    <a:pt x="1329" y="4664"/>
                  </a:cubicBezTo>
                  <a:cubicBezTo>
                    <a:pt x="1428" y="4664"/>
                    <a:pt x="1520" y="4646"/>
                    <a:pt x="1599" y="4617"/>
                  </a:cubicBezTo>
                  <a:cubicBezTo>
                    <a:pt x="1609" y="4614"/>
                    <a:pt x="1619" y="4612"/>
                    <a:pt x="1628" y="4612"/>
                  </a:cubicBezTo>
                  <a:cubicBezTo>
                    <a:pt x="1968" y="4612"/>
                    <a:pt x="2071" y="6909"/>
                    <a:pt x="1885" y="7221"/>
                  </a:cubicBezTo>
                  <a:cubicBezTo>
                    <a:pt x="2001" y="7580"/>
                    <a:pt x="2250" y="7716"/>
                    <a:pt x="2561" y="7716"/>
                  </a:cubicBezTo>
                  <a:cubicBezTo>
                    <a:pt x="3553" y="7716"/>
                    <a:pt x="5182" y="6327"/>
                    <a:pt x="5182" y="6327"/>
                  </a:cubicBezTo>
                  <a:cubicBezTo>
                    <a:pt x="5182" y="6327"/>
                    <a:pt x="4092" y="6110"/>
                    <a:pt x="3995" y="4850"/>
                  </a:cubicBezTo>
                  <a:cubicBezTo>
                    <a:pt x="3950" y="4279"/>
                    <a:pt x="3888" y="3830"/>
                    <a:pt x="4000" y="3577"/>
                  </a:cubicBezTo>
                  <a:cubicBezTo>
                    <a:pt x="4035" y="3495"/>
                    <a:pt x="4224" y="3410"/>
                    <a:pt x="4309" y="3376"/>
                  </a:cubicBezTo>
                  <a:cubicBezTo>
                    <a:pt x="4596" y="3260"/>
                    <a:pt x="4986" y="2803"/>
                    <a:pt x="4745" y="2313"/>
                  </a:cubicBezTo>
                  <a:cubicBezTo>
                    <a:pt x="4624" y="2064"/>
                    <a:pt x="4450" y="1994"/>
                    <a:pt x="4284" y="1994"/>
                  </a:cubicBezTo>
                  <a:cubicBezTo>
                    <a:pt x="4126" y="1994"/>
                    <a:pt x="3975" y="2057"/>
                    <a:pt x="3881" y="2090"/>
                  </a:cubicBezTo>
                  <a:cubicBezTo>
                    <a:pt x="3872" y="2093"/>
                    <a:pt x="3863" y="2094"/>
                    <a:pt x="3854" y="2094"/>
                  </a:cubicBezTo>
                  <a:cubicBezTo>
                    <a:pt x="3816" y="2094"/>
                    <a:pt x="3781" y="2070"/>
                    <a:pt x="3770" y="2033"/>
                  </a:cubicBezTo>
                  <a:cubicBezTo>
                    <a:pt x="3217" y="256"/>
                    <a:pt x="2495" y="0"/>
                    <a:pt x="2052"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2950675" y="1267400"/>
              <a:ext cx="81450" cy="57550"/>
            </a:xfrm>
            <a:custGeom>
              <a:avLst/>
              <a:gdLst/>
              <a:ahLst/>
              <a:cxnLst/>
              <a:rect l="l" t="t" r="r" b="b"/>
              <a:pathLst>
                <a:path w="3258" h="2302" extrusionOk="0">
                  <a:moveTo>
                    <a:pt x="1486" y="1"/>
                  </a:moveTo>
                  <a:cubicBezTo>
                    <a:pt x="1093" y="1"/>
                    <a:pt x="606" y="114"/>
                    <a:pt x="0" y="390"/>
                  </a:cubicBezTo>
                  <a:cubicBezTo>
                    <a:pt x="0" y="390"/>
                    <a:pt x="2705" y="2210"/>
                    <a:pt x="3100" y="2302"/>
                  </a:cubicBezTo>
                  <a:cubicBezTo>
                    <a:pt x="3100" y="2302"/>
                    <a:pt x="3257" y="1"/>
                    <a:pt x="14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3031275" y="1332425"/>
              <a:ext cx="15425" cy="15050"/>
            </a:xfrm>
            <a:custGeom>
              <a:avLst/>
              <a:gdLst/>
              <a:ahLst/>
              <a:cxnLst/>
              <a:rect l="l" t="t" r="r" b="b"/>
              <a:pathLst>
                <a:path w="617" h="602" extrusionOk="0">
                  <a:moveTo>
                    <a:pt x="325" y="0"/>
                  </a:moveTo>
                  <a:cubicBezTo>
                    <a:pt x="187" y="0"/>
                    <a:pt x="44" y="124"/>
                    <a:pt x="1" y="602"/>
                  </a:cubicBezTo>
                  <a:lnTo>
                    <a:pt x="616" y="146"/>
                  </a:lnTo>
                  <a:cubicBezTo>
                    <a:pt x="616" y="146"/>
                    <a:pt x="474" y="0"/>
                    <a:pt x="325"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2974625" y="1337475"/>
              <a:ext cx="27025" cy="24125"/>
            </a:xfrm>
            <a:custGeom>
              <a:avLst/>
              <a:gdLst/>
              <a:ahLst/>
              <a:cxnLst/>
              <a:rect l="l" t="t" r="r" b="b"/>
              <a:pathLst>
                <a:path w="1081" h="965" extrusionOk="0">
                  <a:moveTo>
                    <a:pt x="542" y="1"/>
                  </a:moveTo>
                  <a:cubicBezTo>
                    <a:pt x="493" y="1"/>
                    <a:pt x="443" y="8"/>
                    <a:pt x="394" y="24"/>
                  </a:cubicBezTo>
                  <a:cubicBezTo>
                    <a:pt x="141" y="106"/>
                    <a:pt x="0" y="375"/>
                    <a:pt x="82" y="629"/>
                  </a:cubicBezTo>
                  <a:cubicBezTo>
                    <a:pt x="147" y="834"/>
                    <a:pt x="337" y="965"/>
                    <a:pt x="541" y="965"/>
                  </a:cubicBezTo>
                  <a:cubicBezTo>
                    <a:pt x="589" y="965"/>
                    <a:pt x="638" y="957"/>
                    <a:pt x="687" y="942"/>
                  </a:cubicBezTo>
                  <a:cubicBezTo>
                    <a:pt x="940" y="860"/>
                    <a:pt x="1080" y="591"/>
                    <a:pt x="999" y="336"/>
                  </a:cubicBezTo>
                  <a:cubicBezTo>
                    <a:pt x="934" y="131"/>
                    <a:pt x="745" y="1"/>
                    <a:pt x="54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2934600" y="1336275"/>
              <a:ext cx="11300" cy="22325"/>
            </a:xfrm>
            <a:custGeom>
              <a:avLst/>
              <a:gdLst/>
              <a:ahLst/>
              <a:cxnLst/>
              <a:rect l="l" t="t" r="r" b="b"/>
              <a:pathLst>
                <a:path w="452" h="893" extrusionOk="0">
                  <a:moveTo>
                    <a:pt x="22" y="1"/>
                  </a:moveTo>
                  <a:cubicBezTo>
                    <a:pt x="22" y="2"/>
                    <a:pt x="0" y="573"/>
                    <a:pt x="157" y="893"/>
                  </a:cubicBezTo>
                  <a:cubicBezTo>
                    <a:pt x="352" y="783"/>
                    <a:pt x="451" y="548"/>
                    <a:pt x="380" y="326"/>
                  </a:cubicBezTo>
                  <a:cubicBezTo>
                    <a:pt x="326" y="156"/>
                    <a:pt x="186" y="36"/>
                    <a:pt x="2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2948850" y="1334325"/>
              <a:ext cx="8950" cy="13350"/>
            </a:xfrm>
            <a:custGeom>
              <a:avLst/>
              <a:gdLst/>
              <a:ahLst/>
              <a:cxnLst/>
              <a:rect l="l" t="t" r="r" b="b"/>
              <a:pathLst>
                <a:path w="358" h="534" extrusionOk="0">
                  <a:moveTo>
                    <a:pt x="297" y="0"/>
                  </a:moveTo>
                  <a:lnTo>
                    <a:pt x="30" y="405"/>
                  </a:lnTo>
                  <a:cubicBezTo>
                    <a:pt x="1" y="448"/>
                    <a:pt x="29" y="506"/>
                    <a:pt x="80" y="510"/>
                  </a:cubicBezTo>
                  <a:lnTo>
                    <a:pt x="357" y="533"/>
                  </a:lnTo>
                  <a:lnTo>
                    <a:pt x="297" y="0"/>
                  </a:ln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2964600" y="1313475"/>
              <a:ext cx="12650" cy="6775"/>
            </a:xfrm>
            <a:custGeom>
              <a:avLst/>
              <a:gdLst/>
              <a:ahLst/>
              <a:cxnLst/>
              <a:rect l="l" t="t" r="r" b="b"/>
              <a:pathLst>
                <a:path w="506" h="271" extrusionOk="0">
                  <a:moveTo>
                    <a:pt x="205" y="0"/>
                  </a:moveTo>
                  <a:cubicBezTo>
                    <a:pt x="109" y="0"/>
                    <a:pt x="25" y="54"/>
                    <a:pt x="1" y="140"/>
                  </a:cubicBezTo>
                  <a:cubicBezTo>
                    <a:pt x="1" y="140"/>
                    <a:pt x="20" y="137"/>
                    <a:pt x="52" y="137"/>
                  </a:cubicBezTo>
                  <a:cubicBezTo>
                    <a:pt x="132" y="137"/>
                    <a:pt x="292" y="153"/>
                    <a:pt x="444" y="261"/>
                  </a:cubicBezTo>
                  <a:cubicBezTo>
                    <a:pt x="453" y="268"/>
                    <a:pt x="459" y="271"/>
                    <a:pt x="464" y="271"/>
                  </a:cubicBezTo>
                  <a:cubicBezTo>
                    <a:pt x="506" y="271"/>
                    <a:pt x="385" y="40"/>
                    <a:pt x="274" y="9"/>
                  </a:cubicBezTo>
                  <a:cubicBezTo>
                    <a:pt x="251" y="3"/>
                    <a:pt x="228"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2937125" y="1312400"/>
              <a:ext cx="12725" cy="6675"/>
            </a:xfrm>
            <a:custGeom>
              <a:avLst/>
              <a:gdLst/>
              <a:ahLst/>
              <a:cxnLst/>
              <a:rect l="l" t="t" r="r" b="b"/>
              <a:pathLst>
                <a:path w="509" h="267" extrusionOk="0">
                  <a:moveTo>
                    <a:pt x="303" y="0"/>
                  </a:moveTo>
                  <a:cubicBezTo>
                    <a:pt x="281" y="0"/>
                    <a:pt x="258" y="3"/>
                    <a:pt x="236" y="9"/>
                  </a:cubicBezTo>
                  <a:cubicBezTo>
                    <a:pt x="125" y="37"/>
                    <a:pt x="1" y="267"/>
                    <a:pt x="44" y="267"/>
                  </a:cubicBezTo>
                  <a:cubicBezTo>
                    <a:pt x="48" y="267"/>
                    <a:pt x="55" y="264"/>
                    <a:pt x="64" y="258"/>
                  </a:cubicBezTo>
                  <a:cubicBezTo>
                    <a:pt x="213" y="156"/>
                    <a:pt x="366" y="140"/>
                    <a:pt x="448" y="140"/>
                  </a:cubicBezTo>
                  <a:cubicBezTo>
                    <a:pt x="486" y="140"/>
                    <a:pt x="508" y="143"/>
                    <a:pt x="508" y="143"/>
                  </a:cubicBezTo>
                  <a:cubicBezTo>
                    <a:pt x="485" y="57"/>
                    <a:pt x="400"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2963125" y="1331800"/>
              <a:ext cx="4425" cy="8600"/>
            </a:xfrm>
            <a:custGeom>
              <a:avLst/>
              <a:gdLst/>
              <a:ahLst/>
              <a:cxnLst/>
              <a:rect l="l" t="t" r="r" b="b"/>
              <a:pathLst>
                <a:path w="177" h="344" extrusionOk="0">
                  <a:moveTo>
                    <a:pt x="96" y="0"/>
                  </a:moveTo>
                  <a:cubicBezTo>
                    <a:pt x="51" y="0"/>
                    <a:pt x="11" y="74"/>
                    <a:pt x="6" y="167"/>
                  </a:cubicBezTo>
                  <a:cubicBezTo>
                    <a:pt x="1" y="261"/>
                    <a:pt x="34" y="340"/>
                    <a:pt x="79" y="343"/>
                  </a:cubicBezTo>
                  <a:cubicBezTo>
                    <a:pt x="80" y="343"/>
                    <a:pt x="81" y="343"/>
                    <a:pt x="81" y="343"/>
                  </a:cubicBezTo>
                  <a:cubicBezTo>
                    <a:pt x="126" y="343"/>
                    <a:pt x="166" y="269"/>
                    <a:pt x="171" y="176"/>
                  </a:cubicBezTo>
                  <a:cubicBezTo>
                    <a:pt x="176" y="82"/>
                    <a:pt x="142" y="3"/>
                    <a:pt x="98" y="0"/>
                  </a:cubicBezTo>
                  <a:cubicBezTo>
                    <a:pt x="97" y="0"/>
                    <a:pt x="97"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942675" y="1330750"/>
              <a:ext cx="4225" cy="8225"/>
            </a:xfrm>
            <a:custGeom>
              <a:avLst/>
              <a:gdLst/>
              <a:ahLst/>
              <a:cxnLst/>
              <a:rect l="l" t="t" r="r" b="b"/>
              <a:pathLst>
                <a:path w="169" h="329" extrusionOk="0">
                  <a:moveTo>
                    <a:pt x="90" y="1"/>
                  </a:moveTo>
                  <a:cubicBezTo>
                    <a:pt x="48" y="1"/>
                    <a:pt x="9" y="71"/>
                    <a:pt x="4" y="160"/>
                  </a:cubicBezTo>
                  <a:cubicBezTo>
                    <a:pt x="0" y="251"/>
                    <a:pt x="31" y="325"/>
                    <a:pt x="76" y="328"/>
                  </a:cubicBezTo>
                  <a:cubicBezTo>
                    <a:pt x="76" y="328"/>
                    <a:pt x="77" y="328"/>
                    <a:pt x="77" y="328"/>
                  </a:cubicBezTo>
                  <a:cubicBezTo>
                    <a:pt x="120" y="328"/>
                    <a:pt x="158" y="258"/>
                    <a:pt x="163" y="169"/>
                  </a:cubicBezTo>
                  <a:cubicBezTo>
                    <a:pt x="168" y="78"/>
                    <a:pt x="138" y="4"/>
                    <a:pt x="92" y="1"/>
                  </a:cubicBezTo>
                  <a:cubicBezTo>
                    <a:pt x="91" y="1"/>
                    <a:pt x="91"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2974925" y="1377475"/>
              <a:ext cx="33750" cy="20425"/>
            </a:xfrm>
            <a:custGeom>
              <a:avLst/>
              <a:gdLst/>
              <a:ahLst/>
              <a:cxnLst/>
              <a:rect l="l" t="t" r="r" b="b"/>
              <a:pathLst>
                <a:path w="1350" h="817" extrusionOk="0">
                  <a:moveTo>
                    <a:pt x="1151" y="0"/>
                  </a:moveTo>
                  <a:cubicBezTo>
                    <a:pt x="1137" y="0"/>
                    <a:pt x="1120" y="4"/>
                    <a:pt x="1098" y="13"/>
                  </a:cubicBezTo>
                  <a:cubicBezTo>
                    <a:pt x="671" y="191"/>
                    <a:pt x="1" y="419"/>
                    <a:pt x="1" y="419"/>
                  </a:cubicBezTo>
                  <a:cubicBezTo>
                    <a:pt x="115" y="710"/>
                    <a:pt x="269" y="817"/>
                    <a:pt x="428" y="817"/>
                  </a:cubicBezTo>
                  <a:cubicBezTo>
                    <a:pt x="868" y="817"/>
                    <a:pt x="1349" y="0"/>
                    <a:pt x="1151"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037600" y="1425425"/>
              <a:ext cx="10925" cy="8875"/>
            </a:xfrm>
            <a:custGeom>
              <a:avLst/>
              <a:gdLst/>
              <a:ahLst/>
              <a:cxnLst/>
              <a:rect l="l" t="t" r="r" b="b"/>
              <a:pathLst>
                <a:path w="437" h="355" extrusionOk="0">
                  <a:moveTo>
                    <a:pt x="376" y="1"/>
                  </a:moveTo>
                  <a:cubicBezTo>
                    <a:pt x="269" y="1"/>
                    <a:pt x="22" y="69"/>
                    <a:pt x="22" y="69"/>
                  </a:cubicBezTo>
                  <a:lnTo>
                    <a:pt x="1" y="354"/>
                  </a:lnTo>
                  <a:cubicBezTo>
                    <a:pt x="168" y="246"/>
                    <a:pt x="336" y="137"/>
                    <a:pt x="415" y="38"/>
                  </a:cubicBezTo>
                  <a:cubicBezTo>
                    <a:pt x="436" y="11"/>
                    <a:pt x="416" y="1"/>
                    <a:pt x="376" y="1"/>
                  </a:cubicBezTo>
                  <a:close/>
                </a:path>
              </a:pathLst>
            </a:custGeom>
            <a:solidFill>
              <a:srgbClr val="A5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2924675" y="1415475"/>
              <a:ext cx="220775" cy="295625"/>
            </a:xfrm>
            <a:custGeom>
              <a:avLst/>
              <a:gdLst/>
              <a:ahLst/>
              <a:cxnLst/>
              <a:rect l="l" t="t" r="r" b="b"/>
              <a:pathLst>
                <a:path w="8831" h="11825" extrusionOk="0">
                  <a:moveTo>
                    <a:pt x="2068" y="502"/>
                  </a:moveTo>
                  <a:cubicBezTo>
                    <a:pt x="2068" y="503"/>
                    <a:pt x="2068" y="503"/>
                    <a:pt x="2068" y="503"/>
                  </a:cubicBezTo>
                  <a:lnTo>
                    <a:pt x="2068" y="503"/>
                  </a:lnTo>
                  <a:cubicBezTo>
                    <a:pt x="2068" y="503"/>
                    <a:pt x="2068" y="503"/>
                    <a:pt x="2068" y="502"/>
                  </a:cubicBezTo>
                  <a:close/>
                  <a:moveTo>
                    <a:pt x="4745" y="0"/>
                  </a:moveTo>
                  <a:cubicBezTo>
                    <a:pt x="4745" y="1"/>
                    <a:pt x="3723" y="1264"/>
                    <a:pt x="2893" y="1264"/>
                  </a:cubicBezTo>
                  <a:cubicBezTo>
                    <a:pt x="2562" y="1264"/>
                    <a:pt x="2261" y="1063"/>
                    <a:pt x="2068" y="503"/>
                  </a:cubicBezTo>
                  <a:lnTo>
                    <a:pt x="2068" y="503"/>
                  </a:lnTo>
                  <a:cubicBezTo>
                    <a:pt x="2110" y="645"/>
                    <a:pt x="1" y="4605"/>
                    <a:pt x="48" y="5847"/>
                  </a:cubicBezTo>
                  <a:cubicBezTo>
                    <a:pt x="96" y="7102"/>
                    <a:pt x="927" y="11131"/>
                    <a:pt x="859" y="11318"/>
                  </a:cubicBezTo>
                  <a:cubicBezTo>
                    <a:pt x="859" y="11318"/>
                    <a:pt x="1849" y="11824"/>
                    <a:pt x="4389" y="11824"/>
                  </a:cubicBezTo>
                  <a:cubicBezTo>
                    <a:pt x="5394" y="11824"/>
                    <a:pt x="6641" y="11745"/>
                    <a:pt x="8164" y="11524"/>
                  </a:cubicBezTo>
                  <a:cubicBezTo>
                    <a:pt x="8685" y="6841"/>
                    <a:pt x="8830" y="2868"/>
                    <a:pt x="7087" y="1394"/>
                  </a:cubicBezTo>
                  <a:cubicBezTo>
                    <a:pt x="7087" y="1394"/>
                    <a:pt x="5200" y="39"/>
                    <a:pt x="4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2990550" y="1415475"/>
              <a:ext cx="171225" cy="332875"/>
            </a:xfrm>
            <a:custGeom>
              <a:avLst/>
              <a:gdLst/>
              <a:ahLst/>
              <a:cxnLst/>
              <a:rect l="l" t="t" r="r" b="b"/>
              <a:pathLst>
                <a:path w="6849" h="13315" extrusionOk="0">
                  <a:moveTo>
                    <a:pt x="2110" y="0"/>
                  </a:moveTo>
                  <a:cubicBezTo>
                    <a:pt x="2110" y="0"/>
                    <a:pt x="1763" y="427"/>
                    <a:pt x="1310" y="786"/>
                  </a:cubicBezTo>
                  <a:cubicBezTo>
                    <a:pt x="1326" y="888"/>
                    <a:pt x="1325" y="998"/>
                    <a:pt x="1300" y="1116"/>
                  </a:cubicBezTo>
                  <a:cubicBezTo>
                    <a:pt x="562" y="4608"/>
                    <a:pt x="0" y="9492"/>
                    <a:pt x="436" y="13048"/>
                  </a:cubicBezTo>
                  <a:cubicBezTo>
                    <a:pt x="1264" y="13083"/>
                    <a:pt x="3352" y="13314"/>
                    <a:pt x="5159" y="13314"/>
                  </a:cubicBezTo>
                  <a:cubicBezTo>
                    <a:pt x="5776" y="13314"/>
                    <a:pt x="6359" y="13287"/>
                    <a:pt x="6849" y="13216"/>
                  </a:cubicBezTo>
                  <a:cubicBezTo>
                    <a:pt x="6603" y="9707"/>
                    <a:pt x="6750" y="5794"/>
                    <a:pt x="6162" y="3368"/>
                  </a:cubicBezTo>
                  <a:cubicBezTo>
                    <a:pt x="5901" y="2287"/>
                    <a:pt x="5163" y="1382"/>
                    <a:pt x="4165" y="888"/>
                  </a:cubicBezTo>
                  <a:cubicBezTo>
                    <a:pt x="3380" y="498"/>
                    <a:pt x="2375" y="23"/>
                    <a:pt x="2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2906625" y="1422900"/>
              <a:ext cx="79250" cy="324350"/>
            </a:xfrm>
            <a:custGeom>
              <a:avLst/>
              <a:gdLst/>
              <a:ahLst/>
              <a:cxnLst/>
              <a:rect l="l" t="t" r="r" b="b"/>
              <a:pathLst>
                <a:path w="3170" h="12974" extrusionOk="0">
                  <a:moveTo>
                    <a:pt x="2947" y="1"/>
                  </a:moveTo>
                  <a:lnTo>
                    <a:pt x="2947" y="1"/>
                  </a:lnTo>
                  <a:cubicBezTo>
                    <a:pt x="2947" y="1"/>
                    <a:pt x="2947" y="1"/>
                    <a:pt x="2947" y="1"/>
                  </a:cubicBezTo>
                  <a:lnTo>
                    <a:pt x="2947" y="1"/>
                  </a:lnTo>
                  <a:cubicBezTo>
                    <a:pt x="2947" y="1"/>
                    <a:pt x="2947" y="1"/>
                    <a:pt x="2947" y="1"/>
                  </a:cubicBezTo>
                  <a:close/>
                  <a:moveTo>
                    <a:pt x="2947" y="1"/>
                  </a:moveTo>
                  <a:lnTo>
                    <a:pt x="2947" y="1"/>
                  </a:lnTo>
                  <a:cubicBezTo>
                    <a:pt x="2990" y="140"/>
                    <a:pt x="723" y="4307"/>
                    <a:pt x="769" y="5550"/>
                  </a:cubicBezTo>
                  <a:cubicBezTo>
                    <a:pt x="817" y="6805"/>
                    <a:pt x="71" y="12730"/>
                    <a:pt x="1" y="12919"/>
                  </a:cubicBezTo>
                  <a:cubicBezTo>
                    <a:pt x="1" y="12919"/>
                    <a:pt x="632" y="12893"/>
                    <a:pt x="1327" y="12893"/>
                  </a:cubicBezTo>
                  <a:cubicBezTo>
                    <a:pt x="1893" y="12893"/>
                    <a:pt x="2502" y="12910"/>
                    <a:pt x="2845" y="12974"/>
                  </a:cubicBezTo>
                  <a:cubicBezTo>
                    <a:pt x="2443" y="9406"/>
                    <a:pt x="2459" y="4265"/>
                    <a:pt x="3170" y="744"/>
                  </a:cubicBezTo>
                  <a:cubicBezTo>
                    <a:pt x="3093" y="636"/>
                    <a:pt x="3006" y="171"/>
                    <a:pt x="2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2909700" y="1571825"/>
              <a:ext cx="22875" cy="15650"/>
            </a:xfrm>
            <a:custGeom>
              <a:avLst/>
              <a:gdLst/>
              <a:ahLst/>
              <a:cxnLst/>
              <a:rect l="l" t="t" r="r" b="b"/>
              <a:pathLst>
                <a:path w="915" h="626" extrusionOk="0">
                  <a:moveTo>
                    <a:pt x="491" y="0"/>
                  </a:moveTo>
                  <a:cubicBezTo>
                    <a:pt x="332" y="0"/>
                    <a:pt x="194" y="130"/>
                    <a:pt x="110" y="269"/>
                  </a:cubicBezTo>
                  <a:cubicBezTo>
                    <a:pt x="69" y="337"/>
                    <a:pt x="35" y="410"/>
                    <a:pt x="11" y="488"/>
                  </a:cubicBezTo>
                  <a:cubicBezTo>
                    <a:pt x="4" y="509"/>
                    <a:pt x="1" y="536"/>
                    <a:pt x="17" y="547"/>
                  </a:cubicBezTo>
                  <a:cubicBezTo>
                    <a:pt x="23" y="552"/>
                    <a:pt x="29" y="553"/>
                    <a:pt x="36" y="553"/>
                  </a:cubicBezTo>
                  <a:cubicBezTo>
                    <a:pt x="42" y="553"/>
                    <a:pt x="49" y="552"/>
                    <a:pt x="54" y="552"/>
                  </a:cubicBezTo>
                  <a:cubicBezTo>
                    <a:pt x="82" y="548"/>
                    <a:pt x="110" y="547"/>
                    <a:pt x="138" y="547"/>
                  </a:cubicBezTo>
                  <a:cubicBezTo>
                    <a:pt x="344" y="547"/>
                    <a:pt x="549" y="625"/>
                    <a:pt x="755" y="625"/>
                  </a:cubicBezTo>
                  <a:cubicBezTo>
                    <a:pt x="785" y="625"/>
                    <a:pt x="815" y="624"/>
                    <a:pt x="845" y="620"/>
                  </a:cubicBezTo>
                  <a:lnTo>
                    <a:pt x="914" y="603"/>
                  </a:lnTo>
                  <a:cubicBezTo>
                    <a:pt x="896" y="474"/>
                    <a:pt x="877" y="344"/>
                    <a:pt x="816" y="227"/>
                  </a:cubicBezTo>
                  <a:cubicBezTo>
                    <a:pt x="756" y="113"/>
                    <a:pt x="648" y="13"/>
                    <a:pt x="518" y="1"/>
                  </a:cubicBezTo>
                  <a:cubicBezTo>
                    <a:pt x="509" y="0"/>
                    <a:pt x="500" y="0"/>
                    <a:pt x="491" y="0"/>
                  </a:cubicBezTo>
                  <a:close/>
                </a:path>
              </a:pathLst>
            </a:custGeom>
            <a:solidFill>
              <a:srgbClr val="3C46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2906225" y="1584825"/>
              <a:ext cx="29375" cy="5900"/>
            </a:xfrm>
            <a:custGeom>
              <a:avLst/>
              <a:gdLst/>
              <a:ahLst/>
              <a:cxnLst/>
              <a:rect l="l" t="t" r="r" b="b"/>
              <a:pathLst>
                <a:path w="1175" h="236" extrusionOk="0">
                  <a:moveTo>
                    <a:pt x="111" y="1"/>
                  </a:moveTo>
                  <a:cubicBezTo>
                    <a:pt x="51" y="1"/>
                    <a:pt x="2" y="50"/>
                    <a:pt x="1" y="110"/>
                  </a:cubicBezTo>
                  <a:cubicBezTo>
                    <a:pt x="0" y="172"/>
                    <a:pt x="51" y="223"/>
                    <a:pt x="111" y="224"/>
                  </a:cubicBezTo>
                  <a:lnTo>
                    <a:pt x="1060" y="235"/>
                  </a:lnTo>
                  <a:cubicBezTo>
                    <a:pt x="1061" y="235"/>
                    <a:pt x="1062" y="235"/>
                    <a:pt x="1063" y="235"/>
                  </a:cubicBezTo>
                  <a:cubicBezTo>
                    <a:pt x="1124" y="235"/>
                    <a:pt x="1172" y="185"/>
                    <a:pt x="1173" y="126"/>
                  </a:cubicBezTo>
                  <a:cubicBezTo>
                    <a:pt x="1174" y="64"/>
                    <a:pt x="1125" y="13"/>
                    <a:pt x="1064" y="12"/>
                  </a:cubicBezTo>
                  <a:lnTo>
                    <a:pt x="115" y="1"/>
                  </a:lnTo>
                  <a:cubicBezTo>
                    <a:pt x="114" y="1"/>
                    <a:pt x="112" y="1"/>
                    <a:pt x="111" y="1"/>
                  </a:cubicBezTo>
                  <a:close/>
                </a:path>
              </a:pathLst>
            </a:custGeom>
            <a:solidFill>
              <a:srgbClr val="B0B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2782375" y="1455025"/>
              <a:ext cx="129475" cy="169775"/>
            </a:xfrm>
            <a:custGeom>
              <a:avLst/>
              <a:gdLst/>
              <a:ahLst/>
              <a:cxnLst/>
              <a:rect l="l" t="t" r="r" b="b"/>
              <a:pathLst>
                <a:path w="5179" h="6791" extrusionOk="0">
                  <a:moveTo>
                    <a:pt x="133" y="1"/>
                  </a:moveTo>
                  <a:cubicBezTo>
                    <a:pt x="60" y="1"/>
                    <a:pt x="0" y="75"/>
                    <a:pt x="25" y="155"/>
                  </a:cubicBezTo>
                  <a:lnTo>
                    <a:pt x="1476" y="4754"/>
                  </a:lnTo>
                  <a:cubicBezTo>
                    <a:pt x="1553" y="5002"/>
                    <a:pt x="1728" y="5204"/>
                    <a:pt x="1956" y="5313"/>
                  </a:cubicBezTo>
                  <a:lnTo>
                    <a:pt x="4998" y="6780"/>
                  </a:lnTo>
                  <a:cubicBezTo>
                    <a:pt x="5014" y="6787"/>
                    <a:pt x="5030" y="6791"/>
                    <a:pt x="5046" y="6791"/>
                  </a:cubicBezTo>
                  <a:cubicBezTo>
                    <a:pt x="5118" y="6791"/>
                    <a:pt x="5178" y="6717"/>
                    <a:pt x="5155" y="6637"/>
                  </a:cubicBezTo>
                  <a:lnTo>
                    <a:pt x="3721" y="1944"/>
                  </a:lnTo>
                  <a:cubicBezTo>
                    <a:pt x="3640" y="1683"/>
                    <a:pt x="3455" y="1473"/>
                    <a:pt x="3215" y="1364"/>
                  </a:cubicBezTo>
                  <a:lnTo>
                    <a:pt x="179" y="11"/>
                  </a:lnTo>
                  <a:cubicBezTo>
                    <a:pt x="164" y="4"/>
                    <a:pt x="148" y="1"/>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2777450" y="1462375"/>
              <a:ext cx="129450" cy="169800"/>
            </a:xfrm>
            <a:custGeom>
              <a:avLst/>
              <a:gdLst/>
              <a:ahLst/>
              <a:cxnLst/>
              <a:rect l="l" t="t" r="r" b="b"/>
              <a:pathLst>
                <a:path w="5178" h="6792" extrusionOk="0">
                  <a:moveTo>
                    <a:pt x="133" y="1"/>
                  </a:moveTo>
                  <a:cubicBezTo>
                    <a:pt x="60" y="1"/>
                    <a:pt x="0" y="75"/>
                    <a:pt x="25" y="155"/>
                  </a:cubicBezTo>
                  <a:lnTo>
                    <a:pt x="1476" y="4754"/>
                  </a:lnTo>
                  <a:cubicBezTo>
                    <a:pt x="1553" y="5002"/>
                    <a:pt x="1728" y="5204"/>
                    <a:pt x="1956" y="5314"/>
                  </a:cubicBezTo>
                  <a:lnTo>
                    <a:pt x="4997" y="6780"/>
                  </a:lnTo>
                  <a:cubicBezTo>
                    <a:pt x="5014" y="6788"/>
                    <a:pt x="5030" y="6791"/>
                    <a:pt x="5046" y="6791"/>
                  </a:cubicBezTo>
                  <a:cubicBezTo>
                    <a:pt x="5117" y="6791"/>
                    <a:pt x="5178" y="6718"/>
                    <a:pt x="5153" y="6638"/>
                  </a:cubicBezTo>
                  <a:lnTo>
                    <a:pt x="3720" y="1945"/>
                  </a:lnTo>
                  <a:cubicBezTo>
                    <a:pt x="3640" y="1683"/>
                    <a:pt x="3455" y="1473"/>
                    <a:pt x="3214" y="1364"/>
                  </a:cubicBezTo>
                  <a:lnTo>
                    <a:pt x="179" y="11"/>
                  </a:lnTo>
                  <a:cubicBezTo>
                    <a:pt x="163" y="4"/>
                    <a:pt x="148"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2833300" y="1539025"/>
              <a:ext cx="217600" cy="186050"/>
            </a:xfrm>
            <a:custGeom>
              <a:avLst/>
              <a:gdLst/>
              <a:ahLst/>
              <a:cxnLst/>
              <a:rect l="l" t="t" r="r" b="b"/>
              <a:pathLst>
                <a:path w="8704" h="7442" extrusionOk="0">
                  <a:moveTo>
                    <a:pt x="636" y="1"/>
                  </a:moveTo>
                  <a:cubicBezTo>
                    <a:pt x="543" y="1"/>
                    <a:pt x="485" y="21"/>
                    <a:pt x="476" y="68"/>
                  </a:cubicBezTo>
                  <a:cubicBezTo>
                    <a:pt x="429" y="304"/>
                    <a:pt x="2028" y="491"/>
                    <a:pt x="1904" y="491"/>
                  </a:cubicBezTo>
                  <a:cubicBezTo>
                    <a:pt x="1903" y="491"/>
                    <a:pt x="1902" y="491"/>
                    <a:pt x="1900" y="491"/>
                  </a:cubicBezTo>
                  <a:cubicBezTo>
                    <a:pt x="1886" y="491"/>
                    <a:pt x="999" y="331"/>
                    <a:pt x="559" y="331"/>
                  </a:cubicBezTo>
                  <a:cubicBezTo>
                    <a:pt x="442" y="331"/>
                    <a:pt x="357" y="342"/>
                    <a:pt x="328" y="371"/>
                  </a:cubicBezTo>
                  <a:cubicBezTo>
                    <a:pt x="123" y="570"/>
                    <a:pt x="1782" y="893"/>
                    <a:pt x="1761" y="1004"/>
                  </a:cubicBezTo>
                  <a:cubicBezTo>
                    <a:pt x="1761" y="1004"/>
                    <a:pt x="105" y="1016"/>
                    <a:pt x="52" y="1181"/>
                  </a:cubicBezTo>
                  <a:cubicBezTo>
                    <a:pt x="1" y="1346"/>
                    <a:pt x="1705" y="1468"/>
                    <a:pt x="1670" y="1519"/>
                  </a:cubicBezTo>
                  <a:cubicBezTo>
                    <a:pt x="1666" y="1525"/>
                    <a:pt x="1636" y="1528"/>
                    <a:pt x="1589" y="1528"/>
                  </a:cubicBezTo>
                  <a:cubicBezTo>
                    <a:pt x="1389" y="1528"/>
                    <a:pt x="872" y="1479"/>
                    <a:pt x="602" y="1479"/>
                  </a:cubicBezTo>
                  <a:cubicBezTo>
                    <a:pt x="467" y="1479"/>
                    <a:pt x="394" y="1491"/>
                    <a:pt x="452" y="1528"/>
                  </a:cubicBezTo>
                  <a:cubicBezTo>
                    <a:pt x="677" y="1666"/>
                    <a:pt x="2907" y="2699"/>
                    <a:pt x="2907" y="2699"/>
                  </a:cubicBezTo>
                  <a:cubicBezTo>
                    <a:pt x="2907" y="2699"/>
                    <a:pt x="6962" y="7442"/>
                    <a:pt x="8406" y="7442"/>
                  </a:cubicBezTo>
                  <a:cubicBezTo>
                    <a:pt x="8523" y="7442"/>
                    <a:pt x="8624" y="7410"/>
                    <a:pt x="8703" y="7342"/>
                  </a:cubicBezTo>
                  <a:lnTo>
                    <a:pt x="7057" y="3796"/>
                  </a:lnTo>
                  <a:cubicBezTo>
                    <a:pt x="7056" y="3798"/>
                    <a:pt x="7055" y="3798"/>
                    <a:pt x="7054" y="3798"/>
                  </a:cubicBezTo>
                  <a:cubicBezTo>
                    <a:pt x="6931" y="3798"/>
                    <a:pt x="3178" y="795"/>
                    <a:pt x="3178" y="795"/>
                  </a:cubicBezTo>
                  <a:cubicBezTo>
                    <a:pt x="3178" y="795"/>
                    <a:pt x="1219" y="1"/>
                    <a:pt x="636" y="1"/>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2875100" y="1524600"/>
              <a:ext cx="48275" cy="43825"/>
            </a:xfrm>
            <a:custGeom>
              <a:avLst/>
              <a:gdLst/>
              <a:ahLst/>
              <a:cxnLst/>
              <a:rect l="l" t="t" r="r" b="b"/>
              <a:pathLst>
                <a:path w="1931" h="1753" extrusionOk="0">
                  <a:moveTo>
                    <a:pt x="173" y="0"/>
                  </a:moveTo>
                  <a:cubicBezTo>
                    <a:pt x="0" y="0"/>
                    <a:pt x="560" y="1134"/>
                    <a:pt x="560" y="1134"/>
                  </a:cubicBezTo>
                  <a:lnTo>
                    <a:pt x="1931" y="1753"/>
                  </a:lnTo>
                  <a:cubicBezTo>
                    <a:pt x="1931" y="1753"/>
                    <a:pt x="492" y="165"/>
                    <a:pt x="212" y="13"/>
                  </a:cubicBezTo>
                  <a:cubicBezTo>
                    <a:pt x="196" y="5"/>
                    <a:pt x="183" y="0"/>
                    <a:pt x="173"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2901500" y="1453700"/>
              <a:ext cx="266475" cy="277825"/>
            </a:xfrm>
            <a:custGeom>
              <a:avLst/>
              <a:gdLst/>
              <a:ahLst/>
              <a:cxnLst/>
              <a:rect l="l" t="t" r="r" b="b"/>
              <a:pathLst>
                <a:path w="10659" h="11113" extrusionOk="0">
                  <a:moveTo>
                    <a:pt x="7858" y="0"/>
                  </a:moveTo>
                  <a:cubicBezTo>
                    <a:pt x="7529" y="0"/>
                    <a:pt x="7199" y="171"/>
                    <a:pt x="7025" y="500"/>
                  </a:cubicBezTo>
                  <a:cubicBezTo>
                    <a:pt x="6665" y="1183"/>
                    <a:pt x="6380" y="2414"/>
                    <a:pt x="6175" y="2964"/>
                  </a:cubicBezTo>
                  <a:cubicBezTo>
                    <a:pt x="5793" y="3986"/>
                    <a:pt x="4165" y="7031"/>
                    <a:pt x="4165" y="7031"/>
                  </a:cubicBezTo>
                  <a:lnTo>
                    <a:pt x="940" y="4494"/>
                  </a:lnTo>
                  <a:lnTo>
                    <a:pt x="0" y="6683"/>
                  </a:lnTo>
                  <a:cubicBezTo>
                    <a:pt x="0" y="6683"/>
                    <a:pt x="4273" y="11113"/>
                    <a:pt x="5691" y="11113"/>
                  </a:cubicBezTo>
                  <a:cubicBezTo>
                    <a:pt x="5762" y="11113"/>
                    <a:pt x="5826" y="11102"/>
                    <a:pt x="5882" y="11078"/>
                  </a:cubicBezTo>
                  <a:cubicBezTo>
                    <a:pt x="6921" y="10640"/>
                    <a:pt x="10659" y="3480"/>
                    <a:pt x="8616" y="404"/>
                  </a:cubicBezTo>
                  <a:cubicBezTo>
                    <a:pt x="8435" y="132"/>
                    <a:pt x="8147" y="0"/>
                    <a:pt x="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2995525" y="1199075"/>
              <a:ext cx="70425" cy="70400"/>
            </a:xfrm>
            <a:custGeom>
              <a:avLst/>
              <a:gdLst/>
              <a:ahLst/>
              <a:cxnLst/>
              <a:rect l="l" t="t" r="r" b="b"/>
              <a:pathLst>
                <a:path w="2817" h="2816" extrusionOk="0">
                  <a:moveTo>
                    <a:pt x="1409" y="0"/>
                  </a:moveTo>
                  <a:cubicBezTo>
                    <a:pt x="631" y="0"/>
                    <a:pt x="1" y="631"/>
                    <a:pt x="1" y="1408"/>
                  </a:cubicBezTo>
                  <a:cubicBezTo>
                    <a:pt x="1" y="2186"/>
                    <a:pt x="632" y="2816"/>
                    <a:pt x="1409" y="2816"/>
                  </a:cubicBezTo>
                  <a:cubicBezTo>
                    <a:pt x="2186" y="2816"/>
                    <a:pt x="2816" y="2186"/>
                    <a:pt x="2816" y="1408"/>
                  </a:cubicBezTo>
                  <a:cubicBezTo>
                    <a:pt x="2816" y="630"/>
                    <a:pt x="2185" y="0"/>
                    <a:pt x="14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158;p40">
            <a:extLst>
              <a:ext uri="{FF2B5EF4-FFF2-40B4-BE49-F238E27FC236}">
                <a16:creationId xmlns:a16="http://schemas.microsoft.com/office/drawing/2014/main" id="{95FF37AE-6157-4C43-B58D-260D23168A61}"/>
              </a:ext>
            </a:extLst>
          </p:cNvPr>
          <p:cNvSpPr txBox="1">
            <a:spLocks/>
          </p:cNvSpPr>
          <p:nvPr/>
        </p:nvSpPr>
        <p:spPr>
          <a:xfrm>
            <a:off x="1013650" y="1100021"/>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a:t>01</a:t>
            </a:r>
            <a:endParaRPr lang="en" dirty="0"/>
          </a:p>
        </p:txBody>
      </p:sp>
      <p:sp>
        <p:nvSpPr>
          <p:cNvPr id="57" name="Google Shape;1157;p40">
            <a:extLst>
              <a:ext uri="{FF2B5EF4-FFF2-40B4-BE49-F238E27FC236}">
                <a16:creationId xmlns:a16="http://schemas.microsoft.com/office/drawing/2014/main" id="{2849AB65-9B43-4CBA-B213-51985CFA3A43}"/>
              </a:ext>
            </a:extLst>
          </p:cNvPr>
          <p:cNvSpPr/>
          <p:nvPr/>
        </p:nvSpPr>
        <p:spPr>
          <a:xfrm>
            <a:off x="728550" y="838139"/>
            <a:ext cx="1727100" cy="1108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58;p40">
            <a:extLst>
              <a:ext uri="{FF2B5EF4-FFF2-40B4-BE49-F238E27FC236}">
                <a16:creationId xmlns:a16="http://schemas.microsoft.com/office/drawing/2014/main" id="{AD77F42D-830D-4CC3-B614-D7277A1E51BB}"/>
              </a:ext>
            </a:extLst>
          </p:cNvPr>
          <p:cNvSpPr txBox="1">
            <a:spLocks/>
          </p:cNvSpPr>
          <p:nvPr/>
        </p:nvSpPr>
        <p:spPr>
          <a:xfrm>
            <a:off x="885300" y="971489"/>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dirty="0"/>
              <a:t>04</a:t>
            </a:r>
          </a:p>
        </p:txBody>
      </p:sp>
      <p:pic>
        <p:nvPicPr>
          <p:cNvPr id="59" name="Image 58">
            <a:extLst>
              <a:ext uri="{FF2B5EF4-FFF2-40B4-BE49-F238E27FC236}">
                <a16:creationId xmlns:a16="http://schemas.microsoft.com/office/drawing/2014/main" id="{482985B4-6B35-426B-9A07-35555A2B2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488" y="351582"/>
            <a:ext cx="2441023" cy="839506"/>
          </a:xfrm>
          <a:prstGeom prst="rect">
            <a:avLst/>
          </a:prstGeom>
        </p:spPr>
      </p:pic>
    </p:spTree>
    <p:extLst>
      <p:ext uri="{BB962C8B-B14F-4D97-AF65-F5344CB8AC3E}">
        <p14:creationId xmlns:p14="http://schemas.microsoft.com/office/powerpoint/2010/main" val="3227655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41"/>
          <p:cNvSpPr txBox="1">
            <a:spLocks noGrp="1"/>
          </p:cNvSpPr>
          <p:nvPr>
            <p:ph type="title"/>
          </p:nvPr>
        </p:nvSpPr>
        <p:spPr>
          <a:xfrm>
            <a:off x="720000" y="221549"/>
            <a:ext cx="77109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الاقتصاد الاجتماعي والتضامني</a:t>
            </a:r>
            <a:endParaRPr lang="fr-FR" sz="3600" dirty="0">
              <a:latin typeface="PNU" panose="00000500000000000000" pitchFamily="2" charset="-78"/>
              <a:cs typeface="PNU" panose="00000500000000000000" pitchFamily="2" charset="-78"/>
            </a:endParaRPr>
          </a:p>
        </p:txBody>
      </p:sp>
      <p:sp>
        <p:nvSpPr>
          <p:cNvPr id="1213" name="Google Shape;1213;p41"/>
          <p:cNvSpPr txBox="1">
            <a:spLocks noGrp="1"/>
          </p:cNvSpPr>
          <p:nvPr>
            <p:ph type="subTitle" idx="1"/>
          </p:nvPr>
        </p:nvSpPr>
        <p:spPr>
          <a:xfrm>
            <a:off x="1800623" y="1678679"/>
            <a:ext cx="6332255" cy="1242911"/>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Clr>
                <a:schemeClr val="dk1"/>
              </a:buClr>
              <a:buSzPts val="1100"/>
              <a:buFont typeface="Arial"/>
              <a:buNone/>
            </a:pPr>
            <a:r>
              <a:rPr lang="ar-MA" b="1" dirty="0">
                <a:latin typeface="18 Khebrat Musamim" pitchFamily="50" charset="0"/>
                <a:cs typeface="18 Khebrat Musamim" pitchFamily="50" charset="0"/>
              </a:rPr>
              <a:t>منذ سنة 2021، تتولى جمعية نجم مهمة تنزيل محور "دعم الاقتصاد الاجتماعي والتضامني" على مستوى عمالة مقاطعات مولاي رشيد. ويهدف هذا المحور إلى مواكبة وتقوية قدرات الفاعلين في مجال الاقتصاد الاجتماعي والتضامني، مع تركيز خاص على التعاونيات الخاضعة لقانون 112.12، وكذا على مختلف الفاعلين الاقتصاديين الناشطين في مجال الاقتصاد الاجتماعي والتضامني.</a:t>
            </a:r>
          </a:p>
        </p:txBody>
      </p:sp>
      <p:sp>
        <p:nvSpPr>
          <p:cNvPr id="38" name="Google Shape;1213;p41">
            <a:extLst>
              <a:ext uri="{FF2B5EF4-FFF2-40B4-BE49-F238E27FC236}">
                <a16:creationId xmlns:a16="http://schemas.microsoft.com/office/drawing/2014/main" id="{4AC99E14-4D94-47A5-8E22-6D4032401328}"/>
              </a:ext>
            </a:extLst>
          </p:cNvPr>
          <p:cNvSpPr txBox="1">
            <a:spLocks/>
          </p:cNvSpPr>
          <p:nvPr/>
        </p:nvSpPr>
        <p:spPr>
          <a:xfrm>
            <a:off x="1800623" y="3414853"/>
            <a:ext cx="6332255" cy="1242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9pPr>
          </a:lstStyle>
          <a:p>
            <a:pPr marL="0" indent="0" algn="just" rtl="1">
              <a:buSzPts val="1100"/>
              <a:buFont typeface="Arial"/>
              <a:buNone/>
            </a:pPr>
            <a:r>
              <a:rPr lang="ar-MA" b="1" dirty="0">
                <a:latin typeface="18 Khebrat Musamim" pitchFamily="50" charset="0"/>
                <a:cs typeface="18 Khebrat Musamim" pitchFamily="50" charset="0"/>
              </a:rPr>
              <a:t>من خلال هذه المبادرة، تقدم جمعية نجم دعماً شاملا للتعاونيات ورواد الأعمال الاجتماعيين عبر توفير تكوينات ادارية </a:t>
            </a:r>
            <a:r>
              <a:rPr lang="ar-MA" b="1" dirty="0" err="1">
                <a:latin typeface="18 Khebrat Musamim" pitchFamily="50" charset="0"/>
                <a:cs typeface="18 Khebrat Musamim" pitchFamily="50" charset="0"/>
              </a:rPr>
              <a:t>وتسييرية</a:t>
            </a:r>
            <a:r>
              <a:rPr lang="ar-MA" b="1" dirty="0">
                <a:latin typeface="18 Khebrat Musamim" pitchFamily="50" charset="0"/>
                <a:cs typeface="18 Khebrat Musamim" pitchFamily="50" charset="0"/>
              </a:rPr>
              <a:t> ، وتقوية مهارات تقنية حرفية، وفرص تمويل. الهدف هو تعزيز فرص تطويرهم، وتقوية قدراتهم التنافسية، وتعزيز اندماجهم اقتصاديا </a:t>
            </a:r>
            <a:r>
              <a:rPr lang="ar-MA" sz="1400" b="1" dirty="0">
                <a:latin typeface="18 Khebrat Musamim" pitchFamily="50" charset="0"/>
                <a:cs typeface="18 Khebrat Musamim" pitchFamily="50" charset="0"/>
              </a:rPr>
              <a:t>من أجل</a:t>
            </a:r>
            <a:r>
              <a:rPr lang="fr-FR" sz="1400" b="1">
                <a:latin typeface="18 Khebrat Musamim" pitchFamily="50" charset="0"/>
                <a:cs typeface="18 Khebrat Musamim" pitchFamily="50" charset="0"/>
              </a:rPr>
              <a:t>  </a:t>
            </a:r>
            <a:r>
              <a:rPr lang="ar-MA" b="1">
                <a:latin typeface="18 Khebrat Musamim" pitchFamily="50" charset="0"/>
                <a:cs typeface="18 Khebrat Musamim" pitchFamily="50" charset="0"/>
              </a:rPr>
              <a:t>تنمية </a:t>
            </a:r>
            <a:r>
              <a:rPr lang="ar-MA" b="1" dirty="0">
                <a:latin typeface="18 Khebrat Musamim" pitchFamily="50" charset="0"/>
                <a:cs typeface="18 Khebrat Musamim" pitchFamily="50" charset="0"/>
              </a:rPr>
              <a:t>مستدامة شاملة.</a:t>
            </a:r>
          </a:p>
        </p:txBody>
      </p:sp>
      <p:pic>
        <p:nvPicPr>
          <p:cNvPr id="44" name="Image 43">
            <a:extLst>
              <a:ext uri="{FF2B5EF4-FFF2-40B4-BE49-F238E27FC236}">
                <a16:creationId xmlns:a16="http://schemas.microsoft.com/office/drawing/2014/main" id="{B8680568-F340-4E99-A646-7FBF78BE9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grpSp>
        <p:nvGrpSpPr>
          <p:cNvPr id="40" name="Google Shape;2162;p57">
            <a:extLst>
              <a:ext uri="{FF2B5EF4-FFF2-40B4-BE49-F238E27FC236}">
                <a16:creationId xmlns:a16="http://schemas.microsoft.com/office/drawing/2014/main" id="{5461F50B-2DF6-4E92-B8C1-E92248309717}"/>
              </a:ext>
            </a:extLst>
          </p:cNvPr>
          <p:cNvGrpSpPr/>
          <p:nvPr/>
        </p:nvGrpSpPr>
        <p:grpSpPr>
          <a:xfrm flipH="1">
            <a:off x="39938" y="1683659"/>
            <a:ext cx="1630146" cy="2475861"/>
            <a:chOff x="3886425" y="4061375"/>
            <a:chExt cx="1341525" cy="2087925"/>
          </a:xfrm>
        </p:grpSpPr>
        <p:sp>
          <p:nvSpPr>
            <p:cNvPr id="41" name="Google Shape;2163;p57">
              <a:extLst>
                <a:ext uri="{FF2B5EF4-FFF2-40B4-BE49-F238E27FC236}">
                  <a16:creationId xmlns:a16="http://schemas.microsoft.com/office/drawing/2014/main" id="{981DBFE0-ABD5-47A1-A7F6-759BE04B6326}"/>
                </a:ext>
              </a:extLst>
            </p:cNvPr>
            <p:cNvSpPr/>
            <p:nvPr/>
          </p:nvSpPr>
          <p:spPr>
            <a:xfrm>
              <a:off x="4036825" y="4647425"/>
              <a:ext cx="29775" cy="29775"/>
            </a:xfrm>
            <a:custGeom>
              <a:avLst/>
              <a:gdLst/>
              <a:ahLst/>
              <a:cxnLst/>
              <a:rect l="l" t="t" r="r" b="b"/>
              <a:pathLst>
                <a:path w="1191" h="1191" extrusionOk="0">
                  <a:moveTo>
                    <a:pt x="596" y="0"/>
                  </a:moveTo>
                  <a:cubicBezTo>
                    <a:pt x="266" y="0"/>
                    <a:pt x="0" y="266"/>
                    <a:pt x="0" y="595"/>
                  </a:cubicBezTo>
                  <a:cubicBezTo>
                    <a:pt x="0" y="925"/>
                    <a:pt x="268" y="1191"/>
                    <a:pt x="596" y="1191"/>
                  </a:cubicBezTo>
                  <a:cubicBezTo>
                    <a:pt x="925" y="1191"/>
                    <a:pt x="1190" y="923"/>
                    <a:pt x="1190" y="595"/>
                  </a:cubicBezTo>
                  <a:cubicBezTo>
                    <a:pt x="1190" y="266"/>
                    <a:pt x="925" y="0"/>
                    <a:pt x="596" y="0"/>
                  </a:cubicBezTo>
                  <a:close/>
                </a:path>
              </a:pathLst>
            </a:custGeom>
            <a:solidFill>
              <a:srgbClr val="1B3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64;p57">
              <a:extLst>
                <a:ext uri="{FF2B5EF4-FFF2-40B4-BE49-F238E27FC236}">
                  <a16:creationId xmlns:a16="http://schemas.microsoft.com/office/drawing/2014/main" id="{4ADC5517-4369-4B57-871B-593F17CF0835}"/>
                </a:ext>
              </a:extLst>
            </p:cNvPr>
            <p:cNvSpPr/>
            <p:nvPr/>
          </p:nvSpPr>
          <p:spPr>
            <a:xfrm>
              <a:off x="4546550" y="5871400"/>
              <a:ext cx="422275" cy="208475"/>
            </a:xfrm>
            <a:custGeom>
              <a:avLst/>
              <a:gdLst/>
              <a:ahLst/>
              <a:cxnLst/>
              <a:rect l="l" t="t" r="r" b="b"/>
              <a:pathLst>
                <a:path w="16891" h="8339" fill="none" extrusionOk="0">
                  <a:moveTo>
                    <a:pt x="1" y="8338"/>
                  </a:moveTo>
                  <a:lnTo>
                    <a:pt x="1" y="6429"/>
                  </a:lnTo>
                  <a:cubicBezTo>
                    <a:pt x="1" y="2880"/>
                    <a:pt x="2879" y="0"/>
                    <a:pt x="6429" y="0"/>
                  </a:cubicBezTo>
                  <a:lnTo>
                    <a:pt x="10461" y="0"/>
                  </a:lnTo>
                  <a:cubicBezTo>
                    <a:pt x="14011" y="0"/>
                    <a:pt x="16891" y="2878"/>
                    <a:pt x="16891" y="6429"/>
                  </a:cubicBezTo>
                  <a:lnTo>
                    <a:pt x="16891" y="8338"/>
                  </a:lnTo>
                </a:path>
              </a:pathLst>
            </a:custGeom>
            <a:solidFill>
              <a:schemeClr val="accent5"/>
            </a:solidFill>
            <a:ln w="30075" cap="flat" cmpd="sng">
              <a:solidFill>
                <a:schemeClr val="accent5"/>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65;p57">
              <a:extLst>
                <a:ext uri="{FF2B5EF4-FFF2-40B4-BE49-F238E27FC236}">
                  <a16:creationId xmlns:a16="http://schemas.microsoft.com/office/drawing/2014/main" id="{75241D57-FDDE-4378-A597-C04BAC622038}"/>
                </a:ext>
              </a:extLst>
            </p:cNvPr>
            <p:cNvSpPr/>
            <p:nvPr/>
          </p:nvSpPr>
          <p:spPr>
            <a:xfrm>
              <a:off x="4482475" y="5972950"/>
              <a:ext cx="117350" cy="106900"/>
            </a:xfrm>
            <a:custGeom>
              <a:avLst/>
              <a:gdLst/>
              <a:ahLst/>
              <a:cxnLst/>
              <a:rect l="l" t="t" r="r" b="b"/>
              <a:pathLst>
                <a:path w="4694" h="4276" extrusionOk="0">
                  <a:moveTo>
                    <a:pt x="2347" y="1"/>
                  </a:moveTo>
                  <a:cubicBezTo>
                    <a:pt x="1800" y="1"/>
                    <a:pt x="1253" y="209"/>
                    <a:pt x="836" y="627"/>
                  </a:cubicBezTo>
                  <a:cubicBezTo>
                    <a:pt x="1" y="1462"/>
                    <a:pt x="1" y="2815"/>
                    <a:pt x="836" y="3650"/>
                  </a:cubicBezTo>
                  <a:cubicBezTo>
                    <a:pt x="1253" y="4067"/>
                    <a:pt x="1800" y="4275"/>
                    <a:pt x="2347" y="4275"/>
                  </a:cubicBezTo>
                  <a:cubicBezTo>
                    <a:pt x="2894" y="4275"/>
                    <a:pt x="3441" y="4067"/>
                    <a:pt x="3859" y="3650"/>
                  </a:cubicBezTo>
                  <a:cubicBezTo>
                    <a:pt x="4693" y="2815"/>
                    <a:pt x="4693" y="1462"/>
                    <a:pt x="3859" y="627"/>
                  </a:cubicBezTo>
                  <a:cubicBezTo>
                    <a:pt x="3441" y="209"/>
                    <a:pt x="2894" y="1"/>
                    <a:pt x="2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66;p57">
              <a:extLst>
                <a:ext uri="{FF2B5EF4-FFF2-40B4-BE49-F238E27FC236}">
                  <a16:creationId xmlns:a16="http://schemas.microsoft.com/office/drawing/2014/main" id="{57D65CD1-6B90-4B81-A79B-9C36B7065DD9}"/>
                </a:ext>
              </a:extLst>
            </p:cNvPr>
            <p:cNvSpPr/>
            <p:nvPr/>
          </p:nvSpPr>
          <p:spPr>
            <a:xfrm>
              <a:off x="4515575" y="6000775"/>
              <a:ext cx="51275" cy="51300"/>
            </a:xfrm>
            <a:custGeom>
              <a:avLst/>
              <a:gdLst/>
              <a:ahLst/>
              <a:cxnLst/>
              <a:rect l="l" t="t" r="r" b="b"/>
              <a:pathLst>
                <a:path w="2051" h="2052" extrusionOk="0">
                  <a:moveTo>
                    <a:pt x="1025" y="1"/>
                  </a:moveTo>
                  <a:cubicBezTo>
                    <a:pt x="460" y="1"/>
                    <a:pt x="1" y="460"/>
                    <a:pt x="1" y="1026"/>
                  </a:cubicBezTo>
                  <a:cubicBezTo>
                    <a:pt x="1" y="1592"/>
                    <a:pt x="460" y="2051"/>
                    <a:pt x="1025" y="2051"/>
                  </a:cubicBezTo>
                  <a:cubicBezTo>
                    <a:pt x="1592" y="2051"/>
                    <a:pt x="2050" y="1592"/>
                    <a:pt x="2050" y="1026"/>
                  </a:cubicBezTo>
                  <a:cubicBezTo>
                    <a:pt x="2050" y="460"/>
                    <a:pt x="1591"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67;p57">
              <a:extLst>
                <a:ext uri="{FF2B5EF4-FFF2-40B4-BE49-F238E27FC236}">
                  <a16:creationId xmlns:a16="http://schemas.microsoft.com/office/drawing/2014/main" id="{186172FD-9B3F-4BDD-826E-0AC8B8E7F345}"/>
                </a:ext>
              </a:extLst>
            </p:cNvPr>
            <p:cNvSpPr/>
            <p:nvPr/>
          </p:nvSpPr>
          <p:spPr>
            <a:xfrm>
              <a:off x="4760300" y="5465225"/>
              <a:ext cx="25" cy="400825"/>
            </a:xfrm>
            <a:custGeom>
              <a:avLst/>
              <a:gdLst/>
              <a:ahLst/>
              <a:cxnLst/>
              <a:rect l="l" t="t" r="r" b="b"/>
              <a:pathLst>
                <a:path w="1" h="16033" fill="none" extrusionOk="0">
                  <a:moveTo>
                    <a:pt x="1" y="0"/>
                  </a:moveTo>
                  <a:lnTo>
                    <a:pt x="1" y="16033"/>
                  </a:lnTo>
                </a:path>
              </a:pathLst>
            </a:custGeom>
            <a:solidFill>
              <a:schemeClr val="accent5"/>
            </a:solidFill>
            <a:ln w="30075" cap="flat" cmpd="sng">
              <a:solidFill>
                <a:schemeClr val="accent5"/>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68;p57">
              <a:extLst>
                <a:ext uri="{FF2B5EF4-FFF2-40B4-BE49-F238E27FC236}">
                  <a16:creationId xmlns:a16="http://schemas.microsoft.com/office/drawing/2014/main" id="{1C074825-C2EA-4E1D-BE13-108512476D5F}"/>
                </a:ext>
              </a:extLst>
            </p:cNvPr>
            <p:cNvSpPr/>
            <p:nvPr/>
          </p:nvSpPr>
          <p:spPr>
            <a:xfrm>
              <a:off x="4910000" y="5972975"/>
              <a:ext cx="106900" cy="106900"/>
            </a:xfrm>
            <a:custGeom>
              <a:avLst/>
              <a:gdLst/>
              <a:ahLst/>
              <a:cxnLst/>
              <a:rect l="l" t="t" r="r" b="b"/>
              <a:pathLst>
                <a:path w="4276" h="4276" extrusionOk="0">
                  <a:moveTo>
                    <a:pt x="2138" y="1"/>
                  </a:moveTo>
                  <a:cubicBezTo>
                    <a:pt x="957" y="1"/>
                    <a:pt x="1" y="958"/>
                    <a:pt x="1" y="2138"/>
                  </a:cubicBezTo>
                  <a:cubicBezTo>
                    <a:pt x="1" y="3319"/>
                    <a:pt x="958" y="4275"/>
                    <a:pt x="2138" y="4275"/>
                  </a:cubicBezTo>
                  <a:cubicBezTo>
                    <a:pt x="3318" y="4275"/>
                    <a:pt x="4275" y="3318"/>
                    <a:pt x="4275" y="2138"/>
                  </a:cubicBezTo>
                  <a:cubicBezTo>
                    <a:pt x="4275" y="957"/>
                    <a:pt x="3318" y="1"/>
                    <a:pt x="2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69;p57">
              <a:extLst>
                <a:ext uri="{FF2B5EF4-FFF2-40B4-BE49-F238E27FC236}">
                  <a16:creationId xmlns:a16="http://schemas.microsoft.com/office/drawing/2014/main" id="{3B1F276D-B766-4024-A82D-0575C627C4D0}"/>
                </a:ext>
              </a:extLst>
            </p:cNvPr>
            <p:cNvSpPr/>
            <p:nvPr/>
          </p:nvSpPr>
          <p:spPr>
            <a:xfrm>
              <a:off x="4940500" y="6000775"/>
              <a:ext cx="51275" cy="51300"/>
            </a:xfrm>
            <a:custGeom>
              <a:avLst/>
              <a:gdLst/>
              <a:ahLst/>
              <a:cxnLst/>
              <a:rect l="l" t="t" r="r" b="b"/>
              <a:pathLst>
                <a:path w="2051" h="2052" extrusionOk="0">
                  <a:moveTo>
                    <a:pt x="1025" y="1"/>
                  </a:moveTo>
                  <a:cubicBezTo>
                    <a:pt x="459" y="1"/>
                    <a:pt x="1" y="460"/>
                    <a:pt x="1" y="1026"/>
                  </a:cubicBezTo>
                  <a:cubicBezTo>
                    <a:pt x="1" y="1592"/>
                    <a:pt x="459" y="2051"/>
                    <a:pt x="1025" y="2051"/>
                  </a:cubicBezTo>
                  <a:cubicBezTo>
                    <a:pt x="1590" y="2051"/>
                    <a:pt x="2050" y="1592"/>
                    <a:pt x="2050" y="1026"/>
                  </a:cubicBezTo>
                  <a:cubicBezTo>
                    <a:pt x="2050" y="460"/>
                    <a:pt x="1591"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70;p57">
              <a:extLst>
                <a:ext uri="{FF2B5EF4-FFF2-40B4-BE49-F238E27FC236}">
                  <a16:creationId xmlns:a16="http://schemas.microsoft.com/office/drawing/2014/main" id="{5C52BD7B-4A55-4441-A5FB-B5457F329E84}"/>
                </a:ext>
              </a:extLst>
            </p:cNvPr>
            <p:cNvSpPr/>
            <p:nvPr/>
          </p:nvSpPr>
          <p:spPr>
            <a:xfrm>
              <a:off x="4456525" y="4584050"/>
              <a:ext cx="771425" cy="882800"/>
            </a:xfrm>
            <a:custGeom>
              <a:avLst/>
              <a:gdLst/>
              <a:ahLst/>
              <a:cxnLst/>
              <a:rect l="l" t="t" r="r" b="b"/>
              <a:pathLst>
                <a:path w="30857" h="35312" extrusionOk="0">
                  <a:moveTo>
                    <a:pt x="13070" y="0"/>
                  </a:moveTo>
                  <a:lnTo>
                    <a:pt x="4702" y="31447"/>
                  </a:lnTo>
                  <a:lnTo>
                    <a:pt x="1158" y="32628"/>
                  </a:lnTo>
                  <a:cubicBezTo>
                    <a:pt x="1" y="32628"/>
                    <a:pt x="2425" y="34157"/>
                    <a:pt x="2425" y="35312"/>
                  </a:cubicBezTo>
                  <a:lnTo>
                    <a:pt x="4104" y="35312"/>
                  </a:lnTo>
                  <a:lnTo>
                    <a:pt x="21831" y="35310"/>
                  </a:lnTo>
                  <a:cubicBezTo>
                    <a:pt x="21833" y="35310"/>
                    <a:pt x="21836" y="35310"/>
                    <a:pt x="21838" y="35310"/>
                  </a:cubicBezTo>
                  <a:cubicBezTo>
                    <a:pt x="23291" y="35310"/>
                    <a:pt x="24054" y="34940"/>
                    <a:pt x="24331" y="33509"/>
                  </a:cubicBezTo>
                  <a:lnTo>
                    <a:pt x="30004" y="8768"/>
                  </a:lnTo>
                  <a:cubicBezTo>
                    <a:pt x="30857" y="4552"/>
                    <a:pt x="27743" y="572"/>
                    <a:pt x="23447" y="384"/>
                  </a:cubicBezTo>
                  <a:lnTo>
                    <a:pt x="130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1;p57">
              <a:extLst>
                <a:ext uri="{FF2B5EF4-FFF2-40B4-BE49-F238E27FC236}">
                  <a16:creationId xmlns:a16="http://schemas.microsoft.com/office/drawing/2014/main" id="{C8DB066A-BCB6-4032-B322-7B7D51D45321}"/>
                </a:ext>
              </a:extLst>
            </p:cNvPr>
            <p:cNvSpPr/>
            <p:nvPr/>
          </p:nvSpPr>
          <p:spPr>
            <a:xfrm>
              <a:off x="4566125" y="4584550"/>
              <a:ext cx="626425" cy="827425"/>
            </a:xfrm>
            <a:custGeom>
              <a:avLst/>
              <a:gdLst/>
              <a:ahLst/>
              <a:cxnLst/>
              <a:rect l="l" t="t" r="r" b="b"/>
              <a:pathLst>
                <a:path w="25057" h="33097" extrusionOk="0">
                  <a:moveTo>
                    <a:pt x="8161" y="0"/>
                  </a:moveTo>
                  <a:cubicBezTo>
                    <a:pt x="5903" y="0"/>
                    <a:pt x="3970" y="1659"/>
                    <a:pt x="3645" y="3912"/>
                  </a:cubicBezTo>
                  <a:lnTo>
                    <a:pt x="1" y="32455"/>
                  </a:lnTo>
                  <a:lnTo>
                    <a:pt x="18600" y="33096"/>
                  </a:lnTo>
                  <a:lnTo>
                    <a:pt x="24203" y="8749"/>
                  </a:lnTo>
                  <a:cubicBezTo>
                    <a:pt x="25056" y="4533"/>
                    <a:pt x="21944" y="553"/>
                    <a:pt x="17647" y="364"/>
                  </a:cubicBezTo>
                  <a:lnTo>
                    <a:pt x="8339" y="4"/>
                  </a:lnTo>
                  <a:cubicBezTo>
                    <a:pt x="8280" y="1"/>
                    <a:pt x="8220" y="0"/>
                    <a:pt x="8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72;p57">
              <a:extLst>
                <a:ext uri="{FF2B5EF4-FFF2-40B4-BE49-F238E27FC236}">
                  <a16:creationId xmlns:a16="http://schemas.microsoft.com/office/drawing/2014/main" id="{B36F78A9-5F73-4FC8-88E0-D2A35DA8A1EA}"/>
                </a:ext>
              </a:extLst>
            </p:cNvPr>
            <p:cNvSpPr/>
            <p:nvPr/>
          </p:nvSpPr>
          <p:spPr>
            <a:xfrm>
              <a:off x="4547075" y="5726950"/>
              <a:ext cx="175825" cy="174900"/>
            </a:xfrm>
            <a:custGeom>
              <a:avLst/>
              <a:gdLst/>
              <a:ahLst/>
              <a:cxnLst/>
              <a:rect l="l" t="t" r="r" b="b"/>
              <a:pathLst>
                <a:path w="7033" h="6996" extrusionOk="0">
                  <a:moveTo>
                    <a:pt x="3186" y="0"/>
                  </a:moveTo>
                  <a:lnTo>
                    <a:pt x="1" y="4448"/>
                  </a:lnTo>
                  <a:lnTo>
                    <a:pt x="2589" y="6995"/>
                  </a:lnTo>
                  <a:lnTo>
                    <a:pt x="7033" y="5951"/>
                  </a:lnTo>
                  <a:lnTo>
                    <a:pt x="5710" y="1983"/>
                  </a:lnTo>
                  <a:lnTo>
                    <a:pt x="3186" y="0"/>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73;p57">
              <a:extLst>
                <a:ext uri="{FF2B5EF4-FFF2-40B4-BE49-F238E27FC236}">
                  <a16:creationId xmlns:a16="http://schemas.microsoft.com/office/drawing/2014/main" id="{59156E13-0076-4ABB-B64C-B7AB58732368}"/>
                </a:ext>
              </a:extLst>
            </p:cNvPr>
            <p:cNvSpPr/>
            <p:nvPr/>
          </p:nvSpPr>
          <p:spPr>
            <a:xfrm>
              <a:off x="4581950" y="5765975"/>
              <a:ext cx="222625" cy="368200"/>
            </a:xfrm>
            <a:custGeom>
              <a:avLst/>
              <a:gdLst/>
              <a:ahLst/>
              <a:cxnLst/>
              <a:rect l="l" t="t" r="r" b="b"/>
              <a:pathLst>
                <a:path w="8905" h="14728" extrusionOk="0">
                  <a:moveTo>
                    <a:pt x="3895" y="1"/>
                  </a:moveTo>
                  <a:lnTo>
                    <a:pt x="3895" y="1"/>
                  </a:lnTo>
                  <a:cubicBezTo>
                    <a:pt x="4594" y="2268"/>
                    <a:pt x="3346" y="4678"/>
                    <a:pt x="1089" y="5414"/>
                  </a:cubicBezTo>
                  <a:lnTo>
                    <a:pt x="641" y="5560"/>
                  </a:lnTo>
                  <a:cubicBezTo>
                    <a:pt x="641" y="5560"/>
                    <a:pt x="2430" y="6223"/>
                    <a:pt x="967" y="10073"/>
                  </a:cubicBezTo>
                  <a:cubicBezTo>
                    <a:pt x="0" y="12623"/>
                    <a:pt x="1670" y="14727"/>
                    <a:pt x="1670" y="14727"/>
                  </a:cubicBezTo>
                  <a:lnTo>
                    <a:pt x="8643" y="2646"/>
                  </a:lnTo>
                  <a:cubicBezTo>
                    <a:pt x="8904" y="2113"/>
                    <a:pt x="3895" y="1"/>
                    <a:pt x="3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74;p57">
              <a:extLst>
                <a:ext uri="{FF2B5EF4-FFF2-40B4-BE49-F238E27FC236}">
                  <a16:creationId xmlns:a16="http://schemas.microsoft.com/office/drawing/2014/main" id="{BE4503DA-4BAA-4828-ADA8-375BD1CFD1B3}"/>
                </a:ext>
              </a:extLst>
            </p:cNvPr>
            <p:cNvSpPr/>
            <p:nvPr/>
          </p:nvSpPr>
          <p:spPr>
            <a:xfrm>
              <a:off x="3994625" y="5160925"/>
              <a:ext cx="663175" cy="708100"/>
            </a:xfrm>
            <a:custGeom>
              <a:avLst/>
              <a:gdLst/>
              <a:ahLst/>
              <a:cxnLst/>
              <a:rect l="l" t="t" r="r" b="b"/>
              <a:pathLst>
                <a:path w="26527" h="28324" extrusionOk="0">
                  <a:moveTo>
                    <a:pt x="17551" y="0"/>
                  </a:moveTo>
                  <a:lnTo>
                    <a:pt x="4450" y="878"/>
                  </a:lnTo>
                  <a:cubicBezTo>
                    <a:pt x="1663" y="1420"/>
                    <a:pt x="0" y="4395"/>
                    <a:pt x="1129" y="6999"/>
                  </a:cubicBezTo>
                  <a:cubicBezTo>
                    <a:pt x="1184" y="7124"/>
                    <a:pt x="1242" y="7236"/>
                    <a:pt x="1298" y="7333"/>
                  </a:cubicBezTo>
                  <a:cubicBezTo>
                    <a:pt x="6911" y="16765"/>
                    <a:pt x="23131" y="28323"/>
                    <a:pt x="23131" y="28323"/>
                  </a:cubicBezTo>
                  <a:cubicBezTo>
                    <a:pt x="23135" y="28323"/>
                    <a:pt x="23139" y="28323"/>
                    <a:pt x="23142" y="28323"/>
                  </a:cubicBezTo>
                  <a:cubicBezTo>
                    <a:pt x="23214" y="28323"/>
                    <a:pt x="23279" y="28284"/>
                    <a:pt x="23311" y="28219"/>
                  </a:cubicBezTo>
                  <a:cubicBezTo>
                    <a:pt x="23311" y="28219"/>
                    <a:pt x="25224" y="24924"/>
                    <a:pt x="26527" y="22600"/>
                  </a:cubicBezTo>
                  <a:cubicBezTo>
                    <a:pt x="26527" y="22600"/>
                    <a:pt x="11573" y="4865"/>
                    <a:pt x="11857" y="4310"/>
                  </a:cubicBezTo>
                  <a:lnTo>
                    <a:pt x="1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75;p57">
              <a:extLst>
                <a:ext uri="{FF2B5EF4-FFF2-40B4-BE49-F238E27FC236}">
                  <a16:creationId xmlns:a16="http://schemas.microsoft.com/office/drawing/2014/main" id="{882F0A3E-86F9-4CB9-AE4D-A37913F280E6}"/>
                </a:ext>
              </a:extLst>
            </p:cNvPr>
            <p:cNvSpPr/>
            <p:nvPr/>
          </p:nvSpPr>
          <p:spPr>
            <a:xfrm>
              <a:off x="4146650" y="5260475"/>
              <a:ext cx="450050" cy="562650"/>
            </a:xfrm>
            <a:custGeom>
              <a:avLst/>
              <a:gdLst/>
              <a:ahLst/>
              <a:cxnLst/>
              <a:rect l="l" t="t" r="r" b="b"/>
              <a:pathLst>
                <a:path w="18002" h="22506" fill="none" extrusionOk="0">
                  <a:moveTo>
                    <a:pt x="1650" y="1"/>
                  </a:moveTo>
                  <a:cubicBezTo>
                    <a:pt x="0" y="2713"/>
                    <a:pt x="534" y="6215"/>
                    <a:pt x="2914" y="8313"/>
                  </a:cubicBezTo>
                  <a:lnTo>
                    <a:pt x="18002" y="22505"/>
                  </a:lnTo>
                </a:path>
              </a:pathLst>
            </a:custGeom>
            <a:solidFill>
              <a:schemeClr val="lt1"/>
            </a:solidFill>
            <a:ln w="2925" cap="flat"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76;p57">
              <a:extLst>
                <a:ext uri="{FF2B5EF4-FFF2-40B4-BE49-F238E27FC236}">
                  <a16:creationId xmlns:a16="http://schemas.microsoft.com/office/drawing/2014/main" id="{4A5FDCD8-602C-4F87-BBD8-2A5C0990DD01}"/>
                </a:ext>
              </a:extLst>
            </p:cNvPr>
            <p:cNvSpPr/>
            <p:nvPr/>
          </p:nvSpPr>
          <p:spPr>
            <a:xfrm>
              <a:off x="4171950" y="5931275"/>
              <a:ext cx="147600" cy="172550"/>
            </a:xfrm>
            <a:custGeom>
              <a:avLst/>
              <a:gdLst/>
              <a:ahLst/>
              <a:cxnLst/>
              <a:rect l="l" t="t" r="r" b="b"/>
              <a:pathLst>
                <a:path w="5904" h="6902" extrusionOk="0">
                  <a:moveTo>
                    <a:pt x="280" y="1"/>
                  </a:moveTo>
                  <a:lnTo>
                    <a:pt x="1" y="3601"/>
                  </a:lnTo>
                  <a:lnTo>
                    <a:pt x="3154" y="6902"/>
                  </a:lnTo>
                  <a:lnTo>
                    <a:pt x="5904" y="3751"/>
                  </a:lnTo>
                  <a:lnTo>
                    <a:pt x="5729" y="493"/>
                  </a:lnTo>
                  <a:lnTo>
                    <a:pt x="280"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77;p57">
              <a:extLst>
                <a:ext uri="{FF2B5EF4-FFF2-40B4-BE49-F238E27FC236}">
                  <a16:creationId xmlns:a16="http://schemas.microsoft.com/office/drawing/2014/main" id="{58DB3A30-2EA0-43A7-A6EE-0A40392CD61E}"/>
                </a:ext>
              </a:extLst>
            </p:cNvPr>
            <p:cNvSpPr/>
            <p:nvPr/>
          </p:nvSpPr>
          <p:spPr>
            <a:xfrm>
              <a:off x="3977725" y="6010650"/>
              <a:ext cx="363525" cy="138650"/>
            </a:xfrm>
            <a:custGeom>
              <a:avLst/>
              <a:gdLst/>
              <a:ahLst/>
              <a:cxnLst/>
              <a:rect l="l" t="t" r="r" b="b"/>
              <a:pathLst>
                <a:path w="14541" h="5546" extrusionOk="0">
                  <a:moveTo>
                    <a:pt x="13822" y="0"/>
                  </a:moveTo>
                  <a:cubicBezTo>
                    <a:pt x="12965" y="938"/>
                    <a:pt x="11791" y="1416"/>
                    <a:pt x="10612" y="1416"/>
                  </a:cubicBezTo>
                  <a:cubicBezTo>
                    <a:pt x="9588" y="1416"/>
                    <a:pt x="8561" y="1055"/>
                    <a:pt x="7735" y="323"/>
                  </a:cubicBezTo>
                  <a:lnTo>
                    <a:pt x="7383" y="11"/>
                  </a:lnTo>
                  <a:lnTo>
                    <a:pt x="7383" y="11"/>
                  </a:lnTo>
                  <a:cubicBezTo>
                    <a:pt x="7383" y="11"/>
                    <a:pt x="7717" y="1889"/>
                    <a:pt x="3658" y="2581"/>
                  </a:cubicBezTo>
                  <a:cubicBezTo>
                    <a:pt x="969" y="3039"/>
                    <a:pt x="0" y="5546"/>
                    <a:pt x="0" y="5546"/>
                  </a:cubicBezTo>
                  <a:lnTo>
                    <a:pt x="13949" y="5434"/>
                  </a:lnTo>
                  <a:cubicBezTo>
                    <a:pt x="14541" y="5387"/>
                    <a:pt x="13822" y="0"/>
                    <a:pt x="13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78;p57">
              <a:extLst>
                <a:ext uri="{FF2B5EF4-FFF2-40B4-BE49-F238E27FC236}">
                  <a16:creationId xmlns:a16="http://schemas.microsoft.com/office/drawing/2014/main" id="{30CAD062-D372-48D0-AA76-C73A7A78D709}"/>
                </a:ext>
              </a:extLst>
            </p:cNvPr>
            <p:cNvSpPr/>
            <p:nvPr/>
          </p:nvSpPr>
          <p:spPr>
            <a:xfrm>
              <a:off x="4073950" y="5197250"/>
              <a:ext cx="812275" cy="782500"/>
            </a:xfrm>
            <a:custGeom>
              <a:avLst/>
              <a:gdLst/>
              <a:ahLst/>
              <a:cxnLst/>
              <a:rect l="l" t="t" r="r" b="b"/>
              <a:pathLst>
                <a:path w="32491" h="31300" extrusionOk="0">
                  <a:moveTo>
                    <a:pt x="32490" y="1"/>
                  </a:moveTo>
                  <a:lnTo>
                    <a:pt x="4510" y="530"/>
                  </a:lnTo>
                  <a:cubicBezTo>
                    <a:pt x="1789" y="582"/>
                    <a:pt x="1" y="3420"/>
                    <a:pt x="1109" y="5931"/>
                  </a:cubicBezTo>
                  <a:lnTo>
                    <a:pt x="4006" y="31282"/>
                  </a:lnTo>
                  <a:cubicBezTo>
                    <a:pt x="4011" y="31295"/>
                    <a:pt x="4083" y="31300"/>
                    <a:pt x="4197" y="31300"/>
                  </a:cubicBezTo>
                  <a:cubicBezTo>
                    <a:pt x="4737" y="31300"/>
                    <a:pt x="6230" y="31188"/>
                    <a:pt x="6292" y="31188"/>
                  </a:cubicBezTo>
                  <a:lnTo>
                    <a:pt x="10010" y="31188"/>
                  </a:lnTo>
                  <a:cubicBezTo>
                    <a:pt x="10134" y="31188"/>
                    <a:pt x="10226" y="31070"/>
                    <a:pt x="10194" y="30948"/>
                  </a:cubicBezTo>
                  <a:lnTo>
                    <a:pt x="11060" y="11122"/>
                  </a:lnTo>
                  <a:cubicBezTo>
                    <a:pt x="10900" y="10513"/>
                    <a:pt x="11355" y="9915"/>
                    <a:pt x="11979" y="9915"/>
                  </a:cubicBezTo>
                  <a:lnTo>
                    <a:pt x="22671" y="9915"/>
                  </a:lnTo>
                  <a:cubicBezTo>
                    <a:pt x="28094" y="9915"/>
                    <a:pt x="32490" y="5477"/>
                    <a:pt x="324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79;p57">
              <a:extLst>
                <a:ext uri="{FF2B5EF4-FFF2-40B4-BE49-F238E27FC236}">
                  <a16:creationId xmlns:a16="http://schemas.microsoft.com/office/drawing/2014/main" id="{BC92DE37-0DD8-44B4-BE93-F8B268BA8FF7}"/>
                </a:ext>
              </a:extLst>
            </p:cNvPr>
            <p:cNvSpPr/>
            <p:nvPr/>
          </p:nvSpPr>
          <p:spPr>
            <a:xfrm>
              <a:off x="4198425" y="5204400"/>
              <a:ext cx="556825" cy="768700"/>
            </a:xfrm>
            <a:custGeom>
              <a:avLst/>
              <a:gdLst/>
              <a:ahLst/>
              <a:cxnLst/>
              <a:rect l="l" t="t" r="r" b="b"/>
              <a:pathLst>
                <a:path w="22273" h="30748" fill="none" extrusionOk="0">
                  <a:moveTo>
                    <a:pt x="21306" y="1"/>
                  </a:moveTo>
                  <a:cubicBezTo>
                    <a:pt x="21306" y="1"/>
                    <a:pt x="22273" y="5993"/>
                    <a:pt x="16667" y="5799"/>
                  </a:cubicBezTo>
                  <a:cubicBezTo>
                    <a:pt x="13552" y="5692"/>
                    <a:pt x="8526" y="5763"/>
                    <a:pt x="4675" y="5848"/>
                  </a:cubicBezTo>
                  <a:cubicBezTo>
                    <a:pt x="1938" y="5909"/>
                    <a:pt x="0" y="8543"/>
                    <a:pt x="752" y="11173"/>
                  </a:cubicBezTo>
                  <a:lnTo>
                    <a:pt x="2153" y="30748"/>
                  </a:lnTo>
                </a:path>
              </a:pathLst>
            </a:custGeom>
            <a:solidFill>
              <a:schemeClr val="lt1"/>
            </a:solidFill>
            <a:ln w="2925" cap="flat"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80;p57">
              <a:extLst>
                <a:ext uri="{FF2B5EF4-FFF2-40B4-BE49-F238E27FC236}">
                  <a16:creationId xmlns:a16="http://schemas.microsoft.com/office/drawing/2014/main" id="{FC5C7435-0C10-49D6-A71E-FF253DFC33B2}"/>
                </a:ext>
              </a:extLst>
            </p:cNvPr>
            <p:cNvSpPr/>
            <p:nvPr/>
          </p:nvSpPr>
          <p:spPr>
            <a:xfrm>
              <a:off x="3886425" y="4412625"/>
              <a:ext cx="264025" cy="397775"/>
            </a:xfrm>
            <a:custGeom>
              <a:avLst/>
              <a:gdLst/>
              <a:ahLst/>
              <a:cxnLst/>
              <a:rect l="l" t="t" r="r" b="b"/>
              <a:pathLst>
                <a:path w="10561" h="15911" extrusionOk="0">
                  <a:moveTo>
                    <a:pt x="1423" y="0"/>
                  </a:moveTo>
                  <a:cubicBezTo>
                    <a:pt x="1376" y="0"/>
                    <a:pt x="1345" y="30"/>
                    <a:pt x="1331" y="94"/>
                  </a:cubicBezTo>
                  <a:cubicBezTo>
                    <a:pt x="1220" y="594"/>
                    <a:pt x="2274" y="3586"/>
                    <a:pt x="2274" y="3586"/>
                  </a:cubicBezTo>
                  <a:lnTo>
                    <a:pt x="1" y="5970"/>
                  </a:lnTo>
                  <a:lnTo>
                    <a:pt x="2925" y="10498"/>
                  </a:lnTo>
                  <a:lnTo>
                    <a:pt x="6021" y="15910"/>
                  </a:lnTo>
                  <a:lnTo>
                    <a:pt x="10561" y="11494"/>
                  </a:lnTo>
                  <a:lnTo>
                    <a:pt x="6773" y="7731"/>
                  </a:lnTo>
                  <a:cubicBezTo>
                    <a:pt x="6773" y="7731"/>
                    <a:pt x="2165" y="0"/>
                    <a:pt x="1423" y="0"/>
                  </a:cubicBez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81;p57">
              <a:extLst>
                <a:ext uri="{FF2B5EF4-FFF2-40B4-BE49-F238E27FC236}">
                  <a16:creationId xmlns:a16="http://schemas.microsoft.com/office/drawing/2014/main" id="{8ACCF31F-BC70-4CEB-BD01-943EFE98B66D}"/>
                </a:ext>
              </a:extLst>
            </p:cNvPr>
            <p:cNvSpPr/>
            <p:nvPr/>
          </p:nvSpPr>
          <p:spPr>
            <a:xfrm>
              <a:off x="3957875" y="4521375"/>
              <a:ext cx="63325" cy="43925"/>
            </a:xfrm>
            <a:custGeom>
              <a:avLst/>
              <a:gdLst/>
              <a:ahLst/>
              <a:cxnLst/>
              <a:rect l="l" t="t" r="r" b="b"/>
              <a:pathLst>
                <a:path w="2533" h="1757" extrusionOk="0">
                  <a:moveTo>
                    <a:pt x="345" y="963"/>
                  </a:moveTo>
                  <a:lnTo>
                    <a:pt x="345" y="963"/>
                  </a:lnTo>
                  <a:cubicBezTo>
                    <a:pt x="344" y="963"/>
                    <a:pt x="344" y="963"/>
                    <a:pt x="344" y="964"/>
                  </a:cubicBezTo>
                  <a:cubicBezTo>
                    <a:pt x="344" y="963"/>
                    <a:pt x="344" y="963"/>
                    <a:pt x="345" y="963"/>
                  </a:cubicBezTo>
                  <a:close/>
                  <a:moveTo>
                    <a:pt x="297" y="1013"/>
                  </a:moveTo>
                  <a:lnTo>
                    <a:pt x="297" y="1013"/>
                  </a:lnTo>
                  <a:cubicBezTo>
                    <a:pt x="296" y="1014"/>
                    <a:pt x="296" y="1015"/>
                    <a:pt x="295" y="1016"/>
                  </a:cubicBezTo>
                  <a:cubicBezTo>
                    <a:pt x="296" y="1015"/>
                    <a:pt x="296" y="1014"/>
                    <a:pt x="297" y="1013"/>
                  </a:cubicBezTo>
                  <a:close/>
                  <a:moveTo>
                    <a:pt x="293" y="1021"/>
                  </a:moveTo>
                  <a:cubicBezTo>
                    <a:pt x="292" y="1024"/>
                    <a:pt x="291" y="1026"/>
                    <a:pt x="290" y="1029"/>
                  </a:cubicBezTo>
                  <a:lnTo>
                    <a:pt x="290" y="1029"/>
                  </a:lnTo>
                  <a:cubicBezTo>
                    <a:pt x="291" y="1026"/>
                    <a:pt x="292" y="1023"/>
                    <a:pt x="293" y="1021"/>
                  </a:cubicBezTo>
                  <a:close/>
                  <a:moveTo>
                    <a:pt x="287" y="1036"/>
                  </a:moveTo>
                  <a:cubicBezTo>
                    <a:pt x="285" y="1041"/>
                    <a:pt x="283" y="1045"/>
                    <a:pt x="280" y="1050"/>
                  </a:cubicBezTo>
                  <a:cubicBezTo>
                    <a:pt x="282" y="1045"/>
                    <a:pt x="285" y="1041"/>
                    <a:pt x="287" y="1036"/>
                  </a:cubicBezTo>
                  <a:close/>
                  <a:moveTo>
                    <a:pt x="280" y="1052"/>
                  </a:moveTo>
                  <a:cubicBezTo>
                    <a:pt x="280" y="1056"/>
                    <a:pt x="279" y="1059"/>
                    <a:pt x="279" y="1062"/>
                  </a:cubicBezTo>
                  <a:lnTo>
                    <a:pt x="279" y="1062"/>
                  </a:lnTo>
                  <a:cubicBezTo>
                    <a:pt x="279" y="1059"/>
                    <a:pt x="280" y="1056"/>
                    <a:pt x="280" y="1052"/>
                  </a:cubicBezTo>
                  <a:close/>
                  <a:moveTo>
                    <a:pt x="276" y="1086"/>
                  </a:moveTo>
                  <a:cubicBezTo>
                    <a:pt x="276" y="1089"/>
                    <a:pt x="277" y="1091"/>
                    <a:pt x="277" y="1094"/>
                  </a:cubicBezTo>
                  <a:lnTo>
                    <a:pt x="277" y="1094"/>
                  </a:lnTo>
                  <a:cubicBezTo>
                    <a:pt x="277" y="1091"/>
                    <a:pt x="276" y="1089"/>
                    <a:pt x="276" y="1086"/>
                  </a:cubicBezTo>
                  <a:close/>
                  <a:moveTo>
                    <a:pt x="278" y="1102"/>
                  </a:moveTo>
                  <a:cubicBezTo>
                    <a:pt x="279" y="1108"/>
                    <a:pt x="280" y="1113"/>
                    <a:pt x="280" y="1119"/>
                  </a:cubicBezTo>
                  <a:cubicBezTo>
                    <a:pt x="279" y="1113"/>
                    <a:pt x="279" y="1107"/>
                    <a:pt x="278" y="1102"/>
                  </a:cubicBezTo>
                  <a:close/>
                  <a:moveTo>
                    <a:pt x="285" y="1135"/>
                  </a:moveTo>
                  <a:cubicBezTo>
                    <a:pt x="286" y="1137"/>
                    <a:pt x="287" y="1138"/>
                    <a:pt x="288" y="1140"/>
                  </a:cubicBezTo>
                  <a:lnTo>
                    <a:pt x="288" y="1140"/>
                  </a:lnTo>
                  <a:cubicBezTo>
                    <a:pt x="287" y="1138"/>
                    <a:pt x="286" y="1137"/>
                    <a:pt x="285" y="1135"/>
                  </a:cubicBezTo>
                  <a:close/>
                  <a:moveTo>
                    <a:pt x="313" y="1192"/>
                  </a:moveTo>
                  <a:cubicBezTo>
                    <a:pt x="318" y="1197"/>
                    <a:pt x="322" y="1203"/>
                    <a:pt x="326" y="1208"/>
                  </a:cubicBezTo>
                  <a:lnTo>
                    <a:pt x="326" y="1208"/>
                  </a:lnTo>
                  <a:cubicBezTo>
                    <a:pt x="322" y="1203"/>
                    <a:pt x="317" y="1198"/>
                    <a:pt x="313" y="1192"/>
                  </a:cubicBezTo>
                  <a:close/>
                  <a:moveTo>
                    <a:pt x="377" y="1258"/>
                  </a:moveTo>
                  <a:cubicBezTo>
                    <a:pt x="380" y="1261"/>
                    <a:pt x="384" y="1263"/>
                    <a:pt x="387" y="1266"/>
                  </a:cubicBezTo>
                  <a:cubicBezTo>
                    <a:pt x="384" y="1263"/>
                    <a:pt x="380" y="1261"/>
                    <a:pt x="377" y="1258"/>
                  </a:cubicBezTo>
                  <a:close/>
                  <a:moveTo>
                    <a:pt x="1742" y="0"/>
                  </a:moveTo>
                  <a:cubicBezTo>
                    <a:pt x="1721" y="0"/>
                    <a:pt x="1701" y="6"/>
                    <a:pt x="1680" y="17"/>
                  </a:cubicBezTo>
                  <a:cubicBezTo>
                    <a:pt x="1396" y="155"/>
                    <a:pt x="1114" y="293"/>
                    <a:pt x="830" y="431"/>
                  </a:cubicBezTo>
                  <a:cubicBezTo>
                    <a:pt x="689" y="500"/>
                    <a:pt x="549" y="569"/>
                    <a:pt x="407" y="638"/>
                  </a:cubicBezTo>
                  <a:cubicBezTo>
                    <a:pt x="285" y="698"/>
                    <a:pt x="165" y="764"/>
                    <a:pt x="89" y="879"/>
                  </a:cubicBezTo>
                  <a:cubicBezTo>
                    <a:pt x="1" y="1011"/>
                    <a:pt x="15" y="1185"/>
                    <a:pt x="96" y="1315"/>
                  </a:cubicBezTo>
                  <a:cubicBezTo>
                    <a:pt x="181" y="1449"/>
                    <a:pt x="318" y="1529"/>
                    <a:pt x="466" y="1576"/>
                  </a:cubicBezTo>
                  <a:cubicBezTo>
                    <a:pt x="531" y="1597"/>
                    <a:pt x="599" y="1611"/>
                    <a:pt x="665" y="1625"/>
                  </a:cubicBezTo>
                  <a:cubicBezTo>
                    <a:pt x="740" y="1641"/>
                    <a:pt x="816" y="1655"/>
                    <a:pt x="892" y="1668"/>
                  </a:cubicBezTo>
                  <a:cubicBezTo>
                    <a:pt x="1051" y="1696"/>
                    <a:pt x="1214" y="1717"/>
                    <a:pt x="1375" y="1732"/>
                  </a:cubicBezTo>
                  <a:cubicBezTo>
                    <a:pt x="1559" y="1748"/>
                    <a:pt x="1743" y="1757"/>
                    <a:pt x="1927" y="1757"/>
                  </a:cubicBezTo>
                  <a:cubicBezTo>
                    <a:pt x="2048" y="1757"/>
                    <a:pt x="2170" y="1753"/>
                    <a:pt x="2290" y="1745"/>
                  </a:cubicBezTo>
                  <a:lnTo>
                    <a:pt x="2406" y="1737"/>
                  </a:lnTo>
                  <a:cubicBezTo>
                    <a:pt x="2439" y="1735"/>
                    <a:pt x="2469" y="1725"/>
                    <a:pt x="2495" y="1700"/>
                  </a:cubicBezTo>
                  <a:cubicBezTo>
                    <a:pt x="2516" y="1679"/>
                    <a:pt x="2533" y="1643"/>
                    <a:pt x="2532" y="1611"/>
                  </a:cubicBezTo>
                  <a:cubicBezTo>
                    <a:pt x="2530" y="1579"/>
                    <a:pt x="2519" y="1545"/>
                    <a:pt x="2495" y="1523"/>
                  </a:cubicBezTo>
                  <a:cubicBezTo>
                    <a:pt x="2472" y="1504"/>
                    <a:pt x="2443" y="1486"/>
                    <a:pt x="2413" y="1486"/>
                  </a:cubicBezTo>
                  <a:cubicBezTo>
                    <a:pt x="2411" y="1486"/>
                    <a:pt x="2408" y="1486"/>
                    <a:pt x="2406" y="1486"/>
                  </a:cubicBezTo>
                  <a:cubicBezTo>
                    <a:pt x="2245" y="1500"/>
                    <a:pt x="2084" y="1506"/>
                    <a:pt x="1923" y="1506"/>
                  </a:cubicBezTo>
                  <a:cubicBezTo>
                    <a:pt x="1753" y="1506"/>
                    <a:pt x="1583" y="1499"/>
                    <a:pt x="1413" y="1484"/>
                  </a:cubicBezTo>
                  <a:cubicBezTo>
                    <a:pt x="1320" y="1477"/>
                    <a:pt x="1227" y="1466"/>
                    <a:pt x="1133" y="1454"/>
                  </a:cubicBezTo>
                  <a:lnTo>
                    <a:pt x="1133" y="1454"/>
                  </a:lnTo>
                  <a:cubicBezTo>
                    <a:pt x="1144" y="1456"/>
                    <a:pt x="1156" y="1457"/>
                    <a:pt x="1167" y="1458"/>
                  </a:cubicBezTo>
                  <a:cubicBezTo>
                    <a:pt x="1041" y="1441"/>
                    <a:pt x="915" y="1420"/>
                    <a:pt x="791" y="1394"/>
                  </a:cubicBezTo>
                  <a:cubicBezTo>
                    <a:pt x="681" y="1373"/>
                    <a:pt x="571" y="1351"/>
                    <a:pt x="466" y="1308"/>
                  </a:cubicBezTo>
                  <a:lnTo>
                    <a:pt x="466" y="1308"/>
                  </a:lnTo>
                  <a:cubicBezTo>
                    <a:pt x="473" y="1311"/>
                    <a:pt x="479" y="1314"/>
                    <a:pt x="486" y="1318"/>
                  </a:cubicBezTo>
                  <a:cubicBezTo>
                    <a:pt x="479" y="1315"/>
                    <a:pt x="471" y="1311"/>
                    <a:pt x="463" y="1307"/>
                  </a:cubicBezTo>
                  <a:lnTo>
                    <a:pt x="463" y="1307"/>
                  </a:lnTo>
                  <a:cubicBezTo>
                    <a:pt x="464" y="1308"/>
                    <a:pt x="465" y="1308"/>
                    <a:pt x="466" y="1308"/>
                  </a:cubicBezTo>
                  <a:lnTo>
                    <a:pt x="466" y="1308"/>
                  </a:lnTo>
                  <a:cubicBezTo>
                    <a:pt x="465" y="1308"/>
                    <a:pt x="464" y="1308"/>
                    <a:pt x="463" y="1307"/>
                  </a:cubicBezTo>
                  <a:lnTo>
                    <a:pt x="463" y="1307"/>
                  </a:lnTo>
                  <a:cubicBezTo>
                    <a:pt x="463" y="1307"/>
                    <a:pt x="463" y="1307"/>
                    <a:pt x="463" y="1307"/>
                  </a:cubicBezTo>
                  <a:lnTo>
                    <a:pt x="463" y="1307"/>
                  </a:lnTo>
                  <a:cubicBezTo>
                    <a:pt x="461" y="1306"/>
                    <a:pt x="458" y="1305"/>
                    <a:pt x="456" y="1304"/>
                  </a:cubicBezTo>
                  <a:lnTo>
                    <a:pt x="456" y="1304"/>
                  </a:lnTo>
                  <a:cubicBezTo>
                    <a:pt x="458" y="1305"/>
                    <a:pt x="461" y="1306"/>
                    <a:pt x="463" y="1307"/>
                  </a:cubicBezTo>
                  <a:lnTo>
                    <a:pt x="463" y="1307"/>
                  </a:lnTo>
                  <a:cubicBezTo>
                    <a:pt x="428" y="1291"/>
                    <a:pt x="395" y="1271"/>
                    <a:pt x="364" y="1247"/>
                  </a:cubicBezTo>
                  <a:lnTo>
                    <a:pt x="364" y="1247"/>
                  </a:lnTo>
                  <a:cubicBezTo>
                    <a:pt x="352" y="1236"/>
                    <a:pt x="340" y="1224"/>
                    <a:pt x="329" y="1211"/>
                  </a:cubicBezTo>
                  <a:lnTo>
                    <a:pt x="329" y="1211"/>
                  </a:lnTo>
                  <a:cubicBezTo>
                    <a:pt x="317" y="1195"/>
                    <a:pt x="306" y="1178"/>
                    <a:pt x="297" y="1160"/>
                  </a:cubicBezTo>
                  <a:lnTo>
                    <a:pt x="297" y="1160"/>
                  </a:lnTo>
                  <a:cubicBezTo>
                    <a:pt x="289" y="1140"/>
                    <a:pt x="282" y="1119"/>
                    <a:pt x="278" y="1098"/>
                  </a:cubicBezTo>
                  <a:lnTo>
                    <a:pt x="278" y="1098"/>
                  </a:lnTo>
                  <a:cubicBezTo>
                    <a:pt x="278" y="1090"/>
                    <a:pt x="278" y="1081"/>
                    <a:pt x="278" y="1072"/>
                  </a:cubicBezTo>
                  <a:lnTo>
                    <a:pt x="278" y="1072"/>
                  </a:lnTo>
                  <a:cubicBezTo>
                    <a:pt x="281" y="1059"/>
                    <a:pt x="284" y="1046"/>
                    <a:pt x="289" y="1033"/>
                  </a:cubicBezTo>
                  <a:lnTo>
                    <a:pt x="289" y="1033"/>
                  </a:lnTo>
                  <a:cubicBezTo>
                    <a:pt x="295" y="1020"/>
                    <a:pt x="303" y="1008"/>
                    <a:pt x="311" y="996"/>
                  </a:cubicBezTo>
                  <a:lnTo>
                    <a:pt x="311" y="996"/>
                  </a:lnTo>
                  <a:cubicBezTo>
                    <a:pt x="323" y="983"/>
                    <a:pt x="336" y="970"/>
                    <a:pt x="350" y="959"/>
                  </a:cubicBezTo>
                  <a:lnTo>
                    <a:pt x="350" y="959"/>
                  </a:lnTo>
                  <a:cubicBezTo>
                    <a:pt x="418" y="908"/>
                    <a:pt x="497" y="872"/>
                    <a:pt x="572" y="834"/>
                  </a:cubicBezTo>
                  <a:cubicBezTo>
                    <a:pt x="672" y="786"/>
                    <a:pt x="772" y="737"/>
                    <a:pt x="872" y="689"/>
                  </a:cubicBezTo>
                  <a:cubicBezTo>
                    <a:pt x="1072" y="591"/>
                    <a:pt x="1269" y="495"/>
                    <a:pt x="1469" y="397"/>
                  </a:cubicBezTo>
                  <a:cubicBezTo>
                    <a:pt x="1582" y="341"/>
                    <a:pt x="1694" y="287"/>
                    <a:pt x="1807" y="231"/>
                  </a:cubicBezTo>
                  <a:cubicBezTo>
                    <a:pt x="1833" y="219"/>
                    <a:pt x="1857" y="186"/>
                    <a:pt x="1863" y="157"/>
                  </a:cubicBezTo>
                  <a:cubicBezTo>
                    <a:pt x="1871" y="128"/>
                    <a:pt x="1867" y="87"/>
                    <a:pt x="1850" y="61"/>
                  </a:cubicBezTo>
                  <a:cubicBezTo>
                    <a:pt x="1833" y="34"/>
                    <a:pt x="1808" y="11"/>
                    <a:pt x="1776" y="5"/>
                  </a:cubicBezTo>
                  <a:cubicBezTo>
                    <a:pt x="1764" y="2"/>
                    <a:pt x="1753" y="0"/>
                    <a:pt x="1742"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82;p57">
              <a:extLst>
                <a:ext uri="{FF2B5EF4-FFF2-40B4-BE49-F238E27FC236}">
                  <a16:creationId xmlns:a16="http://schemas.microsoft.com/office/drawing/2014/main" id="{C3CD46E0-9231-4883-8FB4-0DC56A5AF2B3}"/>
                </a:ext>
              </a:extLst>
            </p:cNvPr>
            <p:cNvSpPr/>
            <p:nvPr/>
          </p:nvSpPr>
          <p:spPr>
            <a:xfrm>
              <a:off x="3941800" y="4501675"/>
              <a:ext cx="26350" cy="38600"/>
            </a:xfrm>
            <a:custGeom>
              <a:avLst/>
              <a:gdLst/>
              <a:ahLst/>
              <a:cxnLst/>
              <a:rect l="l" t="t" r="r" b="b"/>
              <a:pathLst>
                <a:path w="1054" h="1544" extrusionOk="0">
                  <a:moveTo>
                    <a:pt x="128" y="0"/>
                  </a:moveTo>
                  <a:cubicBezTo>
                    <a:pt x="105" y="0"/>
                    <a:pt x="82" y="6"/>
                    <a:pt x="64" y="17"/>
                  </a:cubicBezTo>
                  <a:cubicBezTo>
                    <a:pt x="38" y="34"/>
                    <a:pt x="13" y="60"/>
                    <a:pt x="7" y="91"/>
                  </a:cubicBezTo>
                  <a:cubicBezTo>
                    <a:pt x="2" y="122"/>
                    <a:pt x="0" y="161"/>
                    <a:pt x="20" y="188"/>
                  </a:cubicBezTo>
                  <a:cubicBezTo>
                    <a:pt x="260" y="503"/>
                    <a:pt x="474" y="837"/>
                    <a:pt x="664" y="1185"/>
                  </a:cubicBezTo>
                  <a:cubicBezTo>
                    <a:pt x="717" y="1283"/>
                    <a:pt x="769" y="1382"/>
                    <a:pt x="817" y="1483"/>
                  </a:cubicBezTo>
                  <a:cubicBezTo>
                    <a:pt x="831" y="1509"/>
                    <a:pt x="864" y="1534"/>
                    <a:pt x="891" y="1540"/>
                  </a:cubicBezTo>
                  <a:cubicBezTo>
                    <a:pt x="901" y="1542"/>
                    <a:pt x="911" y="1543"/>
                    <a:pt x="922" y="1543"/>
                  </a:cubicBezTo>
                  <a:cubicBezTo>
                    <a:pt x="945" y="1543"/>
                    <a:pt x="970" y="1538"/>
                    <a:pt x="988" y="1526"/>
                  </a:cubicBezTo>
                  <a:cubicBezTo>
                    <a:pt x="1014" y="1509"/>
                    <a:pt x="1038" y="1484"/>
                    <a:pt x="1045" y="1452"/>
                  </a:cubicBezTo>
                  <a:cubicBezTo>
                    <a:pt x="1053" y="1418"/>
                    <a:pt x="1048" y="1388"/>
                    <a:pt x="1032" y="1356"/>
                  </a:cubicBezTo>
                  <a:cubicBezTo>
                    <a:pt x="859" y="1000"/>
                    <a:pt x="658" y="657"/>
                    <a:pt x="431" y="333"/>
                  </a:cubicBezTo>
                  <a:cubicBezTo>
                    <a:pt x="368" y="241"/>
                    <a:pt x="302" y="150"/>
                    <a:pt x="234" y="61"/>
                  </a:cubicBezTo>
                  <a:cubicBezTo>
                    <a:pt x="213" y="34"/>
                    <a:pt x="193" y="13"/>
                    <a:pt x="160" y="5"/>
                  </a:cubicBezTo>
                  <a:cubicBezTo>
                    <a:pt x="150" y="2"/>
                    <a:pt x="139" y="0"/>
                    <a:pt x="128"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83;p57">
              <a:extLst>
                <a:ext uri="{FF2B5EF4-FFF2-40B4-BE49-F238E27FC236}">
                  <a16:creationId xmlns:a16="http://schemas.microsoft.com/office/drawing/2014/main" id="{CCDF4465-752D-42AE-B802-49033C1E0260}"/>
                </a:ext>
              </a:extLst>
            </p:cNvPr>
            <p:cNvSpPr/>
            <p:nvPr/>
          </p:nvSpPr>
          <p:spPr>
            <a:xfrm>
              <a:off x="3922700" y="4525175"/>
              <a:ext cx="52425" cy="46400"/>
            </a:xfrm>
            <a:custGeom>
              <a:avLst/>
              <a:gdLst/>
              <a:ahLst/>
              <a:cxnLst/>
              <a:rect l="l" t="t" r="r" b="b"/>
              <a:pathLst>
                <a:path w="2097" h="1856" extrusionOk="0">
                  <a:moveTo>
                    <a:pt x="1835" y="1399"/>
                  </a:moveTo>
                  <a:lnTo>
                    <a:pt x="1835" y="1399"/>
                  </a:lnTo>
                  <a:cubicBezTo>
                    <a:pt x="1836" y="1405"/>
                    <a:pt x="1837" y="1412"/>
                    <a:pt x="1837" y="1418"/>
                  </a:cubicBezTo>
                  <a:lnTo>
                    <a:pt x="1837" y="1418"/>
                  </a:lnTo>
                  <a:cubicBezTo>
                    <a:pt x="1837" y="1412"/>
                    <a:pt x="1836" y="1405"/>
                    <a:pt x="1835" y="1399"/>
                  </a:cubicBezTo>
                  <a:close/>
                  <a:moveTo>
                    <a:pt x="1837" y="1448"/>
                  </a:moveTo>
                  <a:cubicBezTo>
                    <a:pt x="1836" y="1451"/>
                    <a:pt x="1836" y="1455"/>
                    <a:pt x="1835" y="1459"/>
                  </a:cubicBezTo>
                  <a:cubicBezTo>
                    <a:pt x="1836" y="1455"/>
                    <a:pt x="1836" y="1451"/>
                    <a:pt x="1837" y="1448"/>
                  </a:cubicBezTo>
                  <a:close/>
                  <a:moveTo>
                    <a:pt x="1835" y="1458"/>
                  </a:moveTo>
                  <a:cubicBezTo>
                    <a:pt x="1833" y="1463"/>
                    <a:pt x="1830" y="1469"/>
                    <a:pt x="1828" y="1474"/>
                  </a:cubicBezTo>
                  <a:lnTo>
                    <a:pt x="1828" y="1474"/>
                  </a:lnTo>
                  <a:cubicBezTo>
                    <a:pt x="1830" y="1469"/>
                    <a:pt x="1832" y="1464"/>
                    <a:pt x="1835" y="1458"/>
                  </a:cubicBezTo>
                  <a:close/>
                  <a:moveTo>
                    <a:pt x="1291" y="1468"/>
                  </a:moveTo>
                  <a:cubicBezTo>
                    <a:pt x="1295" y="1470"/>
                    <a:pt x="1298" y="1473"/>
                    <a:pt x="1302" y="1475"/>
                  </a:cubicBezTo>
                  <a:lnTo>
                    <a:pt x="1302" y="1475"/>
                  </a:lnTo>
                  <a:cubicBezTo>
                    <a:pt x="1298" y="1473"/>
                    <a:pt x="1295" y="1470"/>
                    <a:pt x="1291" y="1468"/>
                  </a:cubicBezTo>
                  <a:close/>
                  <a:moveTo>
                    <a:pt x="1827" y="1476"/>
                  </a:moveTo>
                  <a:cubicBezTo>
                    <a:pt x="1826" y="1480"/>
                    <a:pt x="1824" y="1484"/>
                    <a:pt x="1823" y="1489"/>
                  </a:cubicBezTo>
                  <a:cubicBezTo>
                    <a:pt x="1824" y="1484"/>
                    <a:pt x="1825" y="1480"/>
                    <a:pt x="1827" y="1476"/>
                  </a:cubicBezTo>
                  <a:close/>
                  <a:moveTo>
                    <a:pt x="1815" y="1500"/>
                  </a:moveTo>
                  <a:cubicBezTo>
                    <a:pt x="1814" y="1501"/>
                    <a:pt x="1814" y="1502"/>
                    <a:pt x="1813" y="1503"/>
                  </a:cubicBezTo>
                  <a:lnTo>
                    <a:pt x="1813" y="1503"/>
                  </a:lnTo>
                  <a:cubicBezTo>
                    <a:pt x="1814" y="1502"/>
                    <a:pt x="1814" y="1501"/>
                    <a:pt x="1815" y="1500"/>
                  </a:cubicBezTo>
                  <a:close/>
                  <a:moveTo>
                    <a:pt x="1755" y="1560"/>
                  </a:moveTo>
                  <a:cubicBezTo>
                    <a:pt x="1754" y="1562"/>
                    <a:pt x="1752" y="1563"/>
                    <a:pt x="1751" y="1564"/>
                  </a:cubicBezTo>
                  <a:cubicBezTo>
                    <a:pt x="1752" y="1563"/>
                    <a:pt x="1754" y="1562"/>
                    <a:pt x="1755" y="1560"/>
                  </a:cubicBezTo>
                  <a:close/>
                  <a:moveTo>
                    <a:pt x="1656" y="1605"/>
                  </a:moveTo>
                  <a:lnTo>
                    <a:pt x="1656" y="1605"/>
                  </a:lnTo>
                  <a:cubicBezTo>
                    <a:pt x="1651" y="1606"/>
                    <a:pt x="1646" y="1606"/>
                    <a:pt x="1640" y="1607"/>
                  </a:cubicBezTo>
                  <a:lnTo>
                    <a:pt x="1640" y="1607"/>
                  </a:lnTo>
                  <a:cubicBezTo>
                    <a:pt x="1646" y="1606"/>
                    <a:pt x="1651" y="1606"/>
                    <a:pt x="1656" y="1605"/>
                  </a:cubicBezTo>
                  <a:close/>
                  <a:moveTo>
                    <a:pt x="1632" y="1608"/>
                  </a:moveTo>
                  <a:cubicBezTo>
                    <a:pt x="1629" y="1608"/>
                    <a:pt x="1626" y="1609"/>
                    <a:pt x="1624" y="1609"/>
                  </a:cubicBezTo>
                  <a:cubicBezTo>
                    <a:pt x="1626" y="1609"/>
                    <a:pt x="1629" y="1608"/>
                    <a:pt x="1632" y="1608"/>
                  </a:cubicBezTo>
                  <a:close/>
                  <a:moveTo>
                    <a:pt x="131" y="1"/>
                  </a:moveTo>
                  <a:cubicBezTo>
                    <a:pt x="108" y="1"/>
                    <a:pt x="83" y="6"/>
                    <a:pt x="65" y="18"/>
                  </a:cubicBezTo>
                  <a:cubicBezTo>
                    <a:pt x="39" y="35"/>
                    <a:pt x="15" y="60"/>
                    <a:pt x="9" y="92"/>
                  </a:cubicBezTo>
                  <a:cubicBezTo>
                    <a:pt x="1" y="126"/>
                    <a:pt x="6" y="157"/>
                    <a:pt x="22" y="188"/>
                  </a:cubicBezTo>
                  <a:cubicBezTo>
                    <a:pt x="108" y="369"/>
                    <a:pt x="206" y="544"/>
                    <a:pt x="316" y="712"/>
                  </a:cubicBezTo>
                  <a:cubicBezTo>
                    <a:pt x="429" y="887"/>
                    <a:pt x="556" y="1055"/>
                    <a:pt x="691" y="1214"/>
                  </a:cubicBezTo>
                  <a:cubicBezTo>
                    <a:pt x="756" y="1289"/>
                    <a:pt x="824" y="1363"/>
                    <a:pt x="894" y="1435"/>
                  </a:cubicBezTo>
                  <a:cubicBezTo>
                    <a:pt x="962" y="1505"/>
                    <a:pt x="1031" y="1573"/>
                    <a:pt x="1106" y="1636"/>
                  </a:cubicBezTo>
                  <a:cubicBezTo>
                    <a:pt x="1150" y="1673"/>
                    <a:pt x="1196" y="1707"/>
                    <a:pt x="1244" y="1737"/>
                  </a:cubicBezTo>
                  <a:cubicBezTo>
                    <a:pt x="1291" y="1768"/>
                    <a:pt x="1342" y="1791"/>
                    <a:pt x="1395" y="1814"/>
                  </a:cubicBezTo>
                  <a:cubicBezTo>
                    <a:pt x="1463" y="1841"/>
                    <a:pt x="1534" y="1856"/>
                    <a:pt x="1606" y="1856"/>
                  </a:cubicBezTo>
                  <a:cubicBezTo>
                    <a:pt x="1642" y="1856"/>
                    <a:pt x="1677" y="1852"/>
                    <a:pt x="1713" y="1845"/>
                  </a:cubicBezTo>
                  <a:cubicBezTo>
                    <a:pt x="1907" y="1807"/>
                    <a:pt x="2097" y="1628"/>
                    <a:pt x="2089" y="1420"/>
                  </a:cubicBezTo>
                  <a:cubicBezTo>
                    <a:pt x="2088" y="1390"/>
                    <a:pt x="2084" y="1362"/>
                    <a:pt x="2075" y="1334"/>
                  </a:cubicBezTo>
                  <a:cubicBezTo>
                    <a:pt x="2061" y="1281"/>
                    <a:pt x="2009" y="1241"/>
                    <a:pt x="1955" y="1241"/>
                  </a:cubicBezTo>
                  <a:cubicBezTo>
                    <a:pt x="1944" y="1241"/>
                    <a:pt x="1933" y="1243"/>
                    <a:pt x="1922" y="1246"/>
                  </a:cubicBezTo>
                  <a:cubicBezTo>
                    <a:pt x="1855" y="1268"/>
                    <a:pt x="1814" y="1334"/>
                    <a:pt x="1832" y="1401"/>
                  </a:cubicBezTo>
                  <a:cubicBezTo>
                    <a:pt x="1834" y="1408"/>
                    <a:pt x="1836" y="1415"/>
                    <a:pt x="1838" y="1422"/>
                  </a:cubicBezTo>
                  <a:lnTo>
                    <a:pt x="1838" y="1422"/>
                  </a:lnTo>
                  <a:cubicBezTo>
                    <a:pt x="1838" y="1427"/>
                    <a:pt x="1838" y="1433"/>
                    <a:pt x="1837" y="1438"/>
                  </a:cubicBezTo>
                  <a:lnTo>
                    <a:pt x="1837" y="1438"/>
                  </a:lnTo>
                  <a:cubicBezTo>
                    <a:pt x="1835" y="1451"/>
                    <a:pt x="1831" y="1463"/>
                    <a:pt x="1827" y="1475"/>
                  </a:cubicBezTo>
                  <a:lnTo>
                    <a:pt x="1827" y="1475"/>
                  </a:lnTo>
                  <a:cubicBezTo>
                    <a:pt x="1821" y="1488"/>
                    <a:pt x="1813" y="1501"/>
                    <a:pt x="1805" y="1513"/>
                  </a:cubicBezTo>
                  <a:lnTo>
                    <a:pt x="1805" y="1513"/>
                  </a:lnTo>
                  <a:cubicBezTo>
                    <a:pt x="1795" y="1525"/>
                    <a:pt x="1783" y="1537"/>
                    <a:pt x="1771" y="1547"/>
                  </a:cubicBezTo>
                  <a:lnTo>
                    <a:pt x="1771" y="1547"/>
                  </a:lnTo>
                  <a:cubicBezTo>
                    <a:pt x="1751" y="1563"/>
                    <a:pt x="1729" y="1576"/>
                    <a:pt x="1706" y="1587"/>
                  </a:cubicBezTo>
                  <a:lnTo>
                    <a:pt x="1706" y="1587"/>
                  </a:lnTo>
                  <a:cubicBezTo>
                    <a:pt x="1683" y="1595"/>
                    <a:pt x="1660" y="1602"/>
                    <a:pt x="1636" y="1607"/>
                  </a:cubicBezTo>
                  <a:lnTo>
                    <a:pt x="1636" y="1607"/>
                  </a:lnTo>
                  <a:cubicBezTo>
                    <a:pt x="1627" y="1608"/>
                    <a:pt x="1617" y="1608"/>
                    <a:pt x="1608" y="1608"/>
                  </a:cubicBezTo>
                  <a:cubicBezTo>
                    <a:pt x="1590" y="1608"/>
                    <a:pt x="1572" y="1607"/>
                    <a:pt x="1555" y="1604"/>
                  </a:cubicBezTo>
                  <a:lnTo>
                    <a:pt x="1555" y="1604"/>
                  </a:lnTo>
                  <a:cubicBezTo>
                    <a:pt x="1565" y="1605"/>
                    <a:pt x="1577" y="1606"/>
                    <a:pt x="1588" y="1607"/>
                  </a:cubicBezTo>
                  <a:cubicBezTo>
                    <a:pt x="1545" y="1602"/>
                    <a:pt x="1503" y="1591"/>
                    <a:pt x="1464" y="1575"/>
                  </a:cubicBezTo>
                  <a:lnTo>
                    <a:pt x="1464" y="1575"/>
                  </a:lnTo>
                  <a:cubicBezTo>
                    <a:pt x="1470" y="1577"/>
                    <a:pt x="1475" y="1580"/>
                    <a:pt x="1481" y="1583"/>
                  </a:cubicBezTo>
                  <a:cubicBezTo>
                    <a:pt x="1473" y="1579"/>
                    <a:pt x="1465" y="1576"/>
                    <a:pt x="1457" y="1572"/>
                  </a:cubicBezTo>
                  <a:lnTo>
                    <a:pt x="1457" y="1572"/>
                  </a:lnTo>
                  <a:cubicBezTo>
                    <a:pt x="1460" y="1573"/>
                    <a:pt x="1462" y="1574"/>
                    <a:pt x="1464" y="1575"/>
                  </a:cubicBezTo>
                  <a:lnTo>
                    <a:pt x="1464" y="1575"/>
                  </a:lnTo>
                  <a:cubicBezTo>
                    <a:pt x="1461" y="1574"/>
                    <a:pt x="1458" y="1572"/>
                    <a:pt x="1455" y="1571"/>
                  </a:cubicBezTo>
                  <a:lnTo>
                    <a:pt x="1455" y="1571"/>
                  </a:lnTo>
                  <a:cubicBezTo>
                    <a:pt x="1456" y="1572"/>
                    <a:pt x="1457" y="1572"/>
                    <a:pt x="1457" y="1572"/>
                  </a:cubicBezTo>
                  <a:lnTo>
                    <a:pt x="1457" y="1572"/>
                  </a:lnTo>
                  <a:cubicBezTo>
                    <a:pt x="1455" y="1571"/>
                    <a:pt x="1453" y="1570"/>
                    <a:pt x="1450" y="1569"/>
                  </a:cubicBezTo>
                  <a:lnTo>
                    <a:pt x="1450" y="1569"/>
                  </a:lnTo>
                  <a:cubicBezTo>
                    <a:pt x="1452" y="1570"/>
                    <a:pt x="1454" y="1570"/>
                    <a:pt x="1455" y="1571"/>
                  </a:cubicBezTo>
                  <a:lnTo>
                    <a:pt x="1455" y="1571"/>
                  </a:lnTo>
                  <a:cubicBezTo>
                    <a:pt x="1400" y="1545"/>
                    <a:pt x="1350" y="1511"/>
                    <a:pt x="1302" y="1475"/>
                  </a:cubicBezTo>
                  <a:lnTo>
                    <a:pt x="1302" y="1475"/>
                  </a:lnTo>
                  <a:cubicBezTo>
                    <a:pt x="1307" y="1479"/>
                    <a:pt x="1312" y="1483"/>
                    <a:pt x="1317" y="1488"/>
                  </a:cubicBezTo>
                  <a:cubicBezTo>
                    <a:pt x="1229" y="1420"/>
                    <a:pt x="1150" y="1342"/>
                    <a:pt x="1073" y="1262"/>
                  </a:cubicBezTo>
                  <a:cubicBezTo>
                    <a:pt x="994" y="1182"/>
                    <a:pt x="919" y="1098"/>
                    <a:pt x="845" y="1011"/>
                  </a:cubicBezTo>
                  <a:cubicBezTo>
                    <a:pt x="804" y="962"/>
                    <a:pt x="762" y="912"/>
                    <a:pt x="723" y="860"/>
                  </a:cubicBezTo>
                  <a:lnTo>
                    <a:pt x="723" y="860"/>
                  </a:lnTo>
                  <a:cubicBezTo>
                    <a:pt x="730" y="869"/>
                    <a:pt x="736" y="877"/>
                    <a:pt x="742" y="886"/>
                  </a:cubicBezTo>
                  <a:cubicBezTo>
                    <a:pt x="589" y="686"/>
                    <a:pt x="451" y="474"/>
                    <a:pt x="333" y="252"/>
                  </a:cubicBezTo>
                  <a:cubicBezTo>
                    <a:pt x="300" y="188"/>
                    <a:pt x="266" y="125"/>
                    <a:pt x="236" y="61"/>
                  </a:cubicBezTo>
                  <a:cubicBezTo>
                    <a:pt x="223" y="35"/>
                    <a:pt x="190" y="12"/>
                    <a:pt x="162" y="4"/>
                  </a:cubicBezTo>
                  <a:cubicBezTo>
                    <a:pt x="153" y="2"/>
                    <a:pt x="142" y="1"/>
                    <a:pt x="131"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84;p57">
              <a:extLst>
                <a:ext uri="{FF2B5EF4-FFF2-40B4-BE49-F238E27FC236}">
                  <a16:creationId xmlns:a16="http://schemas.microsoft.com/office/drawing/2014/main" id="{115BF824-60B2-4206-8420-2DA5008E4E27}"/>
                </a:ext>
              </a:extLst>
            </p:cNvPr>
            <p:cNvSpPr/>
            <p:nvPr/>
          </p:nvSpPr>
          <p:spPr>
            <a:xfrm>
              <a:off x="3902250" y="4543875"/>
              <a:ext cx="59350" cy="50850"/>
            </a:xfrm>
            <a:custGeom>
              <a:avLst/>
              <a:gdLst/>
              <a:ahLst/>
              <a:cxnLst/>
              <a:rect l="l" t="t" r="r" b="b"/>
              <a:pathLst>
                <a:path w="2374" h="2034" extrusionOk="0">
                  <a:moveTo>
                    <a:pt x="1859" y="1711"/>
                  </a:moveTo>
                  <a:lnTo>
                    <a:pt x="1859" y="1711"/>
                  </a:lnTo>
                  <a:cubicBezTo>
                    <a:pt x="1855" y="1716"/>
                    <a:pt x="1852" y="1720"/>
                    <a:pt x="1848" y="1725"/>
                  </a:cubicBezTo>
                  <a:lnTo>
                    <a:pt x="1848" y="1725"/>
                  </a:lnTo>
                  <a:cubicBezTo>
                    <a:pt x="1852" y="1720"/>
                    <a:pt x="1855" y="1715"/>
                    <a:pt x="1859" y="1711"/>
                  </a:cubicBezTo>
                  <a:close/>
                  <a:moveTo>
                    <a:pt x="1815" y="1760"/>
                  </a:moveTo>
                  <a:cubicBezTo>
                    <a:pt x="1811" y="1763"/>
                    <a:pt x="1807" y="1766"/>
                    <a:pt x="1803" y="1769"/>
                  </a:cubicBezTo>
                  <a:lnTo>
                    <a:pt x="1803" y="1769"/>
                  </a:lnTo>
                  <a:cubicBezTo>
                    <a:pt x="1803" y="1769"/>
                    <a:pt x="1803" y="1769"/>
                    <a:pt x="1803" y="1770"/>
                  </a:cubicBezTo>
                  <a:lnTo>
                    <a:pt x="1803" y="1770"/>
                  </a:lnTo>
                  <a:cubicBezTo>
                    <a:pt x="1806" y="1766"/>
                    <a:pt x="1811" y="1763"/>
                    <a:pt x="1815" y="1760"/>
                  </a:cubicBezTo>
                  <a:close/>
                  <a:moveTo>
                    <a:pt x="1803" y="1769"/>
                  </a:moveTo>
                  <a:lnTo>
                    <a:pt x="1803" y="1769"/>
                  </a:lnTo>
                  <a:cubicBezTo>
                    <a:pt x="1802" y="1770"/>
                    <a:pt x="1801" y="1771"/>
                    <a:pt x="1799" y="1772"/>
                  </a:cubicBezTo>
                  <a:cubicBezTo>
                    <a:pt x="1800" y="1772"/>
                    <a:pt x="1801" y="1771"/>
                    <a:pt x="1802" y="1770"/>
                  </a:cubicBezTo>
                  <a:lnTo>
                    <a:pt x="1802" y="1770"/>
                  </a:lnTo>
                  <a:cubicBezTo>
                    <a:pt x="1803" y="1770"/>
                    <a:pt x="1803" y="1770"/>
                    <a:pt x="1803" y="1769"/>
                  </a:cubicBezTo>
                  <a:close/>
                  <a:moveTo>
                    <a:pt x="1721" y="1779"/>
                  </a:moveTo>
                  <a:cubicBezTo>
                    <a:pt x="1726" y="1779"/>
                    <a:pt x="1730" y="1780"/>
                    <a:pt x="1735" y="1780"/>
                  </a:cubicBezTo>
                  <a:lnTo>
                    <a:pt x="1735" y="1780"/>
                  </a:lnTo>
                  <a:cubicBezTo>
                    <a:pt x="1730" y="1780"/>
                    <a:pt x="1726" y="1779"/>
                    <a:pt x="1721" y="1779"/>
                  </a:cubicBezTo>
                  <a:close/>
                  <a:moveTo>
                    <a:pt x="128" y="0"/>
                  </a:moveTo>
                  <a:cubicBezTo>
                    <a:pt x="105" y="0"/>
                    <a:pt x="82" y="6"/>
                    <a:pt x="64" y="17"/>
                  </a:cubicBezTo>
                  <a:cubicBezTo>
                    <a:pt x="38" y="34"/>
                    <a:pt x="13" y="59"/>
                    <a:pt x="7" y="91"/>
                  </a:cubicBezTo>
                  <a:cubicBezTo>
                    <a:pt x="1" y="123"/>
                    <a:pt x="1" y="160"/>
                    <a:pt x="20" y="187"/>
                  </a:cubicBezTo>
                  <a:cubicBezTo>
                    <a:pt x="173" y="406"/>
                    <a:pt x="327" y="623"/>
                    <a:pt x="480" y="841"/>
                  </a:cubicBezTo>
                  <a:cubicBezTo>
                    <a:pt x="625" y="1044"/>
                    <a:pt x="765" y="1251"/>
                    <a:pt x="917" y="1449"/>
                  </a:cubicBezTo>
                  <a:cubicBezTo>
                    <a:pt x="1053" y="1623"/>
                    <a:pt x="1207" y="1785"/>
                    <a:pt x="1395" y="1904"/>
                  </a:cubicBezTo>
                  <a:cubicBezTo>
                    <a:pt x="1441" y="1931"/>
                    <a:pt x="1487" y="1956"/>
                    <a:pt x="1535" y="1978"/>
                  </a:cubicBezTo>
                  <a:cubicBezTo>
                    <a:pt x="1606" y="2009"/>
                    <a:pt x="1679" y="2034"/>
                    <a:pt x="1758" y="2034"/>
                  </a:cubicBezTo>
                  <a:cubicBezTo>
                    <a:pt x="1795" y="2034"/>
                    <a:pt x="1833" y="2028"/>
                    <a:pt x="1868" y="2016"/>
                  </a:cubicBezTo>
                  <a:cubicBezTo>
                    <a:pt x="1912" y="1999"/>
                    <a:pt x="1944" y="1979"/>
                    <a:pt x="1980" y="1949"/>
                  </a:cubicBezTo>
                  <a:cubicBezTo>
                    <a:pt x="2027" y="1912"/>
                    <a:pt x="2062" y="1860"/>
                    <a:pt x="2092" y="1811"/>
                  </a:cubicBezTo>
                  <a:cubicBezTo>
                    <a:pt x="2159" y="1704"/>
                    <a:pt x="2213" y="1587"/>
                    <a:pt x="2258" y="1470"/>
                  </a:cubicBezTo>
                  <a:cubicBezTo>
                    <a:pt x="2300" y="1356"/>
                    <a:pt x="2334" y="1242"/>
                    <a:pt x="2355" y="1124"/>
                  </a:cubicBezTo>
                  <a:cubicBezTo>
                    <a:pt x="2359" y="1095"/>
                    <a:pt x="2363" y="1066"/>
                    <a:pt x="2368" y="1036"/>
                  </a:cubicBezTo>
                  <a:cubicBezTo>
                    <a:pt x="2373" y="1001"/>
                    <a:pt x="2374" y="970"/>
                    <a:pt x="2355" y="939"/>
                  </a:cubicBezTo>
                  <a:cubicBezTo>
                    <a:pt x="2340" y="912"/>
                    <a:pt x="2309" y="889"/>
                    <a:pt x="2280" y="882"/>
                  </a:cubicBezTo>
                  <a:cubicBezTo>
                    <a:pt x="2269" y="880"/>
                    <a:pt x="2258" y="878"/>
                    <a:pt x="2246" y="878"/>
                  </a:cubicBezTo>
                  <a:cubicBezTo>
                    <a:pt x="2225" y="878"/>
                    <a:pt x="2203" y="883"/>
                    <a:pt x="2183" y="895"/>
                  </a:cubicBezTo>
                  <a:cubicBezTo>
                    <a:pt x="2159" y="906"/>
                    <a:pt x="2131" y="932"/>
                    <a:pt x="2125" y="964"/>
                  </a:cubicBezTo>
                  <a:cubicBezTo>
                    <a:pt x="2104" y="1124"/>
                    <a:pt x="2062" y="1283"/>
                    <a:pt x="2002" y="1434"/>
                  </a:cubicBezTo>
                  <a:lnTo>
                    <a:pt x="2002" y="1434"/>
                  </a:lnTo>
                  <a:cubicBezTo>
                    <a:pt x="2003" y="1433"/>
                    <a:pt x="2003" y="1432"/>
                    <a:pt x="2004" y="1431"/>
                  </a:cubicBezTo>
                  <a:lnTo>
                    <a:pt x="2004" y="1431"/>
                  </a:lnTo>
                  <a:cubicBezTo>
                    <a:pt x="2002" y="1435"/>
                    <a:pt x="2000" y="1440"/>
                    <a:pt x="1997" y="1445"/>
                  </a:cubicBezTo>
                  <a:lnTo>
                    <a:pt x="1997" y="1445"/>
                  </a:lnTo>
                  <a:cubicBezTo>
                    <a:pt x="1999" y="1441"/>
                    <a:pt x="2001" y="1437"/>
                    <a:pt x="2002" y="1434"/>
                  </a:cubicBezTo>
                  <a:lnTo>
                    <a:pt x="2002" y="1434"/>
                  </a:lnTo>
                  <a:cubicBezTo>
                    <a:pt x="1998" y="1442"/>
                    <a:pt x="1995" y="1450"/>
                    <a:pt x="1992" y="1458"/>
                  </a:cubicBezTo>
                  <a:lnTo>
                    <a:pt x="1992" y="1458"/>
                  </a:lnTo>
                  <a:cubicBezTo>
                    <a:pt x="1994" y="1454"/>
                    <a:pt x="1996" y="1450"/>
                    <a:pt x="1997" y="1445"/>
                  </a:cubicBezTo>
                  <a:lnTo>
                    <a:pt x="1997" y="1445"/>
                  </a:lnTo>
                  <a:cubicBezTo>
                    <a:pt x="1995" y="1450"/>
                    <a:pt x="1993" y="1456"/>
                    <a:pt x="1991" y="1461"/>
                  </a:cubicBezTo>
                  <a:cubicBezTo>
                    <a:pt x="1991" y="1460"/>
                    <a:pt x="1991" y="1459"/>
                    <a:pt x="1992" y="1458"/>
                  </a:cubicBezTo>
                  <a:lnTo>
                    <a:pt x="1992" y="1458"/>
                  </a:lnTo>
                  <a:cubicBezTo>
                    <a:pt x="1972" y="1505"/>
                    <a:pt x="1950" y="1550"/>
                    <a:pt x="1926" y="1595"/>
                  </a:cubicBezTo>
                  <a:cubicBezTo>
                    <a:pt x="1901" y="1642"/>
                    <a:pt x="1875" y="1689"/>
                    <a:pt x="1842" y="1731"/>
                  </a:cubicBezTo>
                  <a:lnTo>
                    <a:pt x="1842" y="1731"/>
                  </a:lnTo>
                  <a:cubicBezTo>
                    <a:pt x="1835" y="1740"/>
                    <a:pt x="1828" y="1748"/>
                    <a:pt x="1820" y="1755"/>
                  </a:cubicBezTo>
                  <a:lnTo>
                    <a:pt x="1820" y="1755"/>
                  </a:lnTo>
                  <a:cubicBezTo>
                    <a:pt x="1810" y="1762"/>
                    <a:pt x="1799" y="1769"/>
                    <a:pt x="1788" y="1775"/>
                  </a:cubicBezTo>
                  <a:lnTo>
                    <a:pt x="1788" y="1775"/>
                  </a:lnTo>
                  <a:cubicBezTo>
                    <a:pt x="1781" y="1778"/>
                    <a:pt x="1774" y="1780"/>
                    <a:pt x="1766" y="1781"/>
                  </a:cubicBezTo>
                  <a:lnTo>
                    <a:pt x="1766" y="1781"/>
                  </a:lnTo>
                  <a:cubicBezTo>
                    <a:pt x="1763" y="1782"/>
                    <a:pt x="1761" y="1782"/>
                    <a:pt x="1758" y="1782"/>
                  </a:cubicBezTo>
                  <a:cubicBezTo>
                    <a:pt x="1752" y="1782"/>
                    <a:pt x="1747" y="1781"/>
                    <a:pt x="1741" y="1781"/>
                  </a:cubicBezTo>
                  <a:lnTo>
                    <a:pt x="1741" y="1781"/>
                  </a:lnTo>
                  <a:cubicBezTo>
                    <a:pt x="1716" y="1777"/>
                    <a:pt x="1691" y="1770"/>
                    <a:pt x="1667" y="1760"/>
                  </a:cubicBezTo>
                  <a:lnTo>
                    <a:pt x="1667" y="1760"/>
                  </a:lnTo>
                  <a:cubicBezTo>
                    <a:pt x="1668" y="1761"/>
                    <a:pt x="1670" y="1762"/>
                    <a:pt x="1671" y="1763"/>
                  </a:cubicBezTo>
                  <a:cubicBezTo>
                    <a:pt x="1667" y="1761"/>
                    <a:pt x="1662" y="1759"/>
                    <a:pt x="1658" y="1757"/>
                  </a:cubicBezTo>
                  <a:lnTo>
                    <a:pt x="1658" y="1757"/>
                  </a:lnTo>
                  <a:cubicBezTo>
                    <a:pt x="1661" y="1758"/>
                    <a:pt x="1664" y="1759"/>
                    <a:pt x="1667" y="1760"/>
                  </a:cubicBezTo>
                  <a:lnTo>
                    <a:pt x="1667" y="1760"/>
                  </a:lnTo>
                  <a:cubicBezTo>
                    <a:pt x="1660" y="1757"/>
                    <a:pt x="1653" y="1754"/>
                    <a:pt x="1645" y="1751"/>
                  </a:cubicBezTo>
                  <a:lnTo>
                    <a:pt x="1645" y="1751"/>
                  </a:lnTo>
                  <a:cubicBezTo>
                    <a:pt x="1650" y="1753"/>
                    <a:pt x="1654" y="1755"/>
                    <a:pt x="1658" y="1757"/>
                  </a:cubicBezTo>
                  <a:lnTo>
                    <a:pt x="1658" y="1757"/>
                  </a:lnTo>
                  <a:cubicBezTo>
                    <a:pt x="1652" y="1755"/>
                    <a:pt x="1647" y="1752"/>
                    <a:pt x="1642" y="1750"/>
                  </a:cubicBezTo>
                  <a:lnTo>
                    <a:pt x="1642" y="1750"/>
                  </a:lnTo>
                  <a:cubicBezTo>
                    <a:pt x="1643" y="1750"/>
                    <a:pt x="1644" y="1751"/>
                    <a:pt x="1645" y="1751"/>
                  </a:cubicBezTo>
                  <a:lnTo>
                    <a:pt x="1645" y="1751"/>
                  </a:lnTo>
                  <a:cubicBezTo>
                    <a:pt x="1566" y="1715"/>
                    <a:pt x="1489" y="1667"/>
                    <a:pt x="1420" y="1614"/>
                  </a:cubicBezTo>
                  <a:lnTo>
                    <a:pt x="1420" y="1614"/>
                  </a:lnTo>
                  <a:cubicBezTo>
                    <a:pt x="1427" y="1620"/>
                    <a:pt x="1436" y="1626"/>
                    <a:pt x="1444" y="1634"/>
                  </a:cubicBezTo>
                  <a:cubicBezTo>
                    <a:pt x="1313" y="1531"/>
                    <a:pt x="1202" y="1407"/>
                    <a:pt x="1100" y="1277"/>
                  </a:cubicBezTo>
                  <a:lnTo>
                    <a:pt x="1100" y="1277"/>
                  </a:lnTo>
                  <a:cubicBezTo>
                    <a:pt x="1101" y="1279"/>
                    <a:pt x="1102" y="1280"/>
                    <a:pt x="1103" y="1281"/>
                  </a:cubicBezTo>
                  <a:cubicBezTo>
                    <a:pt x="993" y="1139"/>
                    <a:pt x="892" y="989"/>
                    <a:pt x="787" y="842"/>
                  </a:cubicBezTo>
                  <a:cubicBezTo>
                    <a:pt x="669" y="676"/>
                    <a:pt x="551" y="508"/>
                    <a:pt x="432" y="341"/>
                  </a:cubicBezTo>
                  <a:cubicBezTo>
                    <a:pt x="367" y="248"/>
                    <a:pt x="300" y="154"/>
                    <a:pt x="234" y="60"/>
                  </a:cubicBezTo>
                  <a:cubicBezTo>
                    <a:pt x="215" y="33"/>
                    <a:pt x="192" y="12"/>
                    <a:pt x="160" y="4"/>
                  </a:cubicBezTo>
                  <a:cubicBezTo>
                    <a:pt x="150" y="1"/>
                    <a:pt x="139" y="0"/>
                    <a:pt x="128"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85;p57">
              <a:extLst>
                <a:ext uri="{FF2B5EF4-FFF2-40B4-BE49-F238E27FC236}">
                  <a16:creationId xmlns:a16="http://schemas.microsoft.com/office/drawing/2014/main" id="{B515FA55-F6DE-49F6-91BC-E7849EF8BFF0}"/>
                </a:ext>
              </a:extLst>
            </p:cNvPr>
            <p:cNvSpPr/>
            <p:nvPr/>
          </p:nvSpPr>
          <p:spPr>
            <a:xfrm>
              <a:off x="3903600" y="4583475"/>
              <a:ext cx="34700" cy="20100"/>
            </a:xfrm>
            <a:custGeom>
              <a:avLst/>
              <a:gdLst/>
              <a:ahLst/>
              <a:cxnLst/>
              <a:rect l="l" t="t" r="r" b="b"/>
              <a:pathLst>
                <a:path w="1388" h="804" extrusionOk="0">
                  <a:moveTo>
                    <a:pt x="1045" y="341"/>
                  </a:moveTo>
                  <a:cubicBezTo>
                    <a:pt x="1044" y="342"/>
                    <a:pt x="1042" y="344"/>
                    <a:pt x="1041" y="346"/>
                  </a:cubicBezTo>
                  <a:lnTo>
                    <a:pt x="1041" y="346"/>
                  </a:lnTo>
                  <a:cubicBezTo>
                    <a:pt x="1042" y="344"/>
                    <a:pt x="1044" y="342"/>
                    <a:pt x="1045" y="341"/>
                  </a:cubicBezTo>
                  <a:close/>
                  <a:moveTo>
                    <a:pt x="937" y="451"/>
                  </a:moveTo>
                  <a:cubicBezTo>
                    <a:pt x="933" y="454"/>
                    <a:pt x="929" y="457"/>
                    <a:pt x="925" y="460"/>
                  </a:cubicBezTo>
                  <a:cubicBezTo>
                    <a:pt x="929" y="457"/>
                    <a:pt x="933" y="454"/>
                    <a:pt x="937" y="451"/>
                  </a:cubicBezTo>
                  <a:close/>
                  <a:moveTo>
                    <a:pt x="1261" y="0"/>
                  </a:moveTo>
                  <a:cubicBezTo>
                    <a:pt x="1240" y="0"/>
                    <a:pt x="1218" y="5"/>
                    <a:pt x="1198" y="18"/>
                  </a:cubicBezTo>
                  <a:cubicBezTo>
                    <a:pt x="1172" y="35"/>
                    <a:pt x="1144" y="62"/>
                    <a:pt x="1140" y="94"/>
                  </a:cubicBezTo>
                  <a:cubicBezTo>
                    <a:pt x="1133" y="146"/>
                    <a:pt x="1119" y="197"/>
                    <a:pt x="1099" y="245"/>
                  </a:cubicBezTo>
                  <a:lnTo>
                    <a:pt x="1099" y="245"/>
                  </a:lnTo>
                  <a:cubicBezTo>
                    <a:pt x="1103" y="236"/>
                    <a:pt x="1107" y="228"/>
                    <a:pt x="1112" y="219"/>
                  </a:cubicBezTo>
                  <a:lnTo>
                    <a:pt x="1112" y="219"/>
                  </a:lnTo>
                  <a:cubicBezTo>
                    <a:pt x="1107" y="229"/>
                    <a:pt x="1103" y="238"/>
                    <a:pt x="1098" y="248"/>
                  </a:cubicBezTo>
                  <a:lnTo>
                    <a:pt x="1098" y="248"/>
                  </a:lnTo>
                  <a:cubicBezTo>
                    <a:pt x="1099" y="247"/>
                    <a:pt x="1099" y="246"/>
                    <a:pt x="1099" y="245"/>
                  </a:cubicBezTo>
                  <a:lnTo>
                    <a:pt x="1099" y="245"/>
                  </a:lnTo>
                  <a:cubicBezTo>
                    <a:pt x="1099" y="246"/>
                    <a:pt x="1098" y="247"/>
                    <a:pt x="1098" y="248"/>
                  </a:cubicBezTo>
                  <a:lnTo>
                    <a:pt x="1098" y="248"/>
                  </a:lnTo>
                  <a:cubicBezTo>
                    <a:pt x="1098" y="248"/>
                    <a:pt x="1098" y="248"/>
                    <a:pt x="1098" y="248"/>
                  </a:cubicBezTo>
                  <a:lnTo>
                    <a:pt x="1098" y="248"/>
                  </a:lnTo>
                  <a:cubicBezTo>
                    <a:pt x="1098" y="248"/>
                    <a:pt x="1098" y="248"/>
                    <a:pt x="1098" y="249"/>
                  </a:cubicBezTo>
                  <a:cubicBezTo>
                    <a:pt x="1098" y="248"/>
                    <a:pt x="1098" y="248"/>
                    <a:pt x="1098" y="248"/>
                  </a:cubicBezTo>
                  <a:lnTo>
                    <a:pt x="1098" y="248"/>
                  </a:lnTo>
                  <a:cubicBezTo>
                    <a:pt x="1080" y="285"/>
                    <a:pt x="1059" y="320"/>
                    <a:pt x="1035" y="353"/>
                  </a:cubicBezTo>
                  <a:lnTo>
                    <a:pt x="1035" y="353"/>
                  </a:lnTo>
                  <a:cubicBezTo>
                    <a:pt x="1006" y="387"/>
                    <a:pt x="975" y="420"/>
                    <a:pt x="941" y="448"/>
                  </a:cubicBezTo>
                  <a:lnTo>
                    <a:pt x="941" y="448"/>
                  </a:lnTo>
                  <a:cubicBezTo>
                    <a:pt x="904" y="476"/>
                    <a:pt x="863" y="499"/>
                    <a:pt x="820" y="518"/>
                  </a:cubicBezTo>
                  <a:lnTo>
                    <a:pt x="820" y="518"/>
                  </a:lnTo>
                  <a:cubicBezTo>
                    <a:pt x="778" y="534"/>
                    <a:pt x="735" y="545"/>
                    <a:pt x="689" y="550"/>
                  </a:cubicBezTo>
                  <a:cubicBezTo>
                    <a:pt x="700" y="549"/>
                    <a:pt x="712" y="548"/>
                    <a:pt x="722" y="547"/>
                  </a:cubicBezTo>
                  <a:lnTo>
                    <a:pt x="722" y="547"/>
                  </a:lnTo>
                  <a:cubicBezTo>
                    <a:pt x="693" y="551"/>
                    <a:pt x="664" y="553"/>
                    <a:pt x="635" y="553"/>
                  </a:cubicBezTo>
                  <a:cubicBezTo>
                    <a:pt x="606" y="553"/>
                    <a:pt x="577" y="551"/>
                    <a:pt x="549" y="547"/>
                  </a:cubicBezTo>
                  <a:lnTo>
                    <a:pt x="549" y="547"/>
                  </a:lnTo>
                  <a:cubicBezTo>
                    <a:pt x="559" y="548"/>
                    <a:pt x="572" y="549"/>
                    <a:pt x="583" y="550"/>
                  </a:cubicBezTo>
                  <a:cubicBezTo>
                    <a:pt x="533" y="544"/>
                    <a:pt x="485" y="531"/>
                    <a:pt x="438" y="514"/>
                  </a:cubicBezTo>
                  <a:lnTo>
                    <a:pt x="438" y="514"/>
                  </a:lnTo>
                  <a:cubicBezTo>
                    <a:pt x="440" y="515"/>
                    <a:pt x="443" y="516"/>
                    <a:pt x="445" y="517"/>
                  </a:cubicBezTo>
                  <a:cubicBezTo>
                    <a:pt x="441" y="516"/>
                    <a:pt x="437" y="514"/>
                    <a:pt x="432" y="512"/>
                  </a:cubicBezTo>
                  <a:lnTo>
                    <a:pt x="432" y="512"/>
                  </a:lnTo>
                  <a:cubicBezTo>
                    <a:pt x="434" y="513"/>
                    <a:pt x="436" y="513"/>
                    <a:pt x="438" y="514"/>
                  </a:cubicBezTo>
                  <a:lnTo>
                    <a:pt x="438" y="514"/>
                  </a:lnTo>
                  <a:cubicBezTo>
                    <a:pt x="433" y="512"/>
                    <a:pt x="428" y="509"/>
                    <a:pt x="423" y="508"/>
                  </a:cubicBezTo>
                  <a:lnTo>
                    <a:pt x="423" y="508"/>
                  </a:lnTo>
                  <a:cubicBezTo>
                    <a:pt x="426" y="509"/>
                    <a:pt x="429" y="510"/>
                    <a:pt x="432" y="512"/>
                  </a:cubicBezTo>
                  <a:lnTo>
                    <a:pt x="432" y="512"/>
                  </a:lnTo>
                  <a:cubicBezTo>
                    <a:pt x="426" y="510"/>
                    <a:pt x="420" y="507"/>
                    <a:pt x="414" y="505"/>
                  </a:cubicBezTo>
                  <a:lnTo>
                    <a:pt x="414" y="505"/>
                  </a:lnTo>
                  <a:cubicBezTo>
                    <a:pt x="417" y="506"/>
                    <a:pt x="420" y="507"/>
                    <a:pt x="423" y="508"/>
                  </a:cubicBezTo>
                  <a:lnTo>
                    <a:pt x="423" y="508"/>
                  </a:lnTo>
                  <a:cubicBezTo>
                    <a:pt x="381" y="488"/>
                    <a:pt x="341" y="465"/>
                    <a:pt x="304" y="437"/>
                  </a:cubicBezTo>
                  <a:lnTo>
                    <a:pt x="304" y="437"/>
                  </a:lnTo>
                  <a:cubicBezTo>
                    <a:pt x="272" y="410"/>
                    <a:pt x="242" y="380"/>
                    <a:pt x="215" y="348"/>
                  </a:cubicBezTo>
                  <a:cubicBezTo>
                    <a:pt x="197" y="325"/>
                    <a:pt x="156" y="311"/>
                    <a:pt x="128" y="311"/>
                  </a:cubicBezTo>
                  <a:cubicBezTo>
                    <a:pt x="97" y="311"/>
                    <a:pt x="60" y="325"/>
                    <a:pt x="39" y="348"/>
                  </a:cubicBezTo>
                  <a:cubicBezTo>
                    <a:pt x="16" y="372"/>
                    <a:pt x="1" y="404"/>
                    <a:pt x="2" y="437"/>
                  </a:cubicBezTo>
                  <a:cubicBezTo>
                    <a:pt x="3" y="448"/>
                    <a:pt x="4" y="459"/>
                    <a:pt x="6" y="470"/>
                  </a:cubicBezTo>
                  <a:cubicBezTo>
                    <a:pt x="11" y="491"/>
                    <a:pt x="23" y="510"/>
                    <a:pt x="38" y="526"/>
                  </a:cubicBezTo>
                  <a:cubicBezTo>
                    <a:pt x="176" y="701"/>
                    <a:pt x="407" y="803"/>
                    <a:pt x="632" y="803"/>
                  </a:cubicBezTo>
                  <a:cubicBezTo>
                    <a:pt x="635" y="803"/>
                    <a:pt x="638" y="803"/>
                    <a:pt x="642" y="803"/>
                  </a:cubicBezTo>
                  <a:cubicBezTo>
                    <a:pt x="760" y="802"/>
                    <a:pt x="877" y="771"/>
                    <a:pt x="981" y="717"/>
                  </a:cubicBezTo>
                  <a:cubicBezTo>
                    <a:pt x="1086" y="661"/>
                    <a:pt x="1173" y="581"/>
                    <a:pt x="1244" y="487"/>
                  </a:cubicBezTo>
                  <a:cubicBezTo>
                    <a:pt x="1315" y="391"/>
                    <a:pt x="1366" y="277"/>
                    <a:pt x="1382" y="158"/>
                  </a:cubicBezTo>
                  <a:cubicBezTo>
                    <a:pt x="1388" y="124"/>
                    <a:pt x="1388" y="93"/>
                    <a:pt x="1369" y="61"/>
                  </a:cubicBezTo>
                  <a:cubicBezTo>
                    <a:pt x="1355" y="35"/>
                    <a:pt x="1324" y="11"/>
                    <a:pt x="1295" y="4"/>
                  </a:cubicBezTo>
                  <a:cubicBezTo>
                    <a:pt x="1284" y="2"/>
                    <a:pt x="1272" y="0"/>
                    <a:pt x="1261"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86;p57">
              <a:extLst>
                <a:ext uri="{FF2B5EF4-FFF2-40B4-BE49-F238E27FC236}">
                  <a16:creationId xmlns:a16="http://schemas.microsoft.com/office/drawing/2014/main" id="{DBAA439A-6595-4994-9190-CDCB57FD3062}"/>
                </a:ext>
              </a:extLst>
            </p:cNvPr>
            <p:cNvSpPr/>
            <p:nvPr/>
          </p:nvSpPr>
          <p:spPr>
            <a:xfrm>
              <a:off x="4021600" y="4518675"/>
              <a:ext cx="493750" cy="673350"/>
            </a:xfrm>
            <a:custGeom>
              <a:avLst/>
              <a:gdLst/>
              <a:ahLst/>
              <a:cxnLst/>
              <a:rect l="l" t="t" r="r" b="b"/>
              <a:pathLst>
                <a:path w="19750" h="26934" extrusionOk="0">
                  <a:moveTo>
                    <a:pt x="19295" y="1"/>
                  </a:moveTo>
                  <a:cubicBezTo>
                    <a:pt x="18518" y="1"/>
                    <a:pt x="16815" y="600"/>
                    <a:pt x="14735" y="4975"/>
                  </a:cubicBezTo>
                  <a:cubicBezTo>
                    <a:pt x="11868" y="11002"/>
                    <a:pt x="11462" y="12746"/>
                    <a:pt x="11462" y="12746"/>
                  </a:cubicBezTo>
                  <a:lnTo>
                    <a:pt x="5154" y="6273"/>
                  </a:lnTo>
                  <a:lnTo>
                    <a:pt x="1" y="11670"/>
                  </a:lnTo>
                  <a:lnTo>
                    <a:pt x="11463" y="26573"/>
                  </a:lnTo>
                  <a:lnTo>
                    <a:pt x="14829" y="26933"/>
                  </a:lnTo>
                  <a:lnTo>
                    <a:pt x="15190" y="26692"/>
                  </a:lnTo>
                  <a:cubicBezTo>
                    <a:pt x="15190" y="26692"/>
                    <a:pt x="18823" y="1645"/>
                    <a:pt x="19750" y="86"/>
                  </a:cubicBezTo>
                  <a:cubicBezTo>
                    <a:pt x="19750" y="86"/>
                    <a:pt x="19589" y="1"/>
                    <a:pt x="19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87;p57">
              <a:extLst>
                <a:ext uri="{FF2B5EF4-FFF2-40B4-BE49-F238E27FC236}">
                  <a16:creationId xmlns:a16="http://schemas.microsoft.com/office/drawing/2014/main" id="{52FD2F7E-A3C6-4323-BF21-8C5AEE81741E}"/>
                </a:ext>
              </a:extLst>
            </p:cNvPr>
            <p:cNvSpPr/>
            <p:nvPr/>
          </p:nvSpPr>
          <p:spPr>
            <a:xfrm>
              <a:off x="4370725" y="4453375"/>
              <a:ext cx="583375" cy="838500"/>
            </a:xfrm>
            <a:custGeom>
              <a:avLst/>
              <a:gdLst/>
              <a:ahLst/>
              <a:cxnLst/>
              <a:rect l="l" t="t" r="r" b="b"/>
              <a:pathLst>
                <a:path w="23335" h="33540" extrusionOk="0">
                  <a:moveTo>
                    <a:pt x="12510" y="0"/>
                  </a:moveTo>
                  <a:lnTo>
                    <a:pt x="7368" y="1321"/>
                  </a:lnTo>
                  <a:lnTo>
                    <a:pt x="4770" y="2892"/>
                  </a:lnTo>
                  <a:cubicBezTo>
                    <a:pt x="3233" y="3862"/>
                    <a:pt x="3022" y="6289"/>
                    <a:pt x="2630" y="7979"/>
                  </a:cubicBezTo>
                  <a:lnTo>
                    <a:pt x="0" y="30433"/>
                  </a:lnTo>
                  <a:lnTo>
                    <a:pt x="7428" y="30562"/>
                  </a:lnTo>
                  <a:cubicBezTo>
                    <a:pt x="9223" y="30593"/>
                    <a:pt x="11106" y="30631"/>
                    <a:pt x="13624" y="31322"/>
                  </a:cubicBezTo>
                  <a:cubicBezTo>
                    <a:pt x="15327" y="31789"/>
                    <a:pt x="19454" y="33540"/>
                    <a:pt x="19454" y="33540"/>
                  </a:cubicBezTo>
                  <a:cubicBezTo>
                    <a:pt x="19454" y="33540"/>
                    <a:pt x="23334" y="16554"/>
                    <a:pt x="22483" y="9933"/>
                  </a:cubicBezTo>
                  <a:cubicBezTo>
                    <a:pt x="21630" y="3312"/>
                    <a:pt x="14878" y="1160"/>
                    <a:pt x="14878" y="1160"/>
                  </a:cubicBezTo>
                  <a:lnTo>
                    <a:pt x="125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88;p57">
              <a:extLst>
                <a:ext uri="{FF2B5EF4-FFF2-40B4-BE49-F238E27FC236}">
                  <a16:creationId xmlns:a16="http://schemas.microsoft.com/office/drawing/2014/main" id="{2A9834FF-3AE5-49DA-9D8A-0CB25398950B}"/>
                </a:ext>
              </a:extLst>
            </p:cNvPr>
            <p:cNvSpPr/>
            <p:nvPr/>
          </p:nvSpPr>
          <p:spPr>
            <a:xfrm>
              <a:off x="4242450" y="5065775"/>
              <a:ext cx="343550" cy="153400"/>
            </a:xfrm>
            <a:custGeom>
              <a:avLst/>
              <a:gdLst/>
              <a:ahLst/>
              <a:cxnLst/>
              <a:rect l="l" t="t" r="r" b="b"/>
              <a:pathLst>
                <a:path w="13742" h="6136" extrusionOk="0">
                  <a:moveTo>
                    <a:pt x="13372" y="1"/>
                  </a:moveTo>
                  <a:lnTo>
                    <a:pt x="7361" y="1719"/>
                  </a:lnTo>
                  <a:cubicBezTo>
                    <a:pt x="7361" y="1719"/>
                    <a:pt x="1594" y="3437"/>
                    <a:pt x="1" y="6136"/>
                  </a:cubicBezTo>
                  <a:lnTo>
                    <a:pt x="13741" y="5767"/>
                  </a:lnTo>
                  <a:lnTo>
                    <a:pt x="13372"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89;p57">
              <a:extLst>
                <a:ext uri="{FF2B5EF4-FFF2-40B4-BE49-F238E27FC236}">
                  <a16:creationId xmlns:a16="http://schemas.microsoft.com/office/drawing/2014/main" id="{0B83D09A-88C1-41C4-A854-9FBC3C0ECD67}"/>
                </a:ext>
              </a:extLst>
            </p:cNvPr>
            <p:cNvSpPr/>
            <p:nvPr/>
          </p:nvSpPr>
          <p:spPr>
            <a:xfrm>
              <a:off x="4573675" y="4487225"/>
              <a:ext cx="419450" cy="744125"/>
            </a:xfrm>
            <a:custGeom>
              <a:avLst/>
              <a:gdLst/>
              <a:ahLst/>
              <a:cxnLst/>
              <a:rect l="l" t="t" r="r" b="b"/>
              <a:pathLst>
                <a:path w="16778" h="29765" extrusionOk="0">
                  <a:moveTo>
                    <a:pt x="7571" y="0"/>
                  </a:moveTo>
                  <a:cubicBezTo>
                    <a:pt x="7288" y="0"/>
                    <a:pt x="7049" y="56"/>
                    <a:pt x="6870" y="170"/>
                  </a:cubicBezTo>
                  <a:cubicBezTo>
                    <a:pt x="5783" y="12127"/>
                    <a:pt x="7484" y="21268"/>
                    <a:pt x="7484" y="21269"/>
                  </a:cubicBezTo>
                  <a:lnTo>
                    <a:pt x="7484" y="21269"/>
                  </a:lnTo>
                  <a:lnTo>
                    <a:pt x="0" y="21515"/>
                  </a:lnTo>
                  <a:cubicBezTo>
                    <a:pt x="291" y="23327"/>
                    <a:pt x="737" y="29244"/>
                    <a:pt x="737" y="29244"/>
                  </a:cubicBezTo>
                  <a:cubicBezTo>
                    <a:pt x="737" y="29244"/>
                    <a:pt x="5563" y="29764"/>
                    <a:pt x="9104" y="29764"/>
                  </a:cubicBezTo>
                  <a:cubicBezTo>
                    <a:pt x="10504" y="29764"/>
                    <a:pt x="11703" y="29683"/>
                    <a:pt x="12323" y="29456"/>
                  </a:cubicBezTo>
                  <a:cubicBezTo>
                    <a:pt x="14510" y="28655"/>
                    <a:pt x="16777" y="15365"/>
                    <a:pt x="15495" y="8678"/>
                  </a:cubicBezTo>
                  <a:cubicBezTo>
                    <a:pt x="14378" y="3172"/>
                    <a:pt x="9703" y="0"/>
                    <a:pt x="7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90;p57">
              <a:extLst>
                <a:ext uri="{FF2B5EF4-FFF2-40B4-BE49-F238E27FC236}">
                  <a16:creationId xmlns:a16="http://schemas.microsoft.com/office/drawing/2014/main" id="{C6BC125F-EDEF-4C28-AFE0-97F5FDCAAB9A}"/>
                </a:ext>
              </a:extLst>
            </p:cNvPr>
            <p:cNvSpPr/>
            <p:nvPr/>
          </p:nvSpPr>
          <p:spPr>
            <a:xfrm>
              <a:off x="4563600" y="4328425"/>
              <a:ext cx="137850" cy="209425"/>
            </a:xfrm>
            <a:custGeom>
              <a:avLst/>
              <a:gdLst/>
              <a:ahLst/>
              <a:cxnLst/>
              <a:rect l="l" t="t" r="r" b="b"/>
              <a:pathLst>
                <a:path w="5514" h="8377" extrusionOk="0">
                  <a:moveTo>
                    <a:pt x="4529" y="1"/>
                  </a:moveTo>
                  <a:lnTo>
                    <a:pt x="2971" y="963"/>
                  </a:lnTo>
                  <a:lnTo>
                    <a:pt x="362" y="2004"/>
                  </a:lnTo>
                  <a:lnTo>
                    <a:pt x="1" y="7493"/>
                  </a:lnTo>
                  <a:cubicBezTo>
                    <a:pt x="305" y="7641"/>
                    <a:pt x="564" y="8377"/>
                    <a:pt x="1276" y="8377"/>
                  </a:cubicBezTo>
                  <a:cubicBezTo>
                    <a:pt x="1790" y="8377"/>
                    <a:pt x="2541" y="7993"/>
                    <a:pt x="3715" y="6725"/>
                  </a:cubicBezTo>
                  <a:lnTo>
                    <a:pt x="5514" y="4681"/>
                  </a:lnTo>
                  <a:lnTo>
                    <a:pt x="4529"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91;p57">
              <a:extLst>
                <a:ext uri="{FF2B5EF4-FFF2-40B4-BE49-F238E27FC236}">
                  <a16:creationId xmlns:a16="http://schemas.microsoft.com/office/drawing/2014/main" id="{16FB6478-9840-4668-8428-2297C5758CD6}"/>
                </a:ext>
              </a:extLst>
            </p:cNvPr>
            <p:cNvSpPr/>
            <p:nvPr/>
          </p:nvSpPr>
          <p:spPr>
            <a:xfrm>
              <a:off x="4565600" y="4352500"/>
              <a:ext cx="89725" cy="101225"/>
            </a:xfrm>
            <a:custGeom>
              <a:avLst/>
              <a:gdLst/>
              <a:ahLst/>
              <a:cxnLst/>
              <a:rect l="l" t="t" r="r" b="b"/>
              <a:pathLst>
                <a:path w="3589" h="4049" extrusionOk="0">
                  <a:moveTo>
                    <a:pt x="2890" y="1"/>
                  </a:moveTo>
                  <a:lnTo>
                    <a:pt x="281" y="1443"/>
                  </a:lnTo>
                  <a:cubicBezTo>
                    <a:pt x="281" y="1443"/>
                    <a:pt x="0" y="3968"/>
                    <a:pt x="762" y="4047"/>
                  </a:cubicBezTo>
                  <a:cubicBezTo>
                    <a:pt x="773" y="4048"/>
                    <a:pt x="783" y="4049"/>
                    <a:pt x="794" y="4049"/>
                  </a:cubicBezTo>
                  <a:cubicBezTo>
                    <a:pt x="1471" y="4049"/>
                    <a:pt x="3589" y="2045"/>
                    <a:pt x="3366" y="520"/>
                  </a:cubicBezTo>
                  <a:lnTo>
                    <a:pt x="2890" y="1"/>
                  </a:lnTo>
                  <a:close/>
                </a:path>
              </a:pathLst>
            </a:custGeom>
            <a:solidFill>
              <a:srgbClr val="B64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92;p57">
              <a:extLst>
                <a:ext uri="{FF2B5EF4-FFF2-40B4-BE49-F238E27FC236}">
                  <a16:creationId xmlns:a16="http://schemas.microsoft.com/office/drawing/2014/main" id="{06CABE20-48D3-4ECC-9CAA-DF36A4D349EA}"/>
                </a:ext>
              </a:extLst>
            </p:cNvPr>
            <p:cNvSpPr/>
            <p:nvPr/>
          </p:nvSpPr>
          <p:spPr>
            <a:xfrm>
              <a:off x="4500100" y="4061375"/>
              <a:ext cx="228500" cy="286600"/>
            </a:xfrm>
            <a:custGeom>
              <a:avLst/>
              <a:gdLst/>
              <a:ahLst/>
              <a:cxnLst/>
              <a:rect l="l" t="t" r="r" b="b"/>
              <a:pathLst>
                <a:path w="9140" h="11464" extrusionOk="0">
                  <a:moveTo>
                    <a:pt x="4571" y="1"/>
                  </a:moveTo>
                  <a:cubicBezTo>
                    <a:pt x="3895" y="1"/>
                    <a:pt x="3393" y="730"/>
                    <a:pt x="3393" y="730"/>
                  </a:cubicBezTo>
                  <a:cubicBezTo>
                    <a:pt x="3170" y="483"/>
                    <a:pt x="2884" y="385"/>
                    <a:pt x="2584" y="385"/>
                  </a:cubicBezTo>
                  <a:cubicBezTo>
                    <a:pt x="1976" y="385"/>
                    <a:pt x="1311" y="786"/>
                    <a:pt x="993" y="1155"/>
                  </a:cubicBezTo>
                  <a:cubicBezTo>
                    <a:pt x="519" y="1705"/>
                    <a:pt x="1168" y="2730"/>
                    <a:pt x="1168" y="2730"/>
                  </a:cubicBezTo>
                  <a:cubicBezTo>
                    <a:pt x="1132" y="2729"/>
                    <a:pt x="1099" y="2728"/>
                    <a:pt x="1066" y="2728"/>
                  </a:cubicBezTo>
                  <a:cubicBezTo>
                    <a:pt x="107" y="2728"/>
                    <a:pt x="294" y="3430"/>
                    <a:pt x="294" y="3430"/>
                  </a:cubicBezTo>
                  <a:cubicBezTo>
                    <a:pt x="1" y="4004"/>
                    <a:pt x="1277" y="4700"/>
                    <a:pt x="1277" y="4700"/>
                  </a:cubicBezTo>
                  <a:cubicBezTo>
                    <a:pt x="1277" y="4700"/>
                    <a:pt x="1094" y="6726"/>
                    <a:pt x="1537" y="6921"/>
                  </a:cubicBezTo>
                  <a:cubicBezTo>
                    <a:pt x="1796" y="7035"/>
                    <a:pt x="2477" y="7178"/>
                    <a:pt x="3141" y="7178"/>
                  </a:cubicBezTo>
                  <a:cubicBezTo>
                    <a:pt x="3614" y="7178"/>
                    <a:pt x="4078" y="7106"/>
                    <a:pt x="4377" y="6899"/>
                  </a:cubicBezTo>
                  <a:cubicBezTo>
                    <a:pt x="5094" y="6403"/>
                    <a:pt x="5827" y="5562"/>
                    <a:pt x="5827" y="5562"/>
                  </a:cubicBezTo>
                  <a:lnTo>
                    <a:pt x="6999" y="9916"/>
                  </a:lnTo>
                  <a:cubicBezTo>
                    <a:pt x="7053" y="9849"/>
                    <a:pt x="7095" y="9820"/>
                    <a:pt x="7127" y="9820"/>
                  </a:cubicBezTo>
                  <a:cubicBezTo>
                    <a:pt x="7358" y="9820"/>
                    <a:pt x="7089" y="11314"/>
                    <a:pt x="7089" y="11314"/>
                  </a:cubicBezTo>
                  <a:lnTo>
                    <a:pt x="7350" y="11464"/>
                  </a:lnTo>
                  <a:cubicBezTo>
                    <a:pt x="8566" y="6454"/>
                    <a:pt x="8610" y="4904"/>
                    <a:pt x="8610" y="4904"/>
                  </a:cubicBezTo>
                  <a:cubicBezTo>
                    <a:pt x="8610" y="4904"/>
                    <a:pt x="8939" y="4180"/>
                    <a:pt x="9015" y="3854"/>
                  </a:cubicBezTo>
                  <a:cubicBezTo>
                    <a:pt x="9090" y="3529"/>
                    <a:pt x="8465" y="3380"/>
                    <a:pt x="8465" y="3380"/>
                  </a:cubicBezTo>
                  <a:cubicBezTo>
                    <a:pt x="8465" y="3380"/>
                    <a:pt x="9139" y="2805"/>
                    <a:pt x="8990" y="2281"/>
                  </a:cubicBezTo>
                  <a:cubicBezTo>
                    <a:pt x="8923" y="2046"/>
                    <a:pt x="8687" y="1981"/>
                    <a:pt x="8446" y="1981"/>
                  </a:cubicBezTo>
                  <a:cubicBezTo>
                    <a:pt x="8147" y="1981"/>
                    <a:pt x="7841" y="2081"/>
                    <a:pt x="7841" y="2081"/>
                  </a:cubicBezTo>
                  <a:cubicBezTo>
                    <a:pt x="7841" y="2081"/>
                    <a:pt x="7916" y="1481"/>
                    <a:pt x="7441" y="780"/>
                  </a:cubicBezTo>
                  <a:cubicBezTo>
                    <a:pt x="7283" y="547"/>
                    <a:pt x="7072" y="469"/>
                    <a:pt x="6861" y="469"/>
                  </a:cubicBezTo>
                  <a:cubicBezTo>
                    <a:pt x="6439" y="469"/>
                    <a:pt x="6017" y="780"/>
                    <a:pt x="6017" y="780"/>
                  </a:cubicBezTo>
                  <a:cubicBezTo>
                    <a:pt x="5767" y="230"/>
                    <a:pt x="5393" y="81"/>
                    <a:pt x="4668" y="6"/>
                  </a:cubicBezTo>
                  <a:cubicBezTo>
                    <a:pt x="4635" y="2"/>
                    <a:pt x="4603" y="1"/>
                    <a:pt x="4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3;p57">
              <a:extLst>
                <a:ext uri="{FF2B5EF4-FFF2-40B4-BE49-F238E27FC236}">
                  <a16:creationId xmlns:a16="http://schemas.microsoft.com/office/drawing/2014/main" id="{5F644A16-D318-41B4-8B32-0B907C086D10}"/>
                </a:ext>
              </a:extLst>
            </p:cNvPr>
            <p:cNvSpPr/>
            <p:nvPr/>
          </p:nvSpPr>
          <p:spPr>
            <a:xfrm>
              <a:off x="4660375" y="4247875"/>
              <a:ext cx="45250" cy="100150"/>
            </a:xfrm>
            <a:custGeom>
              <a:avLst/>
              <a:gdLst/>
              <a:ahLst/>
              <a:cxnLst/>
              <a:rect l="l" t="t" r="r" b="b"/>
              <a:pathLst>
                <a:path w="1810" h="4006" extrusionOk="0">
                  <a:moveTo>
                    <a:pt x="1132" y="1"/>
                  </a:moveTo>
                  <a:cubicBezTo>
                    <a:pt x="719" y="1"/>
                    <a:pt x="326" y="80"/>
                    <a:pt x="0" y="271"/>
                  </a:cubicBezTo>
                  <a:lnTo>
                    <a:pt x="588" y="2457"/>
                  </a:lnTo>
                  <a:cubicBezTo>
                    <a:pt x="642" y="2390"/>
                    <a:pt x="684" y="2361"/>
                    <a:pt x="716" y="2361"/>
                  </a:cubicBezTo>
                  <a:cubicBezTo>
                    <a:pt x="947" y="2361"/>
                    <a:pt x="678" y="3856"/>
                    <a:pt x="678" y="3856"/>
                  </a:cubicBezTo>
                  <a:lnTo>
                    <a:pt x="940" y="4006"/>
                  </a:lnTo>
                  <a:cubicBezTo>
                    <a:pt x="1347" y="2327"/>
                    <a:pt x="1623" y="1038"/>
                    <a:pt x="1810" y="64"/>
                  </a:cubicBezTo>
                  <a:cubicBezTo>
                    <a:pt x="1583" y="24"/>
                    <a:pt x="1355" y="1"/>
                    <a:pt x="1132" y="1"/>
                  </a:cubicBez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94;p57">
              <a:extLst>
                <a:ext uri="{FF2B5EF4-FFF2-40B4-BE49-F238E27FC236}">
                  <a16:creationId xmlns:a16="http://schemas.microsoft.com/office/drawing/2014/main" id="{8D5A3060-4706-47A0-B5CC-CD2B2CFE4C87}"/>
                </a:ext>
              </a:extLst>
            </p:cNvPr>
            <p:cNvSpPr/>
            <p:nvPr/>
          </p:nvSpPr>
          <p:spPr>
            <a:xfrm>
              <a:off x="4506500" y="4177150"/>
              <a:ext cx="208850" cy="235875"/>
            </a:xfrm>
            <a:custGeom>
              <a:avLst/>
              <a:gdLst/>
              <a:ahLst/>
              <a:cxnLst/>
              <a:rect l="l" t="t" r="r" b="b"/>
              <a:pathLst>
                <a:path w="8354" h="9435" extrusionOk="0">
                  <a:moveTo>
                    <a:pt x="876" y="1"/>
                  </a:moveTo>
                  <a:cubicBezTo>
                    <a:pt x="1" y="6574"/>
                    <a:pt x="244" y="8526"/>
                    <a:pt x="859" y="9035"/>
                  </a:cubicBezTo>
                  <a:cubicBezTo>
                    <a:pt x="1216" y="9330"/>
                    <a:pt x="1689" y="9434"/>
                    <a:pt x="2179" y="9434"/>
                  </a:cubicBezTo>
                  <a:cubicBezTo>
                    <a:pt x="2904" y="9434"/>
                    <a:pt x="3664" y="9205"/>
                    <a:pt x="4130" y="9028"/>
                  </a:cubicBezTo>
                  <a:cubicBezTo>
                    <a:pt x="5412" y="8539"/>
                    <a:pt x="6316" y="7180"/>
                    <a:pt x="6598" y="6776"/>
                  </a:cubicBezTo>
                  <a:cubicBezTo>
                    <a:pt x="6737" y="6576"/>
                    <a:pt x="8353" y="6909"/>
                    <a:pt x="8135" y="5374"/>
                  </a:cubicBezTo>
                  <a:cubicBezTo>
                    <a:pt x="8050" y="4779"/>
                    <a:pt x="7844" y="4596"/>
                    <a:pt x="7623" y="4596"/>
                  </a:cubicBezTo>
                  <a:cubicBezTo>
                    <a:pt x="7423" y="4596"/>
                    <a:pt x="7212" y="4745"/>
                    <a:pt x="7067" y="4872"/>
                  </a:cubicBezTo>
                  <a:cubicBezTo>
                    <a:pt x="7034" y="4901"/>
                    <a:pt x="6995" y="4914"/>
                    <a:pt x="6957" y="4914"/>
                  </a:cubicBezTo>
                  <a:cubicBezTo>
                    <a:pt x="6889" y="4914"/>
                    <a:pt x="6822" y="4873"/>
                    <a:pt x="6799" y="4801"/>
                  </a:cubicBezTo>
                  <a:cubicBezTo>
                    <a:pt x="6573" y="4131"/>
                    <a:pt x="5836" y="1604"/>
                    <a:pt x="5594" y="794"/>
                  </a:cubicBezTo>
                  <a:cubicBezTo>
                    <a:pt x="5488" y="444"/>
                    <a:pt x="3951" y="498"/>
                    <a:pt x="3799" y="476"/>
                  </a:cubicBezTo>
                  <a:cubicBezTo>
                    <a:pt x="2472" y="283"/>
                    <a:pt x="1280" y="318"/>
                    <a:pt x="938" y="50"/>
                  </a:cubicBezTo>
                  <a:lnTo>
                    <a:pt x="876"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95;p57">
              <a:extLst>
                <a:ext uri="{FF2B5EF4-FFF2-40B4-BE49-F238E27FC236}">
                  <a16:creationId xmlns:a16="http://schemas.microsoft.com/office/drawing/2014/main" id="{55A7F2A3-C53F-49CB-9BF9-8F655C10B6FF}"/>
                </a:ext>
              </a:extLst>
            </p:cNvPr>
            <p:cNvSpPr/>
            <p:nvPr/>
          </p:nvSpPr>
          <p:spPr>
            <a:xfrm>
              <a:off x="4523775" y="4323800"/>
              <a:ext cx="43325" cy="22425"/>
            </a:xfrm>
            <a:custGeom>
              <a:avLst/>
              <a:gdLst/>
              <a:ahLst/>
              <a:cxnLst/>
              <a:rect l="l" t="t" r="r" b="b"/>
              <a:pathLst>
                <a:path w="1733" h="897" extrusionOk="0">
                  <a:moveTo>
                    <a:pt x="1" y="1"/>
                  </a:moveTo>
                  <a:cubicBezTo>
                    <a:pt x="1" y="1"/>
                    <a:pt x="74" y="677"/>
                    <a:pt x="552" y="868"/>
                  </a:cubicBezTo>
                  <a:cubicBezTo>
                    <a:pt x="600" y="888"/>
                    <a:pt x="651" y="896"/>
                    <a:pt x="703" y="896"/>
                  </a:cubicBezTo>
                  <a:cubicBezTo>
                    <a:pt x="1166" y="896"/>
                    <a:pt x="1733" y="210"/>
                    <a:pt x="1733" y="210"/>
                  </a:cubicBezTo>
                  <a:lnTo>
                    <a:pt x="1733" y="210"/>
                  </a:lnTo>
                  <a:cubicBezTo>
                    <a:pt x="1611" y="216"/>
                    <a:pt x="1497" y="219"/>
                    <a:pt x="1389" y="219"/>
                  </a:cubicBezTo>
                  <a:cubicBezTo>
                    <a:pt x="402" y="219"/>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96;p57">
              <a:extLst>
                <a:ext uri="{FF2B5EF4-FFF2-40B4-BE49-F238E27FC236}">
                  <a16:creationId xmlns:a16="http://schemas.microsoft.com/office/drawing/2014/main" id="{7A1D051F-CD41-4AA0-BD57-B0E9A9651052}"/>
                </a:ext>
              </a:extLst>
            </p:cNvPr>
            <p:cNvSpPr/>
            <p:nvPr/>
          </p:nvSpPr>
          <p:spPr>
            <a:xfrm>
              <a:off x="4681700" y="4300925"/>
              <a:ext cx="22225" cy="22350"/>
            </a:xfrm>
            <a:custGeom>
              <a:avLst/>
              <a:gdLst/>
              <a:ahLst/>
              <a:cxnLst/>
              <a:rect l="l" t="t" r="r" b="b"/>
              <a:pathLst>
                <a:path w="889" h="894" extrusionOk="0">
                  <a:moveTo>
                    <a:pt x="560" y="1"/>
                  </a:moveTo>
                  <a:cubicBezTo>
                    <a:pt x="228" y="1"/>
                    <a:pt x="0" y="894"/>
                    <a:pt x="0" y="894"/>
                  </a:cubicBezTo>
                  <a:lnTo>
                    <a:pt x="888" y="298"/>
                  </a:lnTo>
                  <a:cubicBezTo>
                    <a:pt x="771" y="83"/>
                    <a:pt x="661" y="1"/>
                    <a:pt x="560"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97;p57">
              <a:extLst>
                <a:ext uri="{FF2B5EF4-FFF2-40B4-BE49-F238E27FC236}">
                  <a16:creationId xmlns:a16="http://schemas.microsoft.com/office/drawing/2014/main" id="{5B683F58-3AE5-424B-A7D8-8D3FF8306E4E}"/>
                </a:ext>
              </a:extLst>
            </p:cNvPr>
            <p:cNvSpPr/>
            <p:nvPr/>
          </p:nvSpPr>
          <p:spPr>
            <a:xfrm>
              <a:off x="4550725" y="4272300"/>
              <a:ext cx="8700" cy="16650"/>
            </a:xfrm>
            <a:custGeom>
              <a:avLst/>
              <a:gdLst/>
              <a:ahLst/>
              <a:cxnLst/>
              <a:rect l="l" t="t" r="r" b="b"/>
              <a:pathLst>
                <a:path w="348" h="666" extrusionOk="0">
                  <a:moveTo>
                    <a:pt x="184" y="1"/>
                  </a:moveTo>
                  <a:cubicBezTo>
                    <a:pt x="95" y="1"/>
                    <a:pt x="15" y="144"/>
                    <a:pt x="8" y="325"/>
                  </a:cubicBezTo>
                  <a:cubicBezTo>
                    <a:pt x="1" y="510"/>
                    <a:pt x="67" y="660"/>
                    <a:pt x="159" y="665"/>
                  </a:cubicBezTo>
                  <a:cubicBezTo>
                    <a:pt x="161" y="665"/>
                    <a:pt x="162" y="665"/>
                    <a:pt x="163" y="665"/>
                  </a:cubicBezTo>
                  <a:cubicBezTo>
                    <a:pt x="253" y="665"/>
                    <a:pt x="331" y="522"/>
                    <a:pt x="340" y="340"/>
                  </a:cubicBezTo>
                  <a:cubicBezTo>
                    <a:pt x="348" y="156"/>
                    <a:pt x="281" y="6"/>
                    <a:pt x="188" y="1"/>
                  </a:cubicBezTo>
                  <a:cubicBezTo>
                    <a:pt x="187" y="1"/>
                    <a:pt x="18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98;p57">
              <a:extLst>
                <a:ext uri="{FF2B5EF4-FFF2-40B4-BE49-F238E27FC236}">
                  <a16:creationId xmlns:a16="http://schemas.microsoft.com/office/drawing/2014/main" id="{6E1EF680-D5C9-4AE0-A7B5-A8E3D4EB6973}"/>
                </a:ext>
              </a:extLst>
            </p:cNvPr>
            <p:cNvSpPr/>
            <p:nvPr/>
          </p:nvSpPr>
          <p:spPr>
            <a:xfrm>
              <a:off x="4523875" y="4267025"/>
              <a:ext cx="8700" cy="16675"/>
            </a:xfrm>
            <a:custGeom>
              <a:avLst/>
              <a:gdLst/>
              <a:ahLst/>
              <a:cxnLst/>
              <a:rect l="l" t="t" r="r" b="b"/>
              <a:pathLst>
                <a:path w="348" h="667" extrusionOk="0">
                  <a:moveTo>
                    <a:pt x="185" y="1"/>
                  </a:moveTo>
                  <a:cubicBezTo>
                    <a:pt x="95" y="1"/>
                    <a:pt x="16" y="145"/>
                    <a:pt x="8" y="326"/>
                  </a:cubicBezTo>
                  <a:cubicBezTo>
                    <a:pt x="1" y="510"/>
                    <a:pt x="67" y="662"/>
                    <a:pt x="161" y="667"/>
                  </a:cubicBezTo>
                  <a:cubicBezTo>
                    <a:pt x="161" y="667"/>
                    <a:pt x="162" y="667"/>
                    <a:pt x="163" y="667"/>
                  </a:cubicBezTo>
                  <a:cubicBezTo>
                    <a:pt x="253" y="667"/>
                    <a:pt x="332" y="523"/>
                    <a:pt x="340" y="341"/>
                  </a:cubicBezTo>
                  <a:cubicBezTo>
                    <a:pt x="348" y="157"/>
                    <a:pt x="281" y="6"/>
                    <a:pt x="189" y="1"/>
                  </a:cubicBezTo>
                  <a:cubicBezTo>
                    <a:pt x="188" y="1"/>
                    <a:pt x="186"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99;p57">
              <a:extLst>
                <a:ext uri="{FF2B5EF4-FFF2-40B4-BE49-F238E27FC236}">
                  <a16:creationId xmlns:a16="http://schemas.microsoft.com/office/drawing/2014/main" id="{64A092A5-0E02-4D3A-A106-2C4DA237932F}"/>
                </a:ext>
              </a:extLst>
            </p:cNvPr>
            <p:cNvSpPr/>
            <p:nvPr/>
          </p:nvSpPr>
          <p:spPr>
            <a:xfrm>
              <a:off x="4556175" y="4223125"/>
              <a:ext cx="34125" cy="18875"/>
            </a:xfrm>
            <a:custGeom>
              <a:avLst/>
              <a:gdLst/>
              <a:ahLst/>
              <a:cxnLst/>
              <a:rect l="l" t="t" r="r" b="b"/>
              <a:pathLst>
                <a:path w="1365" h="755" extrusionOk="0">
                  <a:moveTo>
                    <a:pt x="548" y="1"/>
                  </a:moveTo>
                  <a:cubicBezTo>
                    <a:pt x="294" y="1"/>
                    <a:pt x="68" y="142"/>
                    <a:pt x="1" y="368"/>
                  </a:cubicBezTo>
                  <a:cubicBezTo>
                    <a:pt x="1" y="368"/>
                    <a:pt x="1" y="368"/>
                    <a:pt x="1" y="368"/>
                  </a:cubicBezTo>
                  <a:cubicBezTo>
                    <a:pt x="5" y="368"/>
                    <a:pt x="41" y="365"/>
                    <a:pt x="99" y="365"/>
                  </a:cubicBezTo>
                  <a:cubicBezTo>
                    <a:pt x="297" y="365"/>
                    <a:pt x="762" y="402"/>
                    <a:pt x="1197" y="728"/>
                  </a:cubicBezTo>
                  <a:cubicBezTo>
                    <a:pt x="1222" y="746"/>
                    <a:pt x="1240" y="754"/>
                    <a:pt x="1253" y="754"/>
                  </a:cubicBezTo>
                  <a:cubicBezTo>
                    <a:pt x="1365" y="754"/>
                    <a:pt x="1051" y="120"/>
                    <a:pt x="754" y="31"/>
                  </a:cubicBezTo>
                  <a:cubicBezTo>
                    <a:pt x="685" y="11"/>
                    <a:pt x="616"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00;p57">
              <a:extLst>
                <a:ext uri="{FF2B5EF4-FFF2-40B4-BE49-F238E27FC236}">
                  <a16:creationId xmlns:a16="http://schemas.microsoft.com/office/drawing/2014/main" id="{4B762B82-B0B0-45AF-BF82-40FA8A776E2D}"/>
                </a:ext>
              </a:extLst>
            </p:cNvPr>
            <p:cNvSpPr/>
            <p:nvPr/>
          </p:nvSpPr>
          <p:spPr>
            <a:xfrm>
              <a:off x="4520475" y="4230000"/>
              <a:ext cx="15150" cy="12525"/>
            </a:xfrm>
            <a:custGeom>
              <a:avLst/>
              <a:gdLst/>
              <a:ahLst/>
              <a:cxnLst/>
              <a:rect l="l" t="t" r="r" b="b"/>
              <a:pathLst>
                <a:path w="606" h="501" extrusionOk="0">
                  <a:moveTo>
                    <a:pt x="14" y="1"/>
                  </a:moveTo>
                  <a:lnTo>
                    <a:pt x="0" y="458"/>
                  </a:lnTo>
                  <a:cubicBezTo>
                    <a:pt x="60" y="453"/>
                    <a:pt x="116" y="451"/>
                    <a:pt x="169" y="451"/>
                  </a:cubicBezTo>
                  <a:cubicBezTo>
                    <a:pt x="432" y="451"/>
                    <a:pt x="605" y="500"/>
                    <a:pt x="605" y="500"/>
                  </a:cubicBezTo>
                  <a:cubicBezTo>
                    <a:pt x="572" y="225"/>
                    <a:pt x="320" y="22"/>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01;p57">
              <a:extLst>
                <a:ext uri="{FF2B5EF4-FFF2-40B4-BE49-F238E27FC236}">
                  <a16:creationId xmlns:a16="http://schemas.microsoft.com/office/drawing/2014/main" id="{107724DE-475B-49D7-9502-1B062D9BB1F7}"/>
                </a:ext>
              </a:extLst>
            </p:cNvPr>
            <p:cNvSpPr/>
            <p:nvPr/>
          </p:nvSpPr>
          <p:spPr>
            <a:xfrm>
              <a:off x="4522375" y="4274925"/>
              <a:ext cx="16800" cy="38225"/>
            </a:xfrm>
            <a:custGeom>
              <a:avLst/>
              <a:gdLst/>
              <a:ahLst/>
              <a:cxnLst/>
              <a:rect l="l" t="t" r="r" b="b"/>
              <a:pathLst>
                <a:path w="672" h="1529" extrusionOk="0">
                  <a:moveTo>
                    <a:pt x="609" y="1"/>
                  </a:moveTo>
                  <a:cubicBezTo>
                    <a:pt x="596" y="1"/>
                    <a:pt x="583" y="8"/>
                    <a:pt x="577" y="24"/>
                  </a:cubicBezTo>
                  <a:lnTo>
                    <a:pt x="10" y="1409"/>
                  </a:lnTo>
                  <a:cubicBezTo>
                    <a:pt x="0" y="1431"/>
                    <a:pt x="14" y="1456"/>
                    <a:pt x="37" y="1458"/>
                  </a:cubicBezTo>
                  <a:lnTo>
                    <a:pt x="633" y="1528"/>
                  </a:lnTo>
                  <a:cubicBezTo>
                    <a:pt x="635" y="1529"/>
                    <a:pt x="636" y="1529"/>
                    <a:pt x="638" y="1529"/>
                  </a:cubicBezTo>
                  <a:cubicBezTo>
                    <a:pt x="657" y="1529"/>
                    <a:pt x="671" y="1512"/>
                    <a:pt x="671" y="1491"/>
                  </a:cubicBezTo>
                  <a:lnTo>
                    <a:pt x="644" y="36"/>
                  </a:lnTo>
                  <a:cubicBezTo>
                    <a:pt x="643" y="14"/>
                    <a:pt x="626" y="1"/>
                    <a:pt x="609"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6692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3600" dirty="0">
                <a:latin typeface="PNU" panose="00000500000000000000" pitchFamily="2" charset="-78"/>
                <a:cs typeface="PNU" panose="00000500000000000000" pitchFamily="2" charset="-78"/>
              </a:rPr>
              <a:t>الاقتصاد الاجتماعي والتضامني</a:t>
            </a:r>
            <a:endParaRPr dirty="0"/>
          </a:p>
        </p:txBody>
      </p:sp>
      <p:sp>
        <p:nvSpPr>
          <p:cNvPr id="1021" name="Google Shape;1021;p39"/>
          <p:cNvSpPr txBox="1">
            <a:spLocks noGrp="1"/>
          </p:cNvSpPr>
          <p:nvPr>
            <p:ph type="subTitle" idx="3"/>
          </p:nvPr>
        </p:nvSpPr>
        <p:spPr>
          <a:xfrm>
            <a:off x="4905487" y="1792951"/>
            <a:ext cx="3679113" cy="2988836"/>
          </a:xfrm>
          <a:prstGeom prst="rect">
            <a:avLst/>
          </a:prstGeom>
          <a:solidFill>
            <a:schemeClr val="accent1">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p>
            <a:pPr marL="0" lvl="0" indent="0" algn="just" rtl="1">
              <a:spcBef>
                <a:spcPts val="0"/>
              </a:spcBef>
              <a:spcAft>
                <a:spcPts val="0"/>
              </a:spcAft>
              <a:buNone/>
            </a:pPr>
            <a:r>
              <a:rPr lang="ar-MA" b="1" dirty="0">
                <a:latin typeface="18 Khebrat Musamim" pitchFamily="50" charset="0"/>
                <a:cs typeface="18 Khebrat Musamim" pitchFamily="50" charset="0"/>
              </a:rPr>
              <a:t>تلعب جمعية نجم دوراً محورياً في دعم حاملي المشاريع من الفاعلين الاقتصاديين الناشطين في مجال الاقتصاد الاجتماعي والتضامني، على مستوى عمالة مقاطعات مولاي رشيد. وهي تتولى مسؤولية تنظيم طلبات </a:t>
            </a:r>
            <a:r>
              <a:rPr lang="ar-MA" b="1" dirty="0" err="1">
                <a:latin typeface="18 Khebrat Musamim" pitchFamily="50" charset="0"/>
                <a:cs typeface="18 Khebrat Musamim" pitchFamily="50" charset="0"/>
              </a:rPr>
              <a:t>إقتراح</a:t>
            </a:r>
            <a:r>
              <a:rPr lang="ar-MA" b="1" dirty="0">
                <a:latin typeface="18 Khebrat Musamim" pitchFamily="50" charset="0"/>
                <a:cs typeface="18 Khebrat Musamim" pitchFamily="50" charset="0"/>
              </a:rPr>
              <a:t> المشاريع بشكلي دوري، </a:t>
            </a:r>
            <a:r>
              <a:rPr lang="ar-MA" b="1" dirty="0" err="1">
                <a:latin typeface="18 Khebrat Musamim" pitchFamily="50" charset="0"/>
                <a:cs typeface="18 Khebrat Musamim" pitchFamily="50" charset="0"/>
              </a:rPr>
              <a:t>وإستقبال</a:t>
            </a:r>
            <a:r>
              <a:rPr lang="ar-MA" b="1" dirty="0">
                <a:latin typeface="18 Khebrat Musamim" pitchFamily="50" charset="0"/>
                <a:cs typeface="18 Khebrat Musamim" pitchFamily="50" charset="0"/>
              </a:rPr>
              <a:t> ودراسة ملفات الهيئات المرشحة، بالإضافة إلى مواكبة رواد الأعمال طيلة مراحل إعداد وتطوير طلبات الاستفادة من الدعم المالي.</a:t>
            </a:r>
          </a:p>
        </p:txBody>
      </p:sp>
      <p:sp>
        <p:nvSpPr>
          <p:cNvPr id="1150" name="Google Shape;1150;p39"/>
          <p:cNvSpPr/>
          <p:nvPr/>
        </p:nvSpPr>
        <p:spPr>
          <a:xfrm>
            <a:off x="826225" y="679150"/>
            <a:ext cx="293225" cy="338575"/>
          </a:xfrm>
          <a:custGeom>
            <a:avLst/>
            <a:gdLst/>
            <a:ahLst/>
            <a:cxnLst/>
            <a:rect l="l" t="t" r="r" b="b"/>
            <a:pathLst>
              <a:path w="11729" h="13543" fill="none" extrusionOk="0">
                <a:moveTo>
                  <a:pt x="1" y="0"/>
                </a:moveTo>
                <a:lnTo>
                  <a:pt x="11729" y="6770"/>
                </a:lnTo>
                <a:lnTo>
                  <a:pt x="1" y="13542"/>
                </a:lnTo>
                <a:close/>
              </a:path>
            </a:pathLst>
          </a:custGeom>
          <a:solidFill>
            <a:schemeClr val="lt1"/>
          </a:solidFill>
          <a:ln w="2005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Image 146">
            <a:extLst>
              <a:ext uri="{FF2B5EF4-FFF2-40B4-BE49-F238E27FC236}">
                <a16:creationId xmlns:a16="http://schemas.microsoft.com/office/drawing/2014/main" id="{B190FCCC-92DF-4F62-9365-6CD10753A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sp>
        <p:nvSpPr>
          <p:cNvPr id="8" name="Google Shape;1021;p39">
            <a:extLst>
              <a:ext uri="{FF2B5EF4-FFF2-40B4-BE49-F238E27FC236}">
                <a16:creationId xmlns:a16="http://schemas.microsoft.com/office/drawing/2014/main" id="{030BD856-5C6D-4C6E-AD3F-079D07278B32}"/>
              </a:ext>
            </a:extLst>
          </p:cNvPr>
          <p:cNvSpPr txBox="1">
            <a:spLocks/>
          </p:cNvSpPr>
          <p:nvPr/>
        </p:nvSpPr>
        <p:spPr>
          <a:xfrm>
            <a:off x="633936" y="1792951"/>
            <a:ext cx="3679113" cy="2988836"/>
          </a:xfrm>
          <a:prstGeom prst="rect">
            <a:avLst/>
          </a:prstGeom>
          <a:solidFill>
            <a:schemeClr val="accent1">
              <a:lumMod val="40000"/>
              <a:lumOff val="60000"/>
            </a:schemeClr>
          </a:solidFill>
          <a:ln w="38100" cap="flat" cmpd="sng" algn="ctr">
            <a:noFill/>
            <a:prstDash val="solid"/>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algn="just" rtl="1"/>
            <a:r>
              <a:rPr lang="ar-MA" b="1" dirty="0">
                <a:latin typeface="18 Khebrat Musamim" pitchFamily="50" charset="0"/>
                <a:cs typeface="18 Khebrat Musamim" pitchFamily="50" charset="0"/>
              </a:rPr>
              <a:t>في إطار التزامها بدعم التنمية الاقتصادية وروح المبادرة، تواكب جمعية نجم حاملي المشاريع في إعداد مخطط الأعمال </a:t>
            </a:r>
            <a:r>
              <a:rPr lang="fr-FR" b="1" dirty="0">
                <a:latin typeface="18 Khebrat Musamim" pitchFamily="50" charset="0"/>
                <a:cs typeface="18 Khebrat Musamim" pitchFamily="50" charset="0"/>
              </a:rPr>
              <a:t>Business Plan</a:t>
            </a:r>
            <a:r>
              <a:rPr lang="ar-MA" b="1" dirty="0">
                <a:latin typeface="18 Khebrat Musamim" pitchFamily="50" charset="0"/>
                <a:cs typeface="18 Khebrat Musamim" pitchFamily="50" charset="0"/>
              </a:rPr>
              <a:t>الخاص بهم. وتوفر لهم أدوات وإرشادات تساعدهم على هيكلة أفكارهم، وتحسين نموذجهم الاقتصادي، وتحضير عروض تقديمية فعّالة. ويهدف هذا الدعم إلى تمكينهم من عرض مشاريعهم بثقة أمام اللجنة الإقليمية للتنمية الاقتصادية</a:t>
            </a:r>
            <a:r>
              <a:rPr lang="fr-FR" b="1" dirty="0">
                <a:latin typeface="18 Khebrat Musamim" pitchFamily="50" charset="0"/>
                <a:cs typeface="18 Khebrat Musamim" pitchFamily="50" charset="0"/>
              </a:rPr>
              <a:t>CPDE ، </a:t>
            </a:r>
            <a:r>
              <a:rPr lang="ar-MA" b="1" dirty="0">
                <a:latin typeface="18 Khebrat Musamim" pitchFamily="50" charset="0"/>
                <a:cs typeface="18 Khebrat Musamim" pitchFamily="50" charset="0"/>
              </a:rPr>
              <a:t>التي تتولى تقييم مدى جدوى المشاريع وأهميتها.</a:t>
            </a:r>
          </a:p>
        </p:txBody>
      </p:sp>
    </p:spTree>
    <p:extLst>
      <p:ext uri="{BB962C8B-B14F-4D97-AF65-F5344CB8AC3E}">
        <p14:creationId xmlns:p14="http://schemas.microsoft.com/office/powerpoint/2010/main" val="3062331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41"/>
          <p:cNvSpPr txBox="1">
            <a:spLocks noGrp="1"/>
          </p:cNvSpPr>
          <p:nvPr>
            <p:ph type="title"/>
          </p:nvPr>
        </p:nvSpPr>
        <p:spPr>
          <a:xfrm>
            <a:off x="720000" y="221549"/>
            <a:ext cx="77109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الاقتصاد الاجتماعي والتضامني</a:t>
            </a:r>
            <a:endParaRPr lang="fr-FR" sz="3600" dirty="0">
              <a:latin typeface="PNU" panose="00000500000000000000" pitchFamily="2" charset="-78"/>
              <a:cs typeface="PNU" panose="00000500000000000000" pitchFamily="2" charset="-78"/>
            </a:endParaRPr>
          </a:p>
        </p:txBody>
      </p:sp>
      <p:sp>
        <p:nvSpPr>
          <p:cNvPr id="1213" name="Google Shape;1213;p41"/>
          <p:cNvSpPr txBox="1">
            <a:spLocks noGrp="1"/>
          </p:cNvSpPr>
          <p:nvPr>
            <p:ph type="subTitle" idx="1"/>
          </p:nvPr>
        </p:nvSpPr>
        <p:spPr>
          <a:xfrm>
            <a:off x="1737607" y="1202006"/>
            <a:ext cx="6332255" cy="1242911"/>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Clr>
                <a:schemeClr val="dk1"/>
              </a:buClr>
              <a:buSzPts val="1100"/>
              <a:buFont typeface="Arial"/>
              <a:buNone/>
            </a:pPr>
            <a:r>
              <a:rPr lang="ar-MA" b="1" dirty="0">
                <a:latin typeface="18 Khebrat Musamim" pitchFamily="50" charset="0"/>
                <a:cs typeface="18 Khebrat Musamim" pitchFamily="50" charset="0"/>
              </a:rPr>
              <a:t>بعد مصادقة اللجنة الإقليمية للتنمية الاقتصادية على المشروع، تواصل جمعية "نجم" تقديم دعمها لحاملي المشاريع من خلال مرافقتهم في مختلف الإجراء ات الإدارية الضرورية للحصول على الدعم المالي. و تعمل على ضمان احترام الهيئات المدعومة للشروط المطلوبة، ومساعدتهم على إعداد وتقديم الوثائق اللازمة في الآجال المحددة، بما يضمن سلاسة وسرعة </a:t>
            </a:r>
            <a:r>
              <a:rPr lang="ar-MA" b="1" dirty="0" err="1">
                <a:latin typeface="18 Khebrat Musamim" pitchFamily="50" charset="0"/>
                <a:cs typeface="18 Khebrat Musamim" pitchFamily="50" charset="0"/>
              </a:rPr>
              <a:t>إستفادتهم</a:t>
            </a:r>
            <a:r>
              <a:rPr lang="ar-MA" b="1" dirty="0">
                <a:latin typeface="18 Khebrat Musamim" pitchFamily="50" charset="0"/>
                <a:cs typeface="18 Khebrat Musamim" pitchFamily="50" charset="0"/>
              </a:rPr>
              <a:t>.</a:t>
            </a:r>
          </a:p>
        </p:txBody>
      </p:sp>
      <p:sp>
        <p:nvSpPr>
          <p:cNvPr id="38" name="Google Shape;1213;p41">
            <a:extLst>
              <a:ext uri="{FF2B5EF4-FFF2-40B4-BE49-F238E27FC236}">
                <a16:creationId xmlns:a16="http://schemas.microsoft.com/office/drawing/2014/main" id="{4AC99E14-4D94-47A5-8E22-6D4032401328}"/>
              </a:ext>
            </a:extLst>
          </p:cNvPr>
          <p:cNvSpPr txBox="1">
            <a:spLocks/>
          </p:cNvSpPr>
          <p:nvPr/>
        </p:nvSpPr>
        <p:spPr>
          <a:xfrm>
            <a:off x="1821017" y="2708456"/>
            <a:ext cx="6332255" cy="1551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9pPr>
          </a:lstStyle>
          <a:p>
            <a:pPr marL="0" indent="0" algn="just" rtl="1">
              <a:buSzPts val="1100"/>
              <a:buFont typeface="Arial"/>
              <a:buNone/>
            </a:pPr>
            <a:r>
              <a:rPr lang="ar-MA" b="1" dirty="0">
                <a:latin typeface="18 Khebrat Musamim" pitchFamily="50" charset="0"/>
                <a:cs typeface="18 Khebrat Musamim" pitchFamily="50" charset="0"/>
              </a:rPr>
              <a:t>لا يقتصر دور جمعية "نجم" على منح التمويل فقط، بل يمتد ليشمل متابعة دقيقة بعد التمويل، حيث تواصل دعم حاملي المشاريع خلال مرحلة التنفيذ. يشمل هذا الدعم تقديم استشارات في مجالات الإدارة، التسويق، والتطوير التجاري، بما يساهم في ضمان استدامة المقاولات ونموها. الهدف هو مرافقة هذه المشاريع نحو النجاح على المدى البعيد، وتعزيز أثرها الاقتصادي والاجتماعي داخل المجتمع.</a:t>
            </a:r>
          </a:p>
        </p:txBody>
      </p:sp>
      <p:pic>
        <p:nvPicPr>
          <p:cNvPr id="44" name="Image 43">
            <a:extLst>
              <a:ext uri="{FF2B5EF4-FFF2-40B4-BE49-F238E27FC236}">
                <a16:creationId xmlns:a16="http://schemas.microsoft.com/office/drawing/2014/main" id="{B8680568-F340-4E99-A646-7FBF78BE9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grpSp>
        <p:nvGrpSpPr>
          <p:cNvPr id="35" name="Google Shape;2162;p57">
            <a:extLst>
              <a:ext uri="{FF2B5EF4-FFF2-40B4-BE49-F238E27FC236}">
                <a16:creationId xmlns:a16="http://schemas.microsoft.com/office/drawing/2014/main" id="{3655DBF3-A570-44F7-8EAF-1E19A127DC03}"/>
              </a:ext>
            </a:extLst>
          </p:cNvPr>
          <p:cNvGrpSpPr/>
          <p:nvPr/>
        </p:nvGrpSpPr>
        <p:grpSpPr>
          <a:xfrm flipH="1">
            <a:off x="39938" y="1470525"/>
            <a:ext cx="1630146" cy="2475861"/>
            <a:chOff x="3886425" y="4061375"/>
            <a:chExt cx="1341525" cy="2087925"/>
          </a:xfrm>
        </p:grpSpPr>
        <p:sp>
          <p:nvSpPr>
            <p:cNvPr id="36" name="Google Shape;2163;p57">
              <a:extLst>
                <a:ext uri="{FF2B5EF4-FFF2-40B4-BE49-F238E27FC236}">
                  <a16:creationId xmlns:a16="http://schemas.microsoft.com/office/drawing/2014/main" id="{8EC5167A-12A0-48AF-A408-28443309258D}"/>
                </a:ext>
              </a:extLst>
            </p:cNvPr>
            <p:cNvSpPr/>
            <p:nvPr/>
          </p:nvSpPr>
          <p:spPr>
            <a:xfrm>
              <a:off x="4036825" y="4647425"/>
              <a:ext cx="29775" cy="29775"/>
            </a:xfrm>
            <a:custGeom>
              <a:avLst/>
              <a:gdLst/>
              <a:ahLst/>
              <a:cxnLst/>
              <a:rect l="l" t="t" r="r" b="b"/>
              <a:pathLst>
                <a:path w="1191" h="1191" extrusionOk="0">
                  <a:moveTo>
                    <a:pt x="596" y="0"/>
                  </a:moveTo>
                  <a:cubicBezTo>
                    <a:pt x="266" y="0"/>
                    <a:pt x="0" y="266"/>
                    <a:pt x="0" y="595"/>
                  </a:cubicBezTo>
                  <a:cubicBezTo>
                    <a:pt x="0" y="925"/>
                    <a:pt x="268" y="1191"/>
                    <a:pt x="596" y="1191"/>
                  </a:cubicBezTo>
                  <a:cubicBezTo>
                    <a:pt x="925" y="1191"/>
                    <a:pt x="1190" y="923"/>
                    <a:pt x="1190" y="595"/>
                  </a:cubicBezTo>
                  <a:cubicBezTo>
                    <a:pt x="1190" y="266"/>
                    <a:pt x="925" y="0"/>
                    <a:pt x="596" y="0"/>
                  </a:cubicBezTo>
                  <a:close/>
                </a:path>
              </a:pathLst>
            </a:custGeom>
            <a:solidFill>
              <a:srgbClr val="1B3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64;p57">
              <a:extLst>
                <a:ext uri="{FF2B5EF4-FFF2-40B4-BE49-F238E27FC236}">
                  <a16:creationId xmlns:a16="http://schemas.microsoft.com/office/drawing/2014/main" id="{3F136B46-A1CD-4A4A-AF11-C3C17DC7BEE1}"/>
                </a:ext>
              </a:extLst>
            </p:cNvPr>
            <p:cNvSpPr/>
            <p:nvPr/>
          </p:nvSpPr>
          <p:spPr>
            <a:xfrm>
              <a:off x="4546550" y="5871400"/>
              <a:ext cx="422275" cy="208475"/>
            </a:xfrm>
            <a:custGeom>
              <a:avLst/>
              <a:gdLst/>
              <a:ahLst/>
              <a:cxnLst/>
              <a:rect l="l" t="t" r="r" b="b"/>
              <a:pathLst>
                <a:path w="16891" h="8339" fill="none" extrusionOk="0">
                  <a:moveTo>
                    <a:pt x="1" y="8338"/>
                  </a:moveTo>
                  <a:lnTo>
                    <a:pt x="1" y="6429"/>
                  </a:lnTo>
                  <a:cubicBezTo>
                    <a:pt x="1" y="2880"/>
                    <a:pt x="2879" y="0"/>
                    <a:pt x="6429" y="0"/>
                  </a:cubicBezTo>
                  <a:lnTo>
                    <a:pt x="10461" y="0"/>
                  </a:lnTo>
                  <a:cubicBezTo>
                    <a:pt x="14011" y="0"/>
                    <a:pt x="16891" y="2878"/>
                    <a:pt x="16891" y="6429"/>
                  </a:cubicBezTo>
                  <a:lnTo>
                    <a:pt x="16891" y="8338"/>
                  </a:lnTo>
                </a:path>
              </a:pathLst>
            </a:custGeom>
            <a:solidFill>
              <a:schemeClr val="accent5"/>
            </a:solidFill>
            <a:ln w="30075" cap="flat" cmpd="sng">
              <a:solidFill>
                <a:schemeClr val="accent5"/>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5;p57">
              <a:extLst>
                <a:ext uri="{FF2B5EF4-FFF2-40B4-BE49-F238E27FC236}">
                  <a16:creationId xmlns:a16="http://schemas.microsoft.com/office/drawing/2014/main" id="{A2AFA414-0C95-4B0D-8FCF-256863179E4C}"/>
                </a:ext>
              </a:extLst>
            </p:cNvPr>
            <p:cNvSpPr/>
            <p:nvPr/>
          </p:nvSpPr>
          <p:spPr>
            <a:xfrm>
              <a:off x="4482475" y="5972950"/>
              <a:ext cx="117350" cy="106900"/>
            </a:xfrm>
            <a:custGeom>
              <a:avLst/>
              <a:gdLst/>
              <a:ahLst/>
              <a:cxnLst/>
              <a:rect l="l" t="t" r="r" b="b"/>
              <a:pathLst>
                <a:path w="4694" h="4276" extrusionOk="0">
                  <a:moveTo>
                    <a:pt x="2347" y="1"/>
                  </a:moveTo>
                  <a:cubicBezTo>
                    <a:pt x="1800" y="1"/>
                    <a:pt x="1253" y="209"/>
                    <a:pt x="836" y="627"/>
                  </a:cubicBezTo>
                  <a:cubicBezTo>
                    <a:pt x="1" y="1462"/>
                    <a:pt x="1" y="2815"/>
                    <a:pt x="836" y="3650"/>
                  </a:cubicBezTo>
                  <a:cubicBezTo>
                    <a:pt x="1253" y="4067"/>
                    <a:pt x="1800" y="4275"/>
                    <a:pt x="2347" y="4275"/>
                  </a:cubicBezTo>
                  <a:cubicBezTo>
                    <a:pt x="2894" y="4275"/>
                    <a:pt x="3441" y="4067"/>
                    <a:pt x="3859" y="3650"/>
                  </a:cubicBezTo>
                  <a:cubicBezTo>
                    <a:pt x="4693" y="2815"/>
                    <a:pt x="4693" y="1462"/>
                    <a:pt x="3859" y="627"/>
                  </a:cubicBezTo>
                  <a:cubicBezTo>
                    <a:pt x="3441" y="209"/>
                    <a:pt x="2894" y="1"/>
                    <a:pt x="2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66;p57">
              <a:extLst>
                <a:ext uri="{FF2B5EF4-FFF2-40B4-BE49-F238E27FC236}">
                  <a16:creationId xmlns:a16="http://schemas.microsoft.com/office/drawing/2014/main" id="{341967D6-7730-4F41-AFED-35CFBB1C3133}"/>
                </a:ext>
              </a:extLst>
            </p:cNvPr>
            <p:cNvSpPr/>
            <p:nvPr/>
          </p:nvSpPr>
          <p:spPr>
            <a:xfrm>
              <a:off x="4515575" y="6000775"/>
              <a:ext cx="51275" cy="51300"/>
            </a:xfrm>
            <a:custGeom>
              <a:avLst/>
              <a:gdLst/>
              <a:ahLst/>
              <a:cxnLst/>
              <a:rect l="l" t="t" r="r" b="b"/>
              <a:pathLst>
                <a:path w="2051" h="2052" extrusionOk="0">
                  <a:moveTo>
                    <a:pt x="1025" y="1"/>
                  </a:moveTo>
                  <a:cubicBezTo>
                    <a:pt x="460" y="1"/>
                    <a:pt x="1" y="460"/>
                    <a:pt x="1" y="1026"/>
                  </a:cubicBezTo>
                  <a:cubicBezTo>
                    <a:pt x="1" y="1592"/>
                    <a:pt x="460" y="2051"/>
                    <a:pt x="1025" y="2051"/>
                  </a:cubicBezTo>
                  <a:cubicBezTo>
                    <a:pt x="1592" y="2051"/>
                    <a:pt x="2050" y="1592"/>
                    <a:pt x="2050" y="1026"/>
                  </a:cubicBezTo>
                  <a:cubicBezTo>
                    <a:pt x="2050" y="460"/>
                    <a:pt x="1591"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67;p57">
              <a:extLst>
                <a:ext uri="{FF2B5EF4-FFF2-40B4-BE49-F238E27FC236}">
                  <a16:creationId xmlns:a16="http://schemas.microsoft.com/office/drawing/2014/main" id="{43E11D9A-2AB7-449D-A3EE-704051F2153F}"/>
                </a:ext>
              </a:extLst>
            </p:cNvPr>
            <p:cNvSpPr/>
            <p:nvPr/>
          </p:nvSpPr>
          <p:spPr>
            <a:xfrm>
              <a:off x="4760300" y="5465225"/>
              <a:ext cx="25" cy="400825"/>
            </a:xfrm>
            <a:custGeom>
              <a:avLst/>
              <a:gdLst/>
              <a:ahLst/>
              <a:cxnLst/>
              <a:rect l="l" t="t" r="r" b="b"/>
              <a:pathLst>
                <a:path w="1" h="16033" fill="none" extrusionOk="0">
                  <a:moveTo>
                    <a:pt x="1" y="0"/>
                  </a:moveTo>
                  <a:lnTo>
                    <a:pt x="1" y="16033"/>
                  </a:lnTo>
                </a:path>
              </a:pathLst>
            </a:custGeom>
            <a:solidFill>
              <a:schemeClr val="accent5"/>
            </a:solidFill>
            <a:ln w="30075" cap="flat" cmpd="sng">
              <a:solidFill>
                <a:schemeClr val="accent5"/>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68;p57">
              <a:extLst>
                <a:ext uri="{FF2B5EF4-FFF2-40B4-BE49-F238E27FC236}">
                  <a16:creationId xmlns:a16="http://schemas.microsoft.com/office/drawing/2014/main" id="{E981C38C-9758-4403-B0CC-1FB79283EF29}"/>
                </a:ext>
              </a:extLst>
            </p:cNvPr>
            <p:cNvSpPr/>
            <p:nvPr/>
          </p:nvSpPr>
          <p:spPr>
            <a:xfrm>
              <a:off x="4910000" y="5972975"/>
              <a:ext cx="106900" cy="106900"/>
            </a:xfrm>
            <a:custGeom>
              <a:avLst/>
              <a:gdLst/>
              <a:ahLst/>
              <a:cxnLst/>
              <a:rect l="l" t="t" r="r" b="b"/>
              <a:pathLst>
                <a:path w="4276" h="4276" extrusionOk="0">
                  <a:moveTo>
                    <a:pt x="2138" y="1"/>
                  </a:moveTo>
                  <a:cubicBezTo>
                    <a:pt x="957" y="1"/>
                    <a:pt x="1" y="958"/>
                    <a:pt x="1" y="2138"/>
                  </a:cubicBezTo>
                  <a:cubicBezTo>
                    <a:pt x="1" y="3319"/>
                    <a:pt x="958" y="4275"/>
                    <a:pt x="2138" y="4275"/>
                  </a:cubicBezTo>
                  <a:cubicBezTo>
                    <a:pt x="3318" y="4275"/>
                    <a:pt x="4275" y="3318"/>
                    <a:pt x="4275" y="2138"/>
                  </a:cubicBezTo>
                  <a:cubicBezTo>
                    <a:pt x="4275" y="957"/>
                    <a:pt x="3318" y="1"/>
                    <a:pt x="2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69;p57">
              <a:extLst>
                <a:ext uri="{FF2B5EF4-FFF2-40B4-BE49-F238E27FC236}">
                  <a16:creationId xmlns:a16="http://schemas.microsoft.com/office/drawing/2014/main" id="{30753528-07AE-40FB-9F18-7E5D30994EA1}"/>
                </a:ext>
              </a:extLst>
            </p:cNvPr>
            <p:cNvSpPr/>
            <p:nvPr/>
          </p:nvSpPr>
          <p:spPr>
            <a:xfrm>
              <a:off x="4940500" y="6000775"/>
              <a:ext cx="51275" cy="51300"/>
            </a:xfrm>
            <a:custGeom>
              <a:avLst/>
              <a:gdLst/>
              <a:ahLst/>
              <a:cxnLst/>
              <a:rect l="l" t="t" r="r" b="b"/>
              <a:pathLst>
                <a:path w="2051" h="2052" extrusionOk="0">
                  <a:moveTo>
                    <a:pt x="1025" y="1"/>
                  </a:moveTo>
                  <a:cubicBezTo>
                    <a:pt x="459" y="1"/>
                    <a:pt x="1" y="460"/>
                    <a:pt x="1" y="1026"/>
                  </a:cubicBezTo>
                  <a:cubicBezTo>
                    <a:pt x="1" y="1592"/>
                    <a:pt x="459" y="2051"/>
                    <a:pt x="1025" y="2051"/>
                  </a:cubicBezTo>
                  <a:cubicBezTo>
                    <a:pt x="1590" y="2051"/>
                    <a:pt x="2050" y="1592"/>
                    <a:pt x="2050" y="1026"/>
                  </a:cubicBezTo>
                  <a:cubicBezTo>
                    <a:pt x="2050" y="460"/>
                    <a:pt x="1591"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70;p57">
              <a:extLst>
                <a:ext uri="{FF2B5EF4-FFF2-40B4-BE49-F238E27FC236}">
                  <a16:creationId xmlns:a16="http://schemas.microsoft.com/office/drawing/2014/main" id="{50C84C12-8044-473D-94E7-9A45BC81CF10}"/>
                </a:ext>
              </a:extLst>
            </p:cNvPr>
            <p:cNvSpPr/>
            <p:nvPr/>
          </p:nvSpPr>
          <p:spPr>
            <a:xfrm>
              <a:off x="4456525" y="4584050"/>
              <a:ext cx="771425" cy="882800"/>
            </a:xfrm>
            <a:custGeom>
              <a:avLst/>
              <a:gdLst/>
              <a:ahLst/>
              <a:cxnLst/>
              <a:rect l="l" t="t" r="r" b="b"/>
              <a:pathLst>
                <a:path w="30857" h="35312" extrusionOk="0">
                  <a:moveTo>
                    <a:pt x="13070" y="0"/>
                  </a:moveTo>
                  <a:lnTo>
                    <a:pt x="4702" y="31447"/>
                  </a:lnTo>
                  <a:lnTo>
                    <a:pt x="1158" y="32628"/>
                  </a:lnTo>
                  <a:cubicBezTo>
                    <a:pt x="1" y="32628"/>
                    <a:pt x="2425" y="34157"/>
                    <a:pt x="2425" y="35312"/>
                  </a:cubicBezTo>
                  <a:lnTo>
                    <a:pt x="4104" y="35312"/>
                  </a:lnTo>
                  <a:lnTo>
                    <a:pt x="21831" y="35310"/>
                  </a:lnTo>
                  <a:cubicBezTo>
                    <a:pt x="21833" y="35310"/>
                    <a:pt x="21836" y="35310"/>
                    <a:pt x="21838" y="35310"/>
                  </a:cubicBezTo>
                  <a:cubicBezTo>
                    <a:pt x="23291" y="35310"/>
                    <a:pt x="24054" y="34940"/>
                    <a:pt x="24331" y="33509"/>
                  </a:cubicBezTo>
                  <a:lnTo>
                    <a:pt x="30004" y="8768"/>
                  </a:lnTo>
                  <a:cubicBezTo>
                    <a:pt x="30857" y="4552"/>
                    <a:pt x="27743" y="572"/>
                    <a:pt x="23447" y="384"/>
                  </a:cubicBezTo>
                  <a:lnTo>
                    <a:pt x="130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71;p57">
              <a:extLst>
                <a:ext uri="{FF2B5EF4-FFF2-40B4-BE49-F238E27FC236}">
                  <a16:creationId xmlns:a16="http://schemas.microsoft.com/office/drawing/2014/main" id="{D10F2693-9380-46C6-A930-A85D0AE75E7F}"/>
                </a:ext>
              </a:extLst>
            </p:cNvPr>
            <p:cNvSpPr/>
            <p:nvPr/>
          </p:nvSpPr>
          <p:spPr>
            <a:xfrm>
              <a:off x="4566125" y="4584550"/>
              <a:ext cx="626425" cy="827425"/>
            </a:xfrm>
            <a:custGeom>
              <a:avLst/>
              <a:gdLst/>
              <a:ahLst/>
              <a:cxnLst/>
              <a:rect l="l" t="t" r="r" b="b"/>
              <a:pathLst>
                <a:path w="25057" h="33097" extrusionOk="0">
                  <a:moveTo>
                    <a:pt x="8161" y="0"/>
                  </a:moveTo>
                  <a:cubicBezTo>
                    <a:pt x="5903" y="0"/>
                    <a:pt x="3970" y="1659"/>
                    <a:pt x="3645" y="3912"/>
                  </a:cubicBezTo>
                  <a:lnTo>
                    <a:pt x="1" y="32455"/>
                  </a:lnTo>
                  <a:lnTo>
                    <a:pt x="18600" y="33096"/>
                  </a:lnTo>
                  <a:lnTo>
                    <a:pt x="24203" y="8749"/>
                  </a:lnTo>
                  <a:cubicBezTo>
                    <a:pt x="25056" y="4533"/>
                    <a:pt x="21944" y="553"/>
                    <a:pt x="17647" y="364"/>
                  </a:cubicBezTo>
                  <a:lnTo>
                    <a:pt x="8339" y="4"/>
                  </a:lnTo>
                  <a:cubicBezTo>
                    <a:pt x="8280" y="1"/>
                    <a:pt x="8220" y="0"/>
                    <a:pt x="8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72;p57">
              <a:extLst>
                <a:ext uri="{FF2B5EF4-FFF2-40B4-BE49-F238E27FC236}">
                  <a16:creationId xmlns:a16="http://schemas.microsoft.com/office/drawing/2014/main" id="{B6B5BE88-4159-422D-9C75-4A5528021C6E}"/>
                </a:ext>
              </a:extLst>
            </p:cNvPr>
            <p:cNvSpPr/>
            <p:nvPr/>
          </p:nvSpPr>
          <p:spPr>
            <a:xfrm>
              <a:off x="4547075" y="5726950"/>
              <a:ext cx="175825" cy="174900"/>
            </a:xfrm>
            <a:custGeom>
              <a:avLst/>
              <a:gdLst/>
              <a:ahLst/>
              <a:cxnLst/>
              <a:rect l="l" t="t" r="r" b="b"/>
              <a:pathLst>
                <a:path w="7033" h="6996" extrusionOk="0">
                  <a:moveTo>
                    <a:pt x="3186" y="0"/>
                  </a:moveTo>
                  <a:lnTo>
                    <a:pt x="1" y="4448"/>
                  </a:lnTo>
                  <a:lnTo>
                    <a:pt x="2589" y="6995"/>
                  </a:lnTo>
                  <a:lnTo>
                    <a:pt x="7033" y="5951"/>
                  </a:lnTo>
                  <a:lnTo>
                    <a:pt x="5710" y="1983"/>
                  </a:lnTo>
                  <a:lnTo>
                    <a:pt x="3186" y="0"/>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73;p57">
              <a:extLst>
                <a:ext uri="{FF2B5EF4-FFF2-40B4-BE49-F238E27FC236}">
                  <a16:creationId xmlns:a16="http://schemas.microsoft.com/office/drawing/2014/main" id="{E25AE336-7232-40DC-BB50-67B5CCC832B9}"/>
                </a:ext>
              </a:extLst>
            </p:cNvPr>
            <p:cNvSpPr/>
            <p:nvPr/>
          </p:nvSpPr>
          <p:spPr>
            <a:xfrm>
              <a:off x="4581950" y="5765975"/>
              <a:ext cx="222625" cy="368200"/>
            </a:xfrm>
            <a:custGeom>
              <a:avLst/>
              <a:gdLst/>
              <a:ahLst/>
              <a:cxnLst/>
              <a:rect l="l" t="t" r="r" b="b"/>
              <a:pathLst>
                <a:path w="8905" h="14728" extrusionOk="0">
                  <a:moveTo>
                    <a:pt x="3895" y="1"/>
                  </a:moveTo>
                  <a:lnTo>
                    <a:pt x="3895" y="1"/>
                  </a:lnTo>
                  <a:cubicBezTo>
                    <a:pt x="4594" y="2268"/>
                    <a:pt x="3346" y="4678"/>
                    <a:pt x="1089" y="5414"/>
                  </a:cubicBezTo>
                  <a:lnTo>
                    <a:pt x="641" y="5560"/>
                  </a:lnTo>
                  <a:cubicBezTo>
                    <a:pt x="641" y="5560"/>
                    <a:pt x="2430" y="6223"/>
                    <a:pt x="967" y="10073"/>
                  </a:cubicBezTo>
                  <a:cubicBezTo>
                    <a:pt x="0" y="12623"/>
                    <a:pt x="1670" y="14727"/>
                    <a:pt x="1670" y="14727"/>
                  </a:cubicBezTo>
                  <a:lnTo>
                    <a:pt x="8643" y="2646"/>
                  </a:lnTo>
                  <a:cubicBezTo>
                    <a:pt x="8904" y="2113"/>
                    <a:pt x="3895" y="1"/>
                    <a:pt x="3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74;p57">
              <a:extLst>
                <a:ext uri="{FF2B5EF4-FFF2-40B4-BE49-F238E27FC236}">
                  <a16:creationId xmlns:a16="http://schemas.microsoft.com/office/drawing/2014/main" id="{E4C0795B-D81F-4747-A158-ADAE0DDCB5C2}"/>
                </a:ext>
              </a:extLst>
            </p:cNvPr>
            <p:cNvSpPr/>
            <p:nvPr/>
          </p:nvSpPr>
          <p:spPr>
            <a:xfrm>
              <a:off x="3994625" y="5160925"/>
              <a:ext cx="663175" cy="708100"/>
            </a:xfrm>
            <a:custGeom>
              <a:avLst/>
              <a:gdLst/>
              <a:ahLst/>
              <a:cxnLst/>
              <a:rect l="l" t="t" r="r" b="b"/>
              <a:pathLst>
                <a:path w="26527" h="28324" extrusionOk="0">
                  <a:moveTo>
                    <a:pt x="17551" y="0"/>
                  </a:moveTo>
                  <a:lnTo>
                    <a:pt x="4450" y="878"/>
                  </a:lnTo>
                  <a:cubicBezTo>
                    <a:pt x="1663" y="1420"/>
                    <a:pt x="0" y="4395"/>
                    <a:pt x="1129" y="6999"/>
                  </a:cubicBezTo>
                  <a:cubicBezTo>
                    <a:pt x="1184" y="7124"/>
                    <a:pt x="1242" y="7236"/>
                    <a:pt x="1298" y="7333"/>
                  </a:cubicBezTo>
                  <a:cubicBezTo>
                    <a:pt x="6911" y="16765"/>
                    <a:pt x="23131" y="28323"/>
                    <a:pt x="23131" y="28323"/>
                  </a:cubicBezTo>
                  <a:cubicBezTo>
                    <a:pt x="23135" y="28323"/>
                    <a:pt x="23139" y="28323"/>
                    <a:pt x="23142" y="28323"/>
                  </a:cubicBezTo>
                  <a:cubicBezTo>
                    <a:pt x="23214" y="28323"/>
                    <a:pt x="23279" y="28284"/>
                    <a:pt x="23311" y="28219"/>
                  </a:cubicBezTo>
                  <a:cubicBezTo>
                    <a:pt x="23311" y="28219"/>
                    <a:pt x="25224" y="24924"/>
                    <a:pt x="26527" y="22600"/>
                  </a:cubicBezTo>
                  <a:cubicBezTo>
                    <a:pt x="26527" y="22600"/>
                    <a:pt x="11573" y="4865"/>
                    <a:pt x="11857" y="4310"/>
                  </a:cubicBezTo>
                  <a:lnTo>
                    <a:pt x="1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75;p57">
              <a:extLst>
                <a:ext uri="{FF2B5EF4-FFF2-40B4-BE49-F238E27FC236}">
                  <a16:creationId xmlns:a16="http://schemas.microsoft.com/office/drawing/2014/main" id="{0063681C-0F3B-48C5-93ED-54C60FBB1B81}"/>
                </a:ext>
              </a:extLst>
            </p:cNvPr>
            <p:cNvSpPr/>
            <p:nvPr/>
          </p:nvSpPr>
          <p:spPr>
            <a:xfrm>
              <a:off x="4146650" y="5260475"/>
              <a:ext cx="450050" cy="562650"/>
            </a:xfrm>
            <a:custGeom>
              <a:avLst/>
              <a:gdLst/>
              <a:ahLst/>
              <a:cxnLst/>
              <a:rect l="l" t="t" r="r" b="b"/>
              <a:pathLst>
                <a:path w="18002" h="22506" fill="none" extrusionOk="0">
                  <a:moveTo>
                    <a:pt x="1650" y="1"/>
                  </a:moveTo>
                  <a:cubicBezTo>
                    <a:pt x="0" y="2713"/>
                    <a:pt x="534" y="6215"/>
                    <a:pt x="2914" y="8313"/>
                  </a:cubicBezTo>
                  <a:lnTo>
                    <a:pt x="18002" y="22505"/>
                  </a:lnTo>
                </a:path>
              </a:pathLst>
            </a:custGeom>
            <a:solidFill>
              <a:schemeClr val="lt1"/>
            </a:solidFill>
            <a:ln w="2925" cap="flat"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76;p57">
              <a:extLst>
                <a:ext uri="{FF2B5EF4-FFF2-40B4-BE49-F238E27FC236}">
                  <a16:creationId xmlns:a16="http://schemas.microsoft.com/office/drawing/2014/main" id="{2ADC8B5B-D55F-4DE6-835B-267251E57959}"/>
                </a:ext>
              </a:extLst>
            </p:cNvPr>
            <p:cNvSpPr/>
            <p:nvPr/>
          </p:nvSpPr>
          <p:spPr>
            <a:xfrm>
              <a:off x="4171950" y="5931275"/>
              <a:ext cx="147600" cy="172550"/>
            </a:xfrm>
            <a:custGeom>
              <a:avLst/>
              <a:gdLst/>
              <a:ahLst/>
              <a:cxnLst/>
              <a:rect l="l" t="t" r="r" b="b"/>
              <a:pathLst>
                <a:path w="5904" h="6902" extrusionOk="0">
                  <a:moveTo>
                    <a:pt x="280" y="1"/>
                  </a:moveTo>
                  <a:lnTo>
                    <a:pt x="1" y="3601"/>
                  </a:lnTo>
                  <a:lnTo>
                    <a:pt x="3154" y="6902"/>
                  </a:lnTo>
                  <a:lnTo>
                    <a:pt x="5904" y="3751"/>
                  </a:lnTo>
                  <a:lnTo>
                    <a:pt x="5729" y="493"/>
                  </a:lnTo>
                  <a:lnTo>
                    <a:pt x="280"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7;p57">
              <a:extLst>
                <a:ext uri="{FF2B5EF4-FFF2-40B4-BE49-F238E27FC236}">
                  <a16:creationId xmlns:a16="http://schemas.microsoft.com/office/drawing/2014/main" id="{B2822B9C-B5B0-4FFA-B2CA-F97439AD5CF5}"/>
                </a:ext>
              </a:extLst>
            </p:cNvPr>
            <p:cNvSpPr/>
            <p:nvPr/>
          </p:nvSpPr>
          <p:spPr>
            <a:xfrm>
              <a:off x="3977725" y="6010650"/>
              <a:ext cx="363525" cy="138650"/>
            </a:xfrm>
            <a:custGeom>
              <a:avLst/>
              <a:gdLst/>
              <a:ahLst/>
              <a:cxnLst/>
              <a:rect l="l" t="t" r="r" b="b"/>
              <a:pathLst>
                <a:path w="14541" h="5546" extrusionOk="0">
                  <a:moveTo>
                    <a:pt x="13822" y="0"/>
                  </a:moveTo>
                  <a:cubicBezTo>
                    <a:pt x="12965" y="938"/>
                    <a:pt x="11791" y="1416"/>
                    <a:pt x="10612" y="1416"/>
                  </a:cubicBezTo>
                  <a:cubicBezTo>
                    <a:pt x="9588" y="1416"/>
                    <a:pt x="8561" y="1055"/>
                    <a:pt x="7735" y="323"/>
                  </a:cubicBezTo>
                  <a:lnTo>
                    <a:pt x="7383" y="11"/>
                  </a:lnTo>
                  <a:lnTo>
                    <a:pt x="7383" y="11"/>
                  </a:lnTo>
                  <a:cubicBezTo>
                    <a:pt x="7383" y="11"/>
                    <a:pt x="7717" y="1889"/>
                    <a:pt x="3658" y="2581"/>
                  </a:cubicBezTo>
                  <a:cubicBezTo>
                    <a:pt x="969" y="3039"/>
                    <a:pt x="0" y="5546"/>
                    <a:pt x="0" y="5546"/>
                  </a:cubicBezTo>
                  <a:lnTo>
                    <a:pt x="13949" y="5434"/>
                  </a:lnTo>
                  <a:cubicBezTo>
                    <a:pt x="14541" y="5387"/>
                    <a:pt x="13822" y="0"/>
                    <a:pt x="13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78;p57">
              <a:extLst>
                <a:ext uri="{FF2B5EF4-FFF2-40B4-BE49-F238E27FC236}">
                  <a16:creationId xmlns:a16="http://schemas.microsoft.com/office/drawing/2014/main" id="{0C010EEE-7122-457E-A365-30ED4311A7A8}"/>
                </a:ext>
              </a:extLst>
            </p:cNvPr>
            <p:cNvSpPr/>
            <p:nvPr/>
          </p:nvSpPr>
          <p:spPr>
            <a:xfrm>
              <a:off x="4073950" y="5197250"/>
              <a:ext cx="812275" cy="782500"/>
            </a:xfrm>
            <a:custGeom>
              <a:avLst/>
              <a:gdLst/>
              <a:ahLst/>
              <a:cxnLst/>
              <a:rect l="l" t="t" r="r" b="b"/>
              <a:pathLst>
                <a:path w="32491" h="31300" extrusionOk="0">
                  <a:moveTo>
                    <a:pt x="32490" y="1"/>
                  </a:moveTo>
                  <a:lnTo>
                    <a:pt x="4510" y="530"/>
                  </a:lnTo>
                  <a:cubicBezTo>
                    <a:pt x="1789" y="582"/>
                    <a:pt x="1" y="3420"/>
                    <a:pt x="1109" y="5931"/>
                  </a:cubicBezTo>
                  <a:lnTo>
                    <a:pt x="4006" y="31282"/>
                  </a:lnTo>
                  <a:cubicBezTo>
                    <a:pt x="4011" y="31295"/>
                    <a:pt x="4083" y="31300"/>
                    <a:pt x="4197" y="31300"/>
                  </a:cubicBezTo>
                  <a:cubicBezTo>
                    <a:pt x="4737" y="31300"/>
                    <a:pt x="6230" y="31188"/>
                    <a:pt x="6292" y="31188"/>
                  </a:cubicBezTo>
                  <a:lnTo>
                    <a:pt x="10010" y="31188"/>
                  </a:lnTo>
                  <a:cubicBezTo>
                    <a:pt x="10134" y="31188"/>
                    <a:pt x="10226" y="31070"/>
                    <a:pt x="10194" y="30948"/>
                  </a:cubicBezTo>
                  <a:lnTo>
                    <a:pt x="11060" y="11122"/>
                  </a:lnTo>
                  <a:cubicBezTo>
                    <a:pt x="10900" y="10513"/>
                    <a:pt x="11355" y="9915"/>
                    <a:pt x="11979" y="9915"/>
                  </a:cubicBezTo>
                  <a:lnTo>
                    <a:pt x="22671" y="9915"/>
                  </a:lnTo>
                  <a:cubicBezTo>
                    <a:pt x="28094" y="9915"/>
                    <a:pt x="32490" y="5477"/>
                    <a:pt x="324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79;p57">
              <a:extLst>
                <a:ext uri="{FF2B5EF4-FFF2-40B4-BE49-F238E27FC236}">
                  <a16:creationId xmlns:a16="http://schemas.microsoft.com/office/drawing/2014/main" id="{2BF6FE61-331D-4085-A6FC-3DA287934E42}"/>
                </a:ext>
              </a:extLst>
            </p:cNvPr>
            <p:cNvSpPr/>
            <p:nvPr/>
          </p:nvSpPr>
          <p:spPr>
            <a:xfrm>
              <a:off x="4198425" y="5204400"/>
              <a:ext cx="556825" cy="768700"/>
            </a:xfrm>
            <a:custGeom>
              <a:avLst/>
              <a:gdLst/>
              <a:ahLst/>
              <a:cxnLst/>
              <a:rect l="l" t="t" r="r" b="b"/>
              <a:pathLst>
                <a:path w="22273" h="30748" fill="none" extrusionOk="0">
                  <a:moveTo>
                    <a:pt x="21306" y="1"/>
                  </a:moveTo>
                  <a:cubicBezTo>
                    <a:pt x="21306" y="1"/>
                    <a:pt x="22273" y="5993"/>
                    <a:pt x="16667" y="5799"/>
                  </a:cubicBezTo>
                  <a:cubicBezTo>
                    <a:pt x="13552" y="5692"/>
                    <a:pt x="8526" y="5763"/>
                    <a:pt x="4675" y="5848"/>
                  </a:cubicBezTo>
                  <a:cubicBezTo>
                    <a:pt x="1938" y="5909"/>
                    <a:pt x="0" y="8543"/>
                    <a:pt x="752" y="11173"/>
                  </a:cubicBezTo>
                  <a:lnTo>
                    <a:pt x="2153" y="30748"/>
                  </a:lnTo>
                </a:path>
              </a:pathLst>
            </a:custGeom>
            <a:solidFill>
              <a:schemeClr val="lt1"/>
            </a:solidFill>
            <a:ln w="2925" cap="flat"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80;p57">
              <a:extLst>
                <a:ext uri="{FF2B5EF4-FFF2-40B4-BE49-F238E27FC236}">
                  <a16:creationId xmlns:a16="http://schemas.microsoft.com/office/drawing/2014/main" id="{680335FB-6E53-4263-885D-45CD05AA295E}"/>
                </a:ext>
              </a:extLst>
            </p:cNvPr>
            <p:cNvSpPr/>
            <p:nvPr/>
          </p:nvSpPr>
          <p:spPr>
            <a:xfrm>
              <a:off x="3886425" y="4412625"/>
              <a:ext cx="264025" cy="397775"/>
            </a:xfrm>
            <a:custGeom>
              <a:avLst/>
              <a:gdLst/>
              <a:ahLst/>
              <a:cxnLst/>
              <a:rect l="l" t="t" r="r" b="b"/>
              <a:pathLst>
                <a:path w="10561" h="15911" extrusionOk="0">
                  <a:moveTo>
                    <a:pt x="1423" y="0"/>
                  </a:moveTo>
                  <a:cubicBezTo>
                    <a:pt x="1376" y="0"/>
                    <a:pt x="1345" y="30"/>
                    <a:pt x="1331" y="94"/>
                  </a:cubicBezTo>
                  <a:cubicBezTo>
                    <a:pt x="1220" y="594"/>
                    <a:pt x="2274" y="3586"/>
                    <a:pt x="2274" y="3586"/>
                  </a:cubicBezTo>
                  <a:lnTo>
                    <a:pt x="1" y="5970"/>
                  </a:lnTo>
                  <a:lnTo>
                    <a:pt x="2925" y="10498"/>
                  </a:lnTo>
                  <a:lnTo>
                    <a:pt x="6021" y="15910"/>
                  </a:lnTo>
                  <a:lnTo>
                    <a:pt x="10561" y="11494"/>
                  </a:lnTo>
                  <a:lnTo>
                    <a:pt x="6773" y="7731"/>
                  </a:lnTo>
                  <a:cubicBezTo>
                    <a:pt x="6773" y="7731"/>
                    <a:pt x="2165" y="0"/>
                    <a:pt x="1423" y="0"/>
                  </a:cubicBez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81;p57">
              <a:extLst>
                <a:ext uri="{FF2B5EF4-FFF2-40B4-BE49-F238E27FC236}">
                  <a16:creationId xmlns:a16="http://schemas.microsoft.com/office/drawing/2014/main" id="{1F092EC9-C63B-41DE-B1A2-C63BA601EC2F}"/>
                </a:ext>
              </a:extLst>
            </p:cNvPr>
            <p:cNvSpPr/>
            <p:nvPr/>
          </p:nvSpPr>
          <p:spPr>
            <a:xfrm>
              <a:off x="3957875" y="4521375"/>
              <a:ext cx="63325" cy="43925"/>
            </a:xfrm>
            <a:custGeom>
              <a:avLst/>
              <a:gdLst/>
              <a:ahLst/>
              <a:cxnLst/>
              <a:rect l="l" t="t" r="r" b="b"/>
              <a:pathLst>
                <a:path w="2533" h="1757" extrusionOk="0">
                  <a:moveTo>
                    <a:pt x="345" y="963"/>
                  </a:moveTo>
                  <a:lnTo>
                    <a:pt x="345" y="963"/>
                  </a:lnTo>
                  <a:cubicBezTo>
                    <a:pt x="344" y="963"/>
                    <a:pt x="344" y="963"/>
                    <a:pt x="344" y="964"/>
                  </a:cubicBezTo>
                  <a:cubicBezTo>
                    <a:pt x="344" y="963"/>
                    <a:pt x="344" y="963"/>
                    <a:pt x="345" y="963"/>
                  </a:cubicBezTo>
                  <a:close/>
                  <a:moveTo>
                    <a:pt x="297" y="1013"/>
                  </a:moveTo>
                  <a:lnTo>
                    <a:pt x="297" y="1013"/>
                  </a:lnTo>
                  <a:cubicBezTo>
                    <a:pt x="296" y="1014"/>
                    <a:pt x="296" y="1015"/>
                    <a:pt x="295" y="1016"/>
                  </a:cubicBezTo>
                  <a:cubicBezTo>
                    <a:pt x="296" y="1015"/>
                    <a:pt x="296" y="1014"/>
                    <a:pt x="297" y="1013"/>
                  </a:cubicBezTo>
                  <a:close/>
                  <a:moveTo>
                    <a:pt x="293" y="1021"/>
                  </a:moveTo>
                  <a:cubicBezTo>
                    <a:pt x="292" y="1024"/>
                    <a:pt x="291" y="1026"/>
                    <a:pt x="290" y="1029"/>
                  </a:cubicBezTo>
                  <a:lnTo>
                    <a:pt x="290" y="1029"/>
                  </a:lnTo>
                  <a:cubicBezTo>
                    <a:pt x="291" y="1026"/>
                    <a:pt x="292" y="1023"/>
                    <a:pt x="293" y="1021"/>
                  </a:cubicBezTo>
                  <a:close/>
                  <a:moveTo>
                    <a:pt x="287" y="1036"/>
                  </a:moveTo>
                  <a:cubicBezTo>
                    <a:pt x="285" y="1041"/>
                    <a:pt x="283" y="1045"/>
                    <a:pt x="280" y="1050"/>
                  </a:cubicBezTo>
                  <a:cubicBezTo>
                    <a:pt x="282" y="1045"/>
                    <a:pt x="285" y="1041"/>
                    <a:pt x="287" y="1036"/>
                  </a:cubicBezTo>
                  <a:close/>
                  <a:moveTo>
                    <a:pt x="280" y="1052"/>
                  </a:moveTo>
                  <a:cubicBezTo>
                    <a:pt x="280" y="1056"/>
                    <a:pt x="279" y="1059"/>
                    <a:pt x="279" y="1062"/>
                  </a:cubicBezTo>
                  <a:lnTo>
                    <a:pt x="279" y="1062"/>
                  </a:lnTo>
                  <a:cubicBezTo>
                    <a:pt x="279" y="1059"/>
                    <a:pt x="280" y="1056"/>
                    <a:pt x="280" y="1052"/>
                  </a:cubicBezTo>
                  <a:close/>
                  <a:moveTo>
                    <a:pt x="276" y="1086"/>
                  </a:moveTo>
                  <a:cubicBezTo>
                    <a:pt x="276" y="1089"/>
                    <a:pt x="277" y="1091"/>
                    <a:pt x="277" y="1094"/>
                  </a:cubicBezTo>
                  <a:lnTo>
                    <a:pt x="277" y="1094"/>
                  </a:lnTo>
                  <a:cubicBezTo>
                    <a:pt x="277" y="1091"/>
                    <a:pt x="276" y="1089"/>
                    <a:pt x="276" y="1086"/>
                  </a:cubicBezTo>
                  <a:close/>
                  <a:moveTo>
                    <a:pt x="278" y="1102"/>
                  </a:moveTo>
                  <a:cubicBezTo>
                    <a:pt x="279" y="1108"/>
                    <a:pt x="280" y="1113"/>
                    <a:pt x="280" y="1119"/>
                  </a:cubicBezTo>
                  <a:cubicBezTo>
                    <a:pt x="279" y="1113"/>
                    <a:pt x="279" y="1107"/>
                    <a:pt x="278" y="1102"/>
                  </a:cubicBezTo>
                  <a:close/>
                  <a:moveTo>
                    <a:pt x="285" y="1135"/>
                  </a:moveTo>
                  <a:cubicBezTo>
                    <a:pt x="286" y="1137"/>
                    <a:pt x="287" y="1138"/>
                    <a:pt x="288" y="1140"/>
                  </a:cubicBezTo>
                  <a:lnTo>
                    <a:pt x="288" y="1140"/>
                  </a:lnTo>
                  <a:cubicBezTo>
                    <a:pt x="287" y="1138"/>
                    <a:pt x="286" y="1137"/>
                    <a:pt x="285" y="1135"/>
                  </a:cubicBezTo>
                  <a:close/>
                  <a:moveTo>
                    <a:pt x="313" y="1192"/>
                  </a:moveTo>
                  <a:cubicBezTo>
                    <a:pt x="318" y="1197"/>
                    <a:pt x="322" y="1203"/>
                    <a:pt x="326" y="1208"/>
                  </a:cubicBezTo>
                  <a:lnTo>
                    <a:pt x="326" y="1208"/>
                  </a:lnTo>
                  <a:cubicBezTo>
                    <a:pt x="322" y="1203"/>
                    <a:pt x="317" y="1198"/>
                    <a:pt x="313" y="1192"/>
                  </a:cubicBezTo>
                  <a:close/>
                  <a:moveTo>
                    <a:pt x="377" y="1258"/>
                  </a:moveTo>
                  <a:cubicBezTo>
                    <a:pt x="380" y="1261"/>
                    <a:pt x="384" y="1263"/>
                    <a:pt x="387" y="1266"/>
                  </a:cubicBezTo>
                  <a:cubicBezTo>
                    <a:pt x="384" y="1263"/>
                    <a:pt x="380" y="1261"/>
                    <a:pt x="377" y="1258"/>
                  </a:cubicBezTo>
                  <a:close/>
                  <a:moveTo>
                    <a:pt x="1742" y="0"/>
                  </a:moveTo>
                  <a:cubicBezTo>
                    <a:pt x="1721" y="0"/>
                    <a:pt x="1701" y="6"/>
                    <a:pt x="1680" y="17"/>
                  </a:cubicBezTo>
                  <a:cubicBezTo>
                    <a:pt x="1396" y="155"/>
                    <a:pt x="1114" y="293"/>
                    <a:pt x="830" y="431"/>
                  </a:cubicBezTo>
                  <a:cubicBezTo>
                    <a:pt x="689" y="500"/>
                    <a:pt x="549" y="569"/>
                    <a:pt x="407" y="638"/>
                  </a:cubicBezTo>
                  <a:cubicBezTo>
                    <a:pt x="285" y="698"/>
                    <a:pt x="165" y="764"/>
                    <a:pt x="89" y="879"/>
                  </a:cubicBezTo>
                  <a:cubicBezTo>
                    <a:pt x="1" y="1011"/>
                    <a:pt x="15" y="1185"/>
                    <a:pt x="96" y="1315"/>
                  </a:cubicBezTo>
                  <a:cubicBezTo>
                    <a:pt x="181" y="1449"/>
                    <a:pt x="318" y="1529"/>
                    <a:pt x="466" y="1576"/>
                  </a:cubicBezTo>
                  <a:cubicBezTo>
                    <a:pt x="531" y="1597"/>
                    <a:pt x="599" y="1611"/>
                    <a:pt x="665" y="1625"/>
                  </a:cubicBezTo>
                  <a:cubicBezTo>
                    <a:pt x="740" y="1641"/>
                    <a:pt x="816" y="1655"/>
                    <a:pt x="892" y="1668"/>
                  </a:cubicBezTo>
                  <a:cubicBezTo>
                    <a:pt x="1051" y="1696"/>
                    <a:pt x="1214" y="1717"/>
                    <a:pt x="1375" y="1732"/>
                  </a:cubicBezTo>
                  <a:cubicBezTo>
                    <a:pt x="1559" y="1748"/>
                    <a:pt x="1743" y="1757"/>
                    <a:pt x="1927" y="1757"/>
                  </a:cubicBezTo>
                  <a:cubicBezTo>
                    <a:pt x="2048" y="1757"/>
                    <a:pt x="2170" y="1753"/>
                    <a:pt x="2290" y="1745"/>
                  </a:cubicBezTo>
                  <a:lnTo>
                    <a:pt x="2406" y="1737"/>
                  </a:lnTo>
                  <a:cubicBezTo>
                    <a:pt x="2439" y="1735"/>
                    <a:pt x="2469" y="1725"/>
                    <a:pt x="2495" y="1700"/>
                  </a:cubicBezTo>
                  <a:cubicBezTo>
                    <a:pt x="2516" y="1679"/>
                    <a:pt x="2533" y="1643"/>
                    <a:pt x="2532" y="1611"/>
                  </a:cubicBezTo>
                  <a:cubicBezTo>
                    <a:pt x="2530" y="1579"/>
                    <a:pt x="2519" y="1545"/>
                    <a:pt x="2495" y="1523"/>
                  </a:cubicBezTo>
                  <a:cubicBezTo>
                    <a:pt x="2472" y="1504"/>
                    <a:pt x="2443" y="1486"/>
                    <a:pt x="2413" y="1486"/>
                  </a:cubicBezTo>
                  <a:cubicBezTo>
                    <a:pt x="2411" y="1486"/>
                    <a:pt x="2408" y="1486"/>
                    <a:pt x="2406" y="1486"/>
                  </a:cubicBezTo>
                  <a:cubicBezTo>
                    <a:pt x="2245" y="1500"/>
                    <a:pt x="2084" y="1506"/>
                    <a:pt x="1923" y="1506"/>
                  </a:cubicBezTo>
                  <a:cubicBezTo>
                    <a:pt x="1753" y="1506"/>
                    <a:pt x="1583" y="1499"/>
                    <a:pt x="1413" y="1484"/>
                  </a:cubicBezTo>
                  <a:cubicBezTo>
                    <a:pt x="1320" y="1477"/>
                    <a:pt x="1227" y="1466"/>
                    <a:pt x="1133" y="1454"/>
                  </a:cubicBezTo>
                  <a:lnTo>
                    <a:pt x="1133" y="1454"/>
                  </a:lnTo>
                  <a:cubicBezTo>
                    <a:pt x="1144" y="1456"/>
                    <a:pt x="1156" y="1457"/>
                    <a:pt x="1167" y="1458"/>
                  </a:cubicBezTo>
                  <a:cubicBezTo>
                    <a:pt x="1041" y="1441"/>
                    <a:pt x="915" y="1420"/>
                    <a:pt x="791" y="1394"/>
                  </a:cubicBezTo>
                  <a:cubicBezTo>
                    <a:pt x="681" y="1373"/>
                    <a:pt x="571" y="1351"/>
                    <a:pt x="466" y="1308"/>
                  </a:cubicBezTo>
                  <a:lnTo>
                    <a:pt x="466" y="1308"/>
                  </a:lnTo>
                  <a:cubicBezTo>
                    <a:pt x="473" y="1311"/>
                    <a:pt x="479" y="1314"/>
                    <a:pt x="486" y="1318"/>
                  </a:cubicBezTo>
                  <a:cubicBezTo>
                    <a:pt x="479" y="1315"/>
                    <a:pt x="471" y="1311"/>
                    <a:pt x="463" y="1307"/>
                  </a:cubicBezTo>
                  <a:lnTo>
                    <a:pt x="463" y="1307"/>
                  </a:lnTo>
                  <a:cubicBezTo>
                    <a:pt x="464" y="1308"/>
                    <a:pt x="465" y="1308"/>
                    <a:pt x="466" y="1308"/>
                  </a:cubicBezTo>
                  <a:lnTo>
                    <a:pt x="466" y="1308"/>
                  </a:lnTo>
                  <a:cubicBezTo>
                    <a:pt x="465" y="1308"/>
                    <a:pt x="464" y="1308"/>
                    <a:pt x="463" y="1307"/>
                  </a:cubicBezTo>
                  <a:lnTo>
                    <a:pt x="463" y="1307"/>
                  </a:lnTo>
                  <a:cubicBezTo>
                    <a:pt x="463" y="1307"/>
                    <a:pt x="463" y="1307"/>
                    <a:pt x="463" y="1307"/>
                  </a:cubicBezTo>
                  <a:lnTo>
                    <a:pt x="463" y="1307"/>
                  </a:lnTo>
                  <a:cubicBezTo>
                    <a:pt x="461" y="1306"/>
                    <a:pt x="458" y="1305"/>
                    <a:pt x="456" y="1304"/>
                  </a:cubicBezTo>
                  <a:lnTo>
                    <a:pt x="456" y="1304"/>
                  </a:lnTo>
                  <a:cubicBezTo>
                    <a:pt x="458" y="1305"/>
                    <a:pt x="461" y="1306"/>
                    <a:pt x="463" y="1307"/>
                  </a:cubicBezTo>
                  <a:lnTo>
                    <a:pt x="463" y="1307"/>
                  </a:lnTo>
                  <a:cubicBezTo>
                    <a:pt x="428" y="1291"/>
                    <a:pt x="395" y="1271"/>
                    <a:pt x="364" y="1247"/>
                  </a:cubicBezTo>
                  <a:lnTo>
                    <a:pt x="364" y="1247"/>
                  </a:lnTo>
                  <a:cubicBezTo>
                    <a:pt x="352" y="1236"/>
                    <a:pt x="340" y="1224"/>
                    <a:pt x="329" y="1211"/>
                  </a:cubicBezTo>
                  <a:lnTo>
                    <a:pt x="329" y="1211"/>
                  </a:lnTo>
                  <a:cubicBezTo>
                    <a:pt x="317" y="1195"/>
                    <a:pt x="306" y="1178"/>
                    <a:pt x="297" y="1160"/>
                  </a:cubicBezTo>
                  <a:lnTo>
                    <a:pt x="297" y="1160"/>
                  </a:lnTo>
                  <a:cubicBezTo>
                    <a:pt x="289" y="1140"/>
                    <a:pt x="282" y="1119"/>
                    <a:pt x="278" y="1098"/>
                  </a:cubicBezTo>
                  <a:lnTo>
                    <a:pt x="278" y="1098"/>
                  </a:lnTo>
                  <a:cubicBezTo>
                    <a:pt x="278" y="1090"/>
                    <a:pt x="278" y="1081"/>
                    <a:pt x="278" y="1072"/>
                  </a:cubicBezTo>
                  <a:lnTo>
                    <a:pt x="278" y="1072"/>
                  </a:lnTo>
                  <a:cubicBezTo>
                    <a:pt x="281" y="1059"/>
                    <a:pt x="284" y="1046"/>
                    <a:pt x="289" y="1033"/>
                  </a:cubicBezTo>
                  <a:lnTo>
                    <a:pt x="289" y="1033"/>
                  </a:lnTo>
                  <a:cubicBezTo>
                    <a:pt x="295" y="1020"/>
                    <a:pt x="303" y="1008"/>
                    <a:pt x="311" y="996"/>
                  </a:cubicBezTo>
                  <a:lnTo>
                    <a:pt x="311" y="996"/>
                  </a:lnTo>
                  <a:cubicBezTo>
                    <a:pt x="323" y="983"/>
                    <a:pt x="336" y="970"/>
                    <a:pt x="350" y="959"/>
                  </a:cubicBezTo>
                  <a:lnTo>
                    <a:pt x="350" y="959"/>
                  </a:lnTo>
                  <a:cubicBezTo>
                    <a:pt x="418" y="908"/>
                    <a:pt x="497" y="872"/>
                    <a:pt x="572" y="834"/>
                  </a:cubicBezTo>
                  <a:cubicBezTo>
                    <a:pt x="672" y="786"/>
                    <a:pt x="772" y="737"/>
                    <a:pt x="872" y="689"/>
                  </a:cubicBezTo>
                  <a:cubicBezTo>
                    <a:pt x="1072" y="591"/>
                    <a:pt x="1269" y="495"/>
                    <a:pt x="1469" y="397"/>
                  </a:cubicBezTo>
                  <a:cubicBezTo>
                    <a:pt x="1582" y="341"/>
                    <a:pt x="1694" y="287"/>
                    <a:pt x="1807" y="231"/>
                  </a:cubicBezTo>
                  <a:cubicBezTo>
                    <a:pt x="1833" y="219"/>
                    <a:pt x="1857" y="186"/>
                    <a:pt x="1863" y="157"/>
                  </a:cubicBezTo>
                  <a:cubicBezTo>
                    <a:pt x="1871" y="128"/>
                    <a:pt x="1867" y="87"/>
                    <a:pt x="1850" y="61"/>
                  </a:cubicBezTo>
                  <a:cubicBezTo>
                    <a:pt x="1833" y="34"/>
                    <a:pt x="1808" y="11"/>
                    <a:pt x="1776" y="5"/>
                  </a:cubicBezTo>
                  <a:cubicBezTo>
                    <a:pt x="1764" y="2"/>
                    <a:pt x="1753" y="0"/>
                    <a:pt x="1742"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82;p57">
              <a:extLst>
                <a:ext uri="{FF2B5EF4-FFF2-40B4-BE49-F238E27FC236}">
                  <a16:creationId xmlns:a16="http://schemas.microsoft.com/office/drawing/2014/main" id="{19F20F16-0292-41EB-BC01-948D6E7091F8}"/>
                </a:ext>
              </a:extLst>
            </p:cNvPr>
            <p:cNvSpPr/>
            <p:nvPr/>
          </p:nvSpPr>
          <p:spPr>
            <a:xfrm>
              <a:off x="3941800" y="4501675"/>
              <a:ext cx="26350" cy="38600"/>
            </a:xfrm>
            <a:custGeom>
              <a:avLst/>
              <a:gdLst/>
              <a:ahLst/>
              <a:cxnLst/>
              <a:rect l="l" t="t" r="r" b="b"/>
              <a:pathLst>
                <a:path w="1054" h="1544" extrusionOk="0">
                  <a:moveTo>
                    <a:pt x="128" y="0"/>
                  </a:moveTo>
                  <a:cubicBezTo>
                    <a:pt x="105" y="0"/>
                    <a:pt x="82" y="6"/>
                    <a:pt x="64" y="17"/>
                  </a:cubicBezTo>
                  <a:cubicBezTo>
                    <a:pt x="38" y="34"/>
                    <a:pt x="13" y="60"/>
                    <a:pt x="7" y="91"/>
                  </a:cubicBezTo>
                  <a:cubicBezTo>
                    <a:pt x="2" y="122"/>
                    <a:pt x="0" y="161"/>
                    <a:pt x="20" y="188"/>
                  </a:cubicBezTo>
                  <a:cubicBezTo>
                    <a:pt x="260" y="503"/>
                    <a:pt x="474" y="837"/>
                    <a:pt x="664" y="1185"/>
                  </a:cubicBezTo>
                  <a:cubicBezTo>
                    <a:pt x="717" y="1283"/>
                    <a:pt x="769" y="1382"/>
                    <a:pt x="817" y="1483"/>
                  </a:cubicBezTo>
                  <a:cubicBezTo>
                    <a:pt x="831" y="1509"/>
                    <a:pt x="864" y="1534"/>
                    <a:pt x="891" y="1540"/>
                  </a:cubicBezTo>
                  <a:cubicBezTo>
                    <a:pt x="901" y="1542"/>
                    <a:pt x="911" y="1543"/>
                    <a:pt x="922" y="1543"/>
                  </a:cubicBezTo>
                  <a:cubicBezTo>
                    <a:pt x="945" y="1543"/>
                    <a:pt x="970" y="1538"/>
                    <a:pt x="988" y="1526"/>
                  </a:cubicBezTo>
                  <a:cubicBezTo>
                    <a:pt x="1014" y="1509"/>
                    <a:pt x="1038" y="1484"/>
                    <a:pt x="1045" y="1452"/>
                  </a:cubicBezTo>
                  <a:cubicBezTo>
                    <a:pt x="1053" y="1418"/>
                    <a:pt x="1048" y="1388"/>
                    <a:pt x="1032" y="1356"/>
                  </a:cubicBezTo>
                  <a:cubicBezTo>
                    <a:pt x="859" y="1000"/>
                    <a:pt x="658" y="657"/>
                    <a:pt x="431" y="333"/>
                  </a:cubicBezTo>
                  <a:cubicBezTo>
                    <a:pt x="368" y="241"/>
                    <a:pt x="302" y="150"/>
                    <a:pt x="234" y="61"/>
                  </a:cubicBezTo>
                  <a:cubicBezTo>
                    <a:pt x="213" y="34"/>
                    <a:pt x="193" y="13"/>
                    <a:pt x="160" y="5"/>
                  </a:cubicBezTo>
                  <a:cubicBezTo>
                    <a:pt x="150" y="2"/>
                    <a:pt x="139" y="0"/>
                    <a:pt x="128"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83;p57">
              <a:extLst>
                <a:ext uri="{FF2B5EF4-FFF2-40B4-BE49-F238E27FC236}">
                  <a16:creationId xmlns:a16="http://schemas.microsoft.com/office/drawing/2014/main" id="{15E751E7-6BBD-4231-9847-61D8E0C2AA14}"/>
                </a:ext>
              </a:extLst>
            </p:cNvPr>
            <p:cNvSpPr/>
            <p:nvPr/>
          </p:nvSpPr>
          <p:spPr>
            <a:xfrm>
              <a:off x="3922700" y="4525175"/>
              <a:ext cx="52425" cy="46400"/>
            </a:xfrm>
            <a:custGeom>
              <a:avLst/>
              <a:gdLst/>
              <a:ahLst/>
              <a:cxnLst/>
              <a:rect l="l" t="t" r="r" b="b"/>
              <a:pathLst>
                <a:path w="2097" h="1856" extrusionOk="0">
                  <a:moveTo>
                    <a:pt x="1835" y="1399"/>
                  </a:moveTo>
                  <a:lnTo>
                    <a:pt x="1835" y="1399"/>
                  </a:lnTo>
                  <a:cubicBezTo>
                    <a:pt x="1836" y="1405"/>
                    <a:pt x="1837" y="1412"/>
                    <a:pt x="1837" y="1418"/>
                  </a:cubicBezTo>
                  <a:lnTo>
                    <a:pt x="1837" y="1418"/>
                  </a:lnTo>
                  <a:cubicBezTo>
                    <a:pt x="1837" y="1412"/>
                    <a:pt x="1836" y="1405"/>
                    <a:pt x="1835" y="1399"/>
                  </a:cubicBezTo>
                  <a:close/>
                  <a:moveTo>
                    <a:pt x="1837" y="1448"/>
                  </a:moveTo>
                  <a:cubicBezTo>
                    <a:pt x="1836" y="1451"/>
                    <a:pt x="1836" y="1455"/>
                    <a:pt x="1835" y="1459"/>
                  </a:cubicBezTo>
                  <a:cubicBezTo>
                    <a:pt x="1836" y="1455"/>
                    <a:pt x="1836" y="1451"/>
                    <a:pt x="1837" y="1448"/>
                  </a:cubicBezTo>
                  <a:close/>
                  <a:moveTo>
                    <a:pt x="1835" y="1458"/>
                  </a:moveTo>
                  <a:cubicBezTo>
                    <a:pt x="1833" y="1463"/>
                    <a:pt x="1830" y="1469"/>
                    <a:pt x="1828" y="1474"/>
                  </a:cubicBezTo>
                  <a:lnTo>
                    <a:pt x="1828" y="1474"/>
                  </a:lnTo>
                  <a:cubicBezTo>
                    <a:pt x="1830" y="1469"/>
                    <a:pt x="1832" y="1464"/>
                    <a:pt x="1835" y="1458"/>
                  </a:cubicBezTo>
                  <a:close/>
                  <a:moveTo>
                    <a:pt x="1291" y="1468"/>
                  </a:moveTo>
                  <a:cubicBezTo>
                    <a:pt x="1295" y="1470"/>
                    <a:pt x="1298" y="1473"/>
                    <a:pt x="1302" y="1475"/>
                  </a:cubicBezTo>
                  <a:lnTo>
                    <a:pt x="1302" y="1475"/>
                  </a:lnTo>
                  <a:cubicBezTo>
                    <a:pt x="1298" y="1473"/>
                    <a:pt x="1295" y="1470"/>
                    <a:pt x="1291" y="1468"/>
                  </a:cubicBezTo>
                  <a:close/>
                  <a:moveTo>
                    <a:pt x="1827" y="1476"/>
                  </a:moveTo>
                  <a:cubicBezTo>
                    <a:pt x="1826" y="1480"/>
                    <a:pt x="1824" y="1484"/>
                    <a:pt x="1823" y="1489"/>
                  </a:cubicBezTo>
                  <a:cubicBezTo>
                    <a:pt x="1824" y="1484"/>
                    <a:pt x="1825" y="1480"/>
                    <a:pt x="1827" y="1476"/>
                  </a:cubicBezTo>
                  <a:close/>
                  <a:moveTo>
                    <a:pt x="1815" y="1500"/>
                  </a:moveTo>
                  <a:cubicBezTo>
                    <a:pt x="1814" y="1501"/>
                    <a:pt x="1814" y="1502"/>
                    <a:pt x="1813" y="1503"/>
                  </a:cubicBezTo>
                  <a:lnTo>
                    <a:pt x="1813" y="1503"/>
                  </a:lnTo>
                  <a:cubicBezTo>
                    <a:pt x="1814" y="1502"/>
                    <a:pt x="1814" y="1501"/>
                    <a:pt x="1815" y="1500"/>
                  </a:cubicBezTo>
                  <a:close/>
                  <a:moveTo>
                    <a:pt x="1755" y="1560"/>
                  </a:moveTo>
                  <a:cubicBezTo>
                    <a:pt x="1754" y="1562"/>
                    <a:pt x="1752" y="1563"/>
                    <a:pt x="1751" y="1564"/>
                  </a:cubicBezTo>
                  <a:cubicBezTo>
                    <a:pt x="1752" y="1563"/>
                    <a:pt x="1754" y="1562"/>
                    <a:pt x="1755" y="1560"/>
                  </a:cubicBezTo>
                  <a:close/>
                  <a:moveTo>
                    <a:pt x="1656" y="1605"/>
                  </a:moveTo>
                  <a:lnTo>
                    <a:pt x="1656" y="1605"/>
                  </a:lnTo>
                  <a:cubicBezTo>
                    <a:pt x="1651" y="1606"/>
                    <a:pt x="1646" y="1606"/>
                    <a:pt x="1640" y="1607"/>
                  </a:cubicBezTo>
                  <a:lnTo>
                    <a:pt x="1640" y="1607"/>
                  </a:lnTo>
                  <a:cubicBezTo>
                    <a:pt x="1646" y="1606"/>
                    <a:pt x="1651" y="1606"/>
                    <a:pt x="1656" y="1605"/>
                  </a:cubicBezTo>
                  <a:close/>
                  <a:moveTo>
                    <a:pt x="1632" y="1608"/>
                  </a:moveTo>
                  <a:cubicBezTo>
                    <a:pt x="1629" y="1608"/>
                    <a:pt x="1626" y="1609"/>
                    <a:pt x="1624" y="1609"/>
                  </a:cubicBezTo>
                  <a:cubicBezTo>
                    <a:pt x="1626" y="1609"/>
                    <a:pt x="1629" y="1608"/>
                    <a:pt x="1632" y="1608"/>
                  </a:cubicBezTo>
                  <a:close/>
                  <a:moveTo>
                    <a:pt x="131" y="1"/>
                  </a:moveTo>
                  <a:cubicBezTo>
                    <a:pt x="108" y="1"/>
                    <a:pt x="83" y="6"/>
                    <a:pt x="65" y="18"/>
                  </a:cubicBezTo>
                  <a:cubicBezTo>
                    <a:pt x="39" y="35"/>
                    <a:pt x="15" y="60"/>
                    <a:pt x="9" y="92"/>
                  </a:cubicBezTo>
                  <a:cubicBezTo>
                    <a:pt x="1" y="126"/>
                    <a:pt x="6" y="157"/>
                    <a:pt x="22" y="188"/>
                  </a:cubicBezTo>
                  <a:cubicBezTo>
                    <a:pt x="108" y="369"/>
                    <a:pt x="206" y="544"/>
                    <a:pt x="316" y="712"/>
                  </a:cubicBezTo>
                  <a:cubicBezTo>
                    <a:pt x="429" y="887"/>
                    <a:pt x="556" y="1055"/>
                    <a:pt x="691" y="1214"/>
                  </a:cubicBezTo>
                  <a:cubicBezTo>
                    <a:pt x="756" y="1289"/>
                    <a:pt x="824" y="1363"/>
                    <a:pt x="894" y="1435"/>
                  </a:cubicBezTo>
                  <a:cubicBezTo>
                    <a:pt x="962" y="1505"/>
                    <a:pt x="1031" y="1573"/>
                    <a:pt x="1106" y="1636"/>
                  </a:cubicBezTo>
                  <a:cubicBezTo>
                    <a:pt x="1150" y="1673"/>
                    <a:pt x="1196" y="1707"/>
                    <a:pt x="1244" y="1737"/>
                  </a:cubicBezTo>
                  <a:cubicBezTo>
                    <a:pt x="1291" y="1768"/>
                    <a:pt x="1342" y="1791"/>
                    <a:pt x="1395" y="1814"/>
                  </a:cubicBezTo>
                  <a:cubicBezTo>
                    <a:pt x="1463" y="1841"/>
                    <a:pt x="1534" y="1856"/>
                    <a:pt x="1606" y="1856"/>
                  </a:cubicBezTo>
                  <a:cubicBezTo>
                    <a:pt x="1642" y="1856"/>
                    <a:pt x="1677" y="1852"/>
                    <a:pt x="1713" y="1845"/>
                  </a:cubicBezTo>
                  <a:cubicBezTo>
                    <a:pt x="1907" y="1807"/>
                    <a:pt x="2097" y="1628"/>
                    <a:pt x="2089" y="1420"/>
                  </a:cubicBezTo>
                  <a:cubicBezTo>
                    <a:pt x="2088" y="1390"/>
                    <a:pt x="2084" y="1362"/>
                    <a:pt x="2075" y="1334"/>
                  </a:cubicBezTo>
                  <a:cubicBezTo>
                    <a:pt x="2061" y="1281"/>
                    <a:pt x="2009" y="1241"/>
                    <a:pt x="1955" y="1241"/>
                  </a:cubicBezTo>
                  <a:cubicBezTo>
                    <a:pt x="1944" y="1241"/>
                    <a:pt x="1933" y="1243"/>
                    <a:pt x="1922" y="1246"/>
                  </a:cubicBezTo>
                  <a:cubicBezTo>
                    <a:pt x="1855" y="1268"/>
                    <a:pt x="1814" y="1334"/>
                    <a:pt x="1832" y="1401"/>
                  </a:cubicBezTo>
                  <a:cubicBezTo>
                    <a:pt x="1834" y="1408"/>
                    <a:pt x="1836" y="1415"/>
                    <a:pt x="1838" y="1422"/>
                  </a:cubicBezTo>
                  <a:lnTo>
                    <a:pt x="1838" y="1422"/>
                  </a:lnTo>
                  <a:cubicBezTo>
                    <a:pt x="1838" y="1427"/>
                    <a:pt x="1838" y="1433"/>
                    <a:pt x="1837" y="1438"/>
                  </a:cubicBezTo>
                  <a:lnTo>
                    <a:pt x="1837" y="1438"/>
                  </a:lnTo>
                  <a:cubicBezTo>
                    <a:pt x="1835" y="1451"/>
                    <a:pt x="1831" y="1463"/>
                    <a:pt x="1827" y="1475"/>
                  </a:cubicBezTo>
                  <a:lnTo>
                    <a:pt x="1827" y="1475"/>
                  </a:lnTo>
                  <a:cubicBezTo>
                    <a:pt x="1821" y="1488"/>
                    <a:pt x="1813" y="1501"/>
                    <a:pt x="1805" y="1513"/>
                  </a:cubicBezTo>
                  <a:lnTo>
                    <a:pt x="1805" y="1513"/>
                  </a:lnTo>
                  <a:cubicBezTo>
                    <a:pt x="1795" y="1525"/>
                    <a:pt x="1783" y="1537"/>
                    <a:pt x="1771" y="1547"/>
                  </a:cubicBezTo>
                  <a:lnTo>
                    <a:pt x="1771" y="1547"/>
                  </a:lnTo>
                  <a:cubicBezTo>
                    <a:pt x="1751" y="1563"/>
                    <a:pt x="1729" y="1576"/>
                    <a:pt x="1706" y="1587"/>
                  </a:cubicBezTo>
                  <a:lnTo>
                    <a:pt x="1706" y="1587"/>
                  </a:lnTo>
                  <a:cubicBezTo>
                    <a:pt x="1683" y="1595"/>
                    <a:pt x="1660" y="1602"/>
                    <a:pt x="1636" y="1607"/>
                  </a:cubicBezTo>
                  <a:lnTo>
                    <a:pt x="1636" y="1607"/>
                  </a:lnTo>
                  <a:cubicBezTo>
                    <a:pt x="1627" y="1608"/>
                    <a:pt x="1617" y="1608"/>
                    <a:pt x="1608" y="1608"/>
                  </a:cubicBezTo>
                  <a:cubicBezTo>
                    <a:pt x="1590" y="1608"/>
                    <a:pt x="1572" y="1607"/>
                    <a:pt x="1555" y="1604"/>
                  </a:cubicBezTo>
                  <a:lnTo>
                    <a:pt x="1555" y="1604"/>
                  </a:lnTo>
                  <a:cubicBezTo>
                    <a:pt x="1565" y="1605"/>
                    <a:pt x="1577" y="1606"/>
                    <a:pt x="1588" y="1607"/>
                  </a:cubicBezTo>
                  <a:cubicBezTo>
                    <a:pt x="1545" y="1602"/>
                    <a:pt x="1503" y="1591"/>
                    <a:pt x="1464" y="1575"/>
                  </a:cubicBezTo>
                  <a:lnTo>
                    <a:pt x="1464" y="1575"/>
                  </a:lnTo>
                  <a:cubicBezTo>
                    <a:pt x="1470" y="1577"/>
                    <a:pt x="1475" y="1580"/>
                    <a:pt x="1481" y="1583"/>
                  </a:cubicBezTo>
                  <a:cubicBezTo>
                    <a:pt x="1473" y="1579"/>
                    <a:pt x="1465" y="1576"/>
                    <a:pt x="1457" y="1572"/>
                  </a:cubicBezTo>
                  <a:lnTo>
                    <a:pt x="1457" y="1572"/>
                  </a:lnTo>
                  <a:cubicBezTo>
                    <a:pt x="1460" y="1573"/>
                    <a:pt x="1462" y="1574"/>
                    <a:pt x="1464" y="1575"/>
                  </a:cubicBezTo>
                  <a:lnTo>
                    <a:pt x="1464" y="1575"/>
                  </a:lnTo>
                  <a:cubicBezTo>
                    <a:pt x="1461" y="1574"/>
                    <a:pt x="1458" y="1572"/>
                    <a:pt x="1455" y="1571"/>
                  </a:cubicBezTo>
                  <a:lnTo>
                    <a:pt x="1455" y="1571"/>
                  </a:lnTo>
                  <a:cubicBezTo>
                    <a:pt x="1456" y="1572"/>
                    <a:pt x="1457" y="1572"/>
                    <a:pt x="1457" y="1572"/>
                  </a:cubicBezTo>
                  <a:lnTo>
                    <a:pt x="1457" y="1572"/>
                  </a:lnTo>
                  <a:cubicBezTo>
                    <a:pt x="1455" y="1571"/>
                    <a:pt x="1453" y="1570"/>
                    <a:pt x="1450" y="1569"/>
                  </a:cubicBezTo>
                  <a:lnTo>
                    <a:pt x="1450" y="1569"/>
                  </a:lnTo>
                  <a:cubicBezTo>
                    <a:pt x="1452" y="1570"/>
                    <a:pt x="1454" y="1570"/>
                    <a:pt x="1455" y="1571"/>
                  </a:cubicBezTo>
                  <a:lnTo>
                    <a:pt x="1455" y="1571"/>
                  </a:lnTo>
                  <a:cubicBezTo>
                    <a:pt x="1400" y="1545"/>
                    <a:pt x="1350" y="1511"/>
                    <a:pt x="1302" y="1475"/>
                  </a:cubicBezTo>
                  <a:lnTo>
                    <a:pt x="1302" y="1475"/>
                  </a:lnTo>
                  <a:cubicBezTo>
                    <a:pt x="1307" y="1479"/>
                    <a:pt x="1312" y="1483"/>
                    <a:pt x="1317" y="1488"/>
                  </a:cubicBezTo>
                  <a:cubicBezTo>
                    <a:pt x="1229" y="1420"/>
                    <a:pt x="1150" y="1342"/>
                    <a:pt x="1073" y="1262"/>
                  </a:cubicBezTo>
                  <a:cubicBezTo>
                    <a:pt x="994" y="1182"/>
                    <a:pt x="919" y="1098"/>
                    <a:pt x="845" y="1011"/>
                  </a:cubicBezTo>
                  <a:cubicBezTo>
                    <a:pt x="804" y="962"/>
                    <a:pt x="762" y="912"/>
                    <a:pt x="723" y="860"/>
                  </a:cubicBezTo>
                  <a:lnTo>
                    <a:pt x="723" y="860"/>
                  </a:lnTo>
                  <a:cubicBezTo>
                    <a:pt x="730" y="869"/>
                    <a:pt x="736" y="877"/>
                    <a:pt x="742" y="886"/>
                  </a:cubicBezTo>
                  <a:cubicBezTo>
                    <a:pt x="589" y="686"/>
                    <a:pt x="451" y="474"/>
                    <a:pt x="333" y="252"/>
                  </a:cubicBezTo>
                  <a:cubicBezTo>
                    <a:pt x="300" y="188"/>
                    <a:pt x="266" y="125"/>
                    <a:pt x="236" y="61"/>
                  </a:cubicBezTo>
                  <a:cubicBezTo>
                    <a:pt x="223" y="35"/>
                    <a:pt x="190" y="12"/>
                    <a:pt x="162" y="4"/>
                  </a:cubicBezTo>
                  <a:cubicBezTo>
                    <a:pt x="153" y="2"/>
                    <a:pt x="142" y="1"/>
                    <a:pt x="131"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84;p57">
              <a:extLst>
                <a:ext uri="{FF2B5EF4-FFF2-40B4-BE49-F238E27FC236}">
                  <a16:creationId xmlns:a16="http://schemas.microsoft.com/office/drawing/2014/main" id="{040BCB23-FB89-4083-8D2F-6AC2E91BD9E2}"/>
                </a:ext>
              </a:extLst>
            </p:cNvPr>
            <p:cNvSpPr/>
            <p:nvPr/>
          </p:nvSpPr>
          <p:spPr>
            <a:xfrm>
              <a:off x="3902250" y="4543875"/>
              <a:ext cx="59350" cy="50850"/>
            </a:xfrm>
            <a:custGeom>
              <a:avLst/>
              <a:gdLst/>
              <a:ahLst/>
              <a:cxnLst/>
              <a:rect l="l" t="t" r="r" b="b"/>
              <a:pathLst>
                <a:path w="2374" h="2034" extrusionOk="0">
                  <a:moveTo>
                    <a:pt x="1859" y="1711"/>
                  </a:moveTo>
                  <a:lnTo>
                    <a:pt x="1859" y="1711"/>
                  </a:lnTo>
                  <a:cubicBezTo>
                    <a:pt x="1855" y="1716"/>
                    <a:pt x="1852" y="1720"/>
                    <a:pt x="1848" y="1725"/>
                  </a:cubicBezTo>
                  <a:lnTo>
                    <a:pt x="1848" y="1725"/>
                  </a:lnTo>
                  <a:cubicBezTo>
                    <a:pt x="1852" y="1720"/>
                    <a:pt x="1855" y="1715"/>
                    <a:pt x="1859" y="1711"/>
                  </a:cubicBezTo>
                  <a:close/>
                  <a:moveTo>
                    <a:pt x="1815" y="1760"/>
                  </a:moveTo>
                  <a:cubicBezTo>
                    <a:pt x="1811" y="1763"/>
                    <a:pt x="1807" y="1766"/>
                    <a:pt x="1803" y="1769"/>
                  </a:cubicBezTo>
                  <a:lnTo>
                    <a:pt x="1803" y="1769"/>
                  </a:lnTo>
                  <a:cubicBezTo>
                    <a:pt x="1803" y="1769"/>
                    <a:pt x="1803" y="1769"/>
                    <a:pt x="1803" y="1770"/>
                  </a:cubicBezTo>
                  <a:lnTo>
                    <a:pt x="1803" y="1770"/>
                  </a:lnTo>
                  <a:cubicBezTo>
                    <a:pt x="1806" y="1766"/>
                    <a:pt x="1811" y="1763"/>
                    <a:pt x="1815" y="1760"/>
                  </a:cubicBezTo>
                  <a:close/>
                  <a:moveTo>
                    <a:pt x="1803" y="1769"/>
                  </a:moveTo>
                  <a:lnTo>
                    <a:pt x="1803" y="1769"/>
                  </a:lnTo>
                  <a:cubicBezTo>
                    <a:pt x="1802" y="1770"/>
                    <a:pt x="1801" y="1771"/>
                    <a:pt x="1799" y="1772"/>
                  </a:cubicBezTo>
                  <a:cubicBezTo>
                    <a:pt x="1800" y="1772"/>
                    <a:pt x="1801" y="1771"/>
                    <a:pt x="1802" y="1770"/>
                  </a:cubicBezTo>
                  <a:lnTo>
                    <a:pt x="1802" y="1770"/>
                  </a:lnTo>
                  <a:cubicBezTo>
                    <a:pt x="1803" y="1770"/>
                    <a:pt x="1803" y="1770"/>
                    <a:pt x="1803" y="1769"/>
                  </a:cubicBezTo>
                  <a:close/>
                  <a:moveTo>
                    <a:pt x="1721" y="1779"/>
                  </a:moveTo>
                  <a:cubicBezTo>
                    <a:pt x="1726" y="1779"/>
                    <a:pt x="1730" y="1780"/>
                    <a:pt x="1735" y="1780"/>
                  </a:cubicBezTo>
                  <a:lnTo>
                    <a:pt x="1735" y="1780"/>
                  </a:lnTo>
                  <a:cubicBezTo>
                    <a:pt x="1730" y="1780"/>
                    <a:pt x="1726" y="1779"/>
                    <a:pt x="1721" y="1779"/>
                  </a:cubicBezTo>
                  <a:close/>
                  <a:moveTo>
                    <a:pt x="128" y="0"/>
                  </a:moveTo>
                  <a:cubicBezTo>
                    <a:pt x="105" y="0"/>
                    <a:pt x="82" y="6"/>
                    <a:pt x="64" y="17"/>
                  </a:cubicBezTo>
                  <a:cubicBezTo>
                    <a:pt x="38" y="34"/>
                    <a:pt x="13" y="59"/>
                    <a:pt x="7" y="91"/>
                  </a:cubicBezTo>
                  <a:cubicBezTo>
                    <a:pt x="1" y="123"/>
                    <a:pt x="1" y="160"/>
                    <a:pt x="20" y="187"/>
                  </a:cubicBezTo>
                  <a:cubicBezTo>
                    <a:pt x="173" y="406"/>
                    <a:pt x="327" y="623"/>
                    <a:pt x="480" y="841"/>
                  </a:cubicBezTo>
                  <a:cubicBezTo>
                    <a:pt x="625" y="1044"/>
                    <a:pt x="765" y="1251"/>
                    <a:pt x="917" y="1449"/>
                  </a:cubicBezTo>
                  <a:cubicBezTo>
                    <a:pt x="1053" y="1623"/>
                    <a:pt x="1207" y="1785"/>
                    <a:pt x="1395" y="1904"/>
                  </a:cubicBezTo>
                  <a:cubicBezTo>
                    <a:pt x="1441" y="1931"/>
                    <a:pt x="1487" y="1956"/>
                    <a:pt x="1535" y="1978"/>
                  </a:cubicBezTo>
                  <a:cubicBezTo>
                    <a:pt x="1606" y="2009"/>
                    <a:pt x="1679" y="2034"/>
                    <a:pt x="1758" y="2034"/>
                  </a:cubicBezTo>
                  <a:cubicBezTo>
                    <a:pt x="1795" y="2034"/>
                    <a:pt x="1833" y="2028"/>
                    <a:pt x="1868" y="2016"/>
                  </a:cubicBezTo>
                  <a:cubicBezTo>
                    <a:pt x="1912" y="1999"/>
                    <a:pt x="1944" y="1979"/>
                    <a:pt x="1980" y="1949"/>
                  </a:cubicBezTo>
                  <a:cubicBezTo>
                    <a:pt x="2027" y="1912"/>
                    <a:pt x="2062" y="1860"/>
                    <a:pt x="2092" y="1811"/>
                  </a:cubicBezTo>
                  <a:cubicBezTo>
                    <a:pt x="2159" y="1704"/>
                    <a:pt x="2213" y="1587"/>
                    <a:pt x="2258" y="1470"/>
                  </a:cubicBezTo>
                  <a:cubicBezTo>
                    <a:pt x="2300" y="1356"/>
                    <a:pt x="2334" y="1242"/>
                    <a:pt x="2355" y="1124"/>
                  </a:cubicBezTo>
                  <a:cubicBezTo>
                    <a:pt x="2359" y="1095"/>
                    <a:pt x="2363" y="1066"/>
                    <a:pt x="2368" y="1036"/>
                  </a:cubicBezTo>
                  <a:cubicBezTo>
                    <a:pt x="2373" y="1001"/>
                    <a:pt x="2374" y="970"/>
                    <a:pt x="2355" y="939"/>
                  </a:cubicBezTo>
                  <a:cubicBezTo>
                    <a:pt x="2340" y="912"/>
                    <a:pt x="2309" y="889"/>
                    <a:pt x="2280" y="882"/>
                  </a:cubicBezTo>
                  <a:cubicBezTo>
                    <a:pt x="2269" y="880"/>
                    <a:pt x="2258" y="878"/>
                    <a:pt x="2246" y="878"/>
                  </a:cubicBezTo>
                  <a:cubicBezTo>
                    <a:pt x="2225" y="878"/>
                    <a:pt x="2203" y="883"/>
                    <a:pt x="2183" y="895"/>
                  </a:cubicBezTo>
                  <a:cubicBezTo>
                    <a:pt x="2159" y="906"/>
                    <a:pt x="2131" y="932"/>
                    <a:pt x="2125" y="964"/>
                  </a:cubicBezTo>
                  <a:cubicBezTo>
                    <a:pt x="2104" y="1124"/>
                    <a:pt x="2062" y="1283"/>
                    <a:pt x="2002" y="1434"/>
                  </a:cubicBezTo>
                  <a:lnTo>
                    <a:pt x="2002" y="1434"/>
                  </a:lnTo>
                  <a:cubicBezTo>
                    <a:pt x="2003" y="1433"/>
                    <a:pt x="2003" y="1432"/>
                    <a:pt x="2004" y="1431"/>
                  </a:cubicBezTo>
                  <a:lnTo>
                    <a:pt x="2004" y="1431"/>
                  </a:lnTo>
                  <a:cubicBezTo>
                    <a:pt x="2002" y="1435"/>
                    <a:pt x="2000" y="1440"/>
                    <a:pt x="1997" y="1445"/>
                  </a:cubicBezTo>
                  <a:lnTo>
                    <a:pt x="1997" y="1445"/>
                  </a:lnTo>
                  <a:cubicBezTo>
                    <a:pt x="1999" y="1441"/>
                    <a:pt x="2001" y="1437"/>
                    <a:pt x="2002" y="1434"/>
                  </a:cubicBezTo>
                  <a:lnTo>
                    <a:pt x="2002" y="1434"/>
                  </a:lnTo>
                  <a:cubicBezTo>
                    <a:pt x="1998" y="1442"/>
                    <a:pt x="1995" y="1450"/>
                    <a:pt x="1992" y="1458"/>
                  </a:cubicBezTo>
                  <a:lnTo>
                    <a:pt x="1992" y="1458"/>
                  </a:lnTo>
                  <a:cubicBezTo>
                    <a:pt x="1994" y="1454"/>
                    <a:pt x="1996" y="1450"/>
                    <a:pt x="1997" y="1445"/>
                  </a:cubicBezTo>
                  <a:lnTo>
                    <a:pt x="1997" y="1445"/>
                  </a:lnTo>
                  <a:cubicBezTo>
                    <a:pt x="1995" y="1450"/>
                    <a:pt x="1993" y="1456"/>
                    <a:pt x="1991" y="1461"/>
                  </a:cubicBezTo>
                  <a:cubicBezTo>
                    <a:pt x="1991" y="1460"/>
                    <a:pt x="1991" y="1459"/>
                    <a:pt x="1992" y="1458"/>
                  </a:cubicBezTo>
                  <a:lnTo>
                    <a:pt x="1992" y="1458"/>
                  </a:lnTo>
                  <a:cubicBezTo>
                    <a:pt x="1972" y="1505"/>
                    <a:pt x="1950" y="1550"/>
                    <a:pt x="1926" y="1595"/>
                  </a:cubicBezTo>
                  <a:cubicBezTo>
                    <a:pt x="1901" y="1642"/>
                    <a:pt x="1875" y="1689"/>
                    <a:pt x="1842" y="1731"/>
                  </a:cubicBezTo>
                  <a:lnTo>
                    <a:pt x="1842" y="1731"/>
                  </a:lnTo>
                  <a:cubicBezTo>
                    <a:pt x="1835" y="1740"/>
                    <a:pt x="1828" y="1748"/>
                    <a:pt x="1820" y="1755"/>
                  </a:cubicBezTo>
                  <a:lnTo>
                    <a:pt x="1820" y="1755"/>
                  </a:lnTo>
                  <a:cubicBezTo>
                    <a:pt x="1810" y="1762"/>
                    <a:pt x="1799" y="1769"/>
                    <a:pt x="1788" y="1775"/>
                  </a:cubicBezTo>
                  <a:lnTo>
                    <a:pt x="1788" y="1775"/>
                  </a:lnTo>
                  <a:cubicBezTo>
                    <a:pt x="1781" y="1778"/>
                    <a:pt x="1774" y="1780"/>
                    <a:pt x="1766" y="1781"/>
                  </a:cubicBezTo>
                  <a:lnTo>
                    <a:pt x="1766" y="1781"/>
                  </a:lnTo>
                  <a:cubicBezTo>
                    <a:pt x="1763" y="1782"/>
                    <a:pt x="1761" y="1782"/>
                    <a:pt x="1758" y="1782"/>
                  </a:cubicBezTo>
                  <a:cubicBezTo>
                    <a:pt x="1752" y="1782"/>
                    <a:pt x="1747" y="1781"/>
                    <a:pt x="1741" y="1781"/>
                  </a:cubicBezTo>
                  <a:lnTo>
                    <a:pt x="1741" y="1781"/>
                  </a:lnTo>
                  <a:cubicBezTo>
                    <a:pt x="1716" y="1777"/>
                    <a:pt x="1691" y="1770"/>
                    <a:pt x="1667" y="1760"/>
                  </a:cubicBezTo>
                  <a:lnTo>
                    <a:pt x="1667" y="1760"/>
                  </a:lnTo>
                  <a:cubicBezTo>
                    <a:pt x="1668" y="1761"/>
                    <a:pt x="1670" y="1762"/>
                    <a:pt x="1671" y="1763"/>
                  </a:cubicBezTo>
                  <a:cubicBezTo>
                    <a:pt x="1667" y="1761"/>
                    <a:pt x="1662" y="1759"/>
                    <a:pt x="1658" y="1757"/>
                  </a:cubicBezTo>
                  <a:lnTo>
                    <a:pt x="1658" y="1757"/>
                  </a:lnTo>
                  <a:cubicBezTo>
                    <a:pt x="1661" y="1758"/>
                    <a:pt x="1664" y="1759"/>
                    <a:pt x="1667" y="1760"/>
                  </a:cubicBezTo>
                  <a:lnTo>
                    <a:pt x="1667" y="1760"/>
                  </a:lnTo>
                  <a:cubicBezTo>
                    <a:pt x="1660" y="1757"/>
                    <a:pt x="1653" y="1754"/>
                    <a:pt x="1645" y="1751"/>
                  </a:cubicBezTo>
                  <a:lnTo>
                    <a:pt x="1645" y="1751"/>
                  </a:lnTo>
                  <a:cubicBezTo>
                    <a:pt x="1650" y="1753"/>
                    <a:pt x="1654" y="1755"/>
                    <a:pt x="1658" y="1757"/>
                  </a:cubicBezTo>
                  <a:lnTo>
                    <a:pt x="1658" y="1757"/>
                  </a:lnTo>
                  <a:cubicBezTo>
                    <a:pt x="1652" y="1755"/>
                    <a:pt x="1647" y="1752"/>
                    <a:pt x="1642" y="1750"/>
                  </a:cubicBezTo>
                  <a:lnTo>
                    <a:pt x="1642" y="1750"/>
                  </a:lnTo>
                  <a:cubicBezTo>
                    <a:pt x="1643" y="1750"/>
                    <a:pt x="1644" y="1751"/>
                    <a:pt x="1645" y="1751"/>
                  </a:cubicBezTo>
                  <a:lnTo>
                    <a:pt x="1645" y="1751"/>
                  </a:lnTo>
                  <a:cubicBezTo>
                    <a:pt x="1566" y="1715"/>
                    <a:pt x="1489" y="1667"/>
                    <a:pt x="1420" y="1614"/>
                  </a:cubicBezTo>
                  <a:lnTo>
                    <a:pt x="1420" y="1614"/>
                  </a:lnTo>
                  <a:cubicBezTo>
                    <a:pt x="1427" y="1620"/>
                    <a:pt x="1436" y="1626"/>
                    <a:pt x="1444" y="1634"/>
                  </a:cubicBezTo>
                  <a:cubicBezTo>
                    <a:pt x="1313" y="1531"/>
                    <a:pt x="1202" y="1407"/>
                    <a:pt x="1100" y="1277"/>
                  </a:cubicBezTo>
                  <a:lnTo>
                    <a:pt x="1100" y="1277"/>
                  </a:lnTo>
                  <a:cubicBezTo>
                    <a:pt x="1101" y="1279"/>
                    <a:pt x="1102" y="1280"/>
                    <a:pt x="1103" y="1281"/>
                  </a:cubicBezTo>
                  <a:cubicBezTo>
                    <a:pt x="993" y="1139"/>
                    <a:pt x="892" y="989"/>
                    <a:pt x="787" y="842"/>
                  </a:cubicBezTo>
                  <a:cubicBezTo>
                    <a:pt x="669" y="676"/>
                    <a:pt x="551" y="508"/>
                    <a:pt x="432" y="341"/>
                  </a:cubicBezTo>
                  <a:cubicBezTo>
                    <a:pt x="367" y="248"/>
                    <a:pt x="300" y="154"/>
                    <a:pt x="234" y="60"/>
                  </a:cubicBezTo>
                  <a:cubicBezTo>
                    <a:pt x="215" y="33"/>
                    <a:pt x="192" y="12"/>
                    <a:pt x="160" y="4"/>
                  </a:cubicBezTo>
                  <a:cubicBezTo>
                    <a:pt x="150" y="1"/>
                    <a:pt x="139" y="0"/>
                    <a:pt x="128"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85;p57">
              <a:extLst>
                <a:ext uri="{FF2B5EF4-FFF2-40B4-BE49-F238E27FC236}">
                  <a16:creationId xmlns:a16="http://schemas.microsoft.com/office/drawing/2014/main" id="{84210CB7-8093-4BDD-AC6B-EB99910E3435}"/>
                </a:ext>
              </a:extLst>
            </p:cNvPr>
            <p:cNvSpPr/>
            <p:nvPr/>
          </p:nvSpPr>
          <p:spPr>
            <a:xfrm>
              <a:off x="3903600" y="4583475"/>
              <a:ext cx="34700" cy="20100"/>
            </a:xfrm>
            <a:custGeom>
              <a:avLst/>
              <a:gdLst/>
              <a:ahLst/>
              <a:cxnLst/>
              <a:rect l="l" t="t" r="r" b="b"/>
              <a:pathLst>
                <a:path w="1388" h="804" extrusionOk="0">
                  <a:moveTo>
                    <a:pt x="1045" y="341"/>
                  </a:moveTo>
                  <a:cubicBezTo>
                    <a:pt x="1044" y="342"/>
                    <a:pt x="1042" y="344"/>
                    <a:pt x="1041" y="346"/>
                  </a:cubicBezTo>
                  <a:lnTo>
                    <a:pt x="1041" y="346"/>
                  </a:lnTo>
                  <a:cubicBezTo>
                    <a:pt x="1042" y="344"/>
                    <a:pt x="1044" y="342"/>
                    <a:pt x="1045" y="341"/>
                  </a:cubicBezTo>
                  <a:close/>
                  <a:moveTo>
                    <a:pt x="937" y="451"/>
                  </a:moveTo>
                  <a:cubicBezTo>
                    <a:pt x="933" y="454"/>
                    <a:pt x="929" y="457"/>
                    <a:pt x="925" y="460"/>
                  </a:cubicBezTo>
                  <a:cubicBezTo>
                    <a:pt x="929" y="457"/>
                    <a:pt x="933" y="454"/>
                    <a:pt x="937" y="451"/>
                  </a:cubicBezTo>
                  <a:close/>
                  <a:moveTo>
                    <a:pt x="1261" y="0"/>
                  </a:moveTo>
                  <a:cubicBezTo>
                    <a:pt x="1240" y="0"/>
                    <a:pt x="1218" y="5"/>
                    <a:pt x="1198" y="18"/>
                  </a:cubicBezTo>
                  <a:cubicBezTo>
                    <a:pt x="1172" y="35"/>
                    <a:pt x="1144" y="62"/>
                    <a:pt x="1140" y="94"/>
                  </a:cubicBezTo>
                  <a:cubicBezTo>
                    <a:pt x="1133" y="146"/>
                    <a:pt x="1119" y="197"/>
                    <a:pt x="1099" y="245"/>
                  </a:cubicBezTo>
                  <a:lnTo>
                    <a:pt x="1099" y="245"/>
                  </a:lnTo>
                  <a:cubicBezTo>
                    <a:pt x="1103" y="236"/>
                    <a:pt x="1107" y="228"/>
                    <a:pt x="1112" y="219"/>
                  </a:cubicBezTo>
                  <a:lnTo>
                    <a:pt x="1112" y="219"/>
                  </a:lnTo>
                  <a:cubicBezTo>
                    <a:pt x="1107" y="229"/>
                    <a:pt x="1103" y="238"/>
                    <a:pt x="1098" y="248"/>
                  </a:cubicBezTo>
                  <a:lnTo>
                    <a:pt x="1098" y="248"/>
                  </a:lnTo>
                  <a:cubicBezTo>
                    <a:pt x="1099" y="247"/>
                    <a:pt x="1099" y="246"/>
                    <a:pt x="1099" y="245"/>
                  </a:cubicBezTo>
                  <a:lnTo>
                    <a:pt x="1099" y="245"/>
                  </a:lnTo>
                  <a:cubicBezTo>
                    <a:pt x="1099" y="246"/>
                    <a:pt x="1098" y="247"/>
                    <a:pt x="1098" y="248"/>
                  </a:cubicBezTo>
                  <a:lnTo>
                    <a:pt x="1098" y="248"/>
                  </a:lnTo>
                  <a:cubicBezTo>
                    <a:pt x="1098" y="248"/>
                    <a:pt x="1098" y="248"/>
                    <a:pt x="1098" y="248"/>
                  </a:cubicBezTo>
                  <a:lnTo>
                    <a:pt x="1098" y="248"/>
                  </a:lnTo>
                  <a:cubicBezTo>
                    <a:pt x="1098" y="248"/>
                    <a:pt x="1098" y="248"/>
                    <a:pt x="1098" y="249"/>
                  </a:cubicBezTo>
                  <a:cubicBezTo>
                    <a:pt x="1098" y="248"/>
                    <a:pt x="1098" y="248"/>
                    <a:pt x="1098" y="248"/>
                  </a:cubicBezTo>
                  <a:lnTo>
                    <a:pt x="1098" y="248"/>
                  </a:lnTo>
                  <a:cubicBezTo>
                    <a:pt x="1080" y="285"/>
                    <a:pt x="1059" y="320"/>
                    <a:pt x="1035" y="353"/>
                  </a:cubicBezTo>
                  <a:lnTo>
                    <a:pt x="1035" y="353"/>
                  </a:lnTo>
                  <a:cubicBezTo>
                    <a:pt x="1006" y="387"/>
                    <a:pt x="975" y="420"/>
                    <a:pt x="941" y="448"/>
                  </a:cubicBezTo>
                  <a:lnTo>
                    <a:pt x="941" y="448"/>
                  </a:lnTo>
                  <a:cubicBezTo>
                    <a:pt x="904" y="476"/>
                    <a:pt x="863" y="499"/>
                    <a:pt x="820" y="518"/>
                  </a:cubicBezTo>
                  <a:lnTo>
                    <a:pt x="820" y="518"/>
                  </a:lnTo>
                  <a:cubicBezTo>
                    <a:pt x="778" y="534"/>
                    <a:pt x="735" y="545"/>
                    <a:pt x="689" y="550"/>
                  </a:cubicBezTo>
                  <a:cubicBezTo>
                    <a:pt x="700" y="549"/>
                    <a:pt x="712" y="548"/>
                    <a:pt x="722" y="547"/>
                  </a:cubicBezTo>
                  <a:lnTo>
                    <a:pt x="722" y="547"/>
                  </a:lnTo>
                  <a:cubicBezTo>
                    <a:pt x="693" y="551"/>
                    <a:pt x="664" y="553"/>
                    <a:pt x="635" y="553"/>
                  </a:cubicBezTo>
                  <a:cubicBezTo>
                    <a:pt x="606" y="553"/>
                    <a:pt x="577" y="551"/>
                    <a:pt x="549" y="547"/>
                  </a:cubicBezTo>
                  <a:lnTo>
                    <a:pt x="549" y="547"/>
                  </a:lnTo>
                  <a:cubicBezTo>
                    <a:pt x="559" y="548"/>
                    <a:pt x="572" y="549"/>
                    <a:pt x="583" y="550"/>
                  </a:cubicBezTo>
                  <a:cubicBezTo>
                    <a:pt x="533" y="544"/>
                    <a:pt x="485" y="531"/>
                    <a:pt x="438" y="514"/>
                  </a:cubicBezTo>
                  <a:lnTo>
                    <a:pt x="438" y="514"/>
                  </a:lnTo>
                  <a:cubicBezTo>
                    <a:pt x="440" y="515"/>
                    <a:pt x="443" y="516"/>
                    <a:pt x="445" y="517"/>
                  </a:cubicBezTo>
                  <a:cubicBezTo>
                    <a:pt x="441" y="516"/>
                    <a:pt x="437" y="514"/>
                    <a:pt x="432" y="512"/>
                  </a:cubicBezTo>
                  <a:lnTo>
                    <a:pt x="432" y="512"/>
                  </a:lnTo>
                  <a:cubicBezTo>
                    <a:pt x="434" y="513"/>
                    <a:pt x="436" y="513"/>
                    <a:pt x="438" y="514"/>
                  </a:cubicBezTo>
                  <a:lnTo>
                    <a:pt x="438" y="514"/>
                  </a:lnTo>
                  <a:cubicBezTo>
                    <a:pt x="433" y="512"/>
                    <a:pt x="428" y="509"/>
                    <a:pt x="423" y="508"/>
                  </a:cubicBezTo>
                  <a:lnTo>
                    <a:pt x="423" y="508"/>
                  </a:lnTo>
                  <a:cubicBezTo>
                    <a:pt x="426" y="509"/>
                    <a:pt x="429" y="510"/>
                    <a:pt x="432" y="512"/>
                  </a:cubicBezTo>
                  <a:lnTo>
                    <a:pt x="432" y="512"/>
                  </a:lnTo>
                  <a:cubicBezTo>
                    <a:pt x="426" y="510"/>
                    <a:pt x="420" y="507"/>
                    <a:pt x="414" y="505"/>
                  </a:cubicBezTo>
                  <a:lnTo>
                    <a:pt x="414" y="505"/>
                  </a:lnTo>
                  <a:cubicBezTo>
                    <a:pt x="417" y="506"/>
                    <a:pt x="420" y="507"/>
                    <a:pt x="423" y="508"/>
                  </a:cubicBezTo>
                  <a:lnTo>
                    <a:pt x="423" y="508"/>
                  </a:lnTo>
                  <a:cubicBezTo>
                    <a:pt x="381" y="488"/>
                    <a:pt x="341" y="465"/>
                    <a:pt x="304" y="437"/>
                  </a:cubicBezTo>
                  <a:lnTo>
                    <a:pt x="304" y="437"/>
                  </a:lnTo>
                  <a:cubicBezTo>
                    <a:pt x="272" y="410"/>
                    <a:pt x="242" y="380"/>
                    <a:pt x="215" y="348"/>
                  </a:cubicBezTo>
                  <a:cubicBezTo>
                    <a:pt x="197" y="325"/>
                    <a:pt x="156" y="311"/>
                    <a:pt x="128" y="311"/>
                  </a:cubicBezTo>
                  <a:cubicBezTo>
                    <a:pt x="97" y="311"/>
                    <a:pt x="60" y="325"/>
                    <a:pt x="39" y="348"/>
                  </a:cubicBezTo>
                  <a:cubicBezTo>
                    <a:pt x="16" y="372"/>
                    <a:pt x="1" y="404"/>
                    <a:pt x="2" y="437"/>
                  </a:cubicBezTo>
                  <a:cubicBezTo>
                    <a:pt x="3" y="448"/>
                    <a:pt x="4" y="459"/>
                    <a:pt x="6" y="470"/>
                  </a:cubicBezTo>
                  <a:cubicBezTo>
                    <a:pt x="11" y="491"/>
                    <a:pt x="23" y="510"/>
                    <a:pt x="38" y="526"/>
                  </a:cubicBezTo>
                  <a:cubicBezTo>
                    <a:pt x="176" y="701"/>
                    <a:pt x="407" y="803"/>
                    <a:pt x="632" y="803"/>
                  </a:cubicBezTo>
                  <a:cubicBezTo>
                    <a:pt x="635" y="803"/>
                    <a:pt x="638" y="803"/>
                    <a:pt x="642" y="803"/>
                  </a:cubicBezTo>
                  <a:cubicBezTo>
                    <a:pt x="760" y="802"/>
                    <a:pt x="877" y="771"/>
                    <a:pt x="981" y="717"/>
                  </a:cubicBezTo>
                  <a:cubicBezTo>
                    <a:pt x="1086" y="661"/>
                    <a:pt x="1173" y="581"/>
                    <a:pt x="1244" y="487"/>
                  </a:cubicBezTo>
                  <a:cubicBezTo>
                    <a:pt x="1315" y="391"/>
                    <a:pt x="1366" y="277"/>
                    <a:pt x="1382" y="158"/>
                  </a:cubicBezTo>
                  <a:cubicBezTo>
                    <a:pt x="1388" y="124"/>
                    <a:pt x="1388" y="93"/>
                    <a:pt x="1369" y="61"/>
                  </a:cubicBezTo>
                  <a:cubicBezTo>
                    <a:pt x="1355" y="35"/>
                    <a:pt x="1324" y="11"/>
                    <a:pt x="1295" y="4"/>
                  </a:cubicBezTo>
                  <a:cubicBezTo>
                    <a:pt x="1284" y="2"/>
                    <a:pt x="1272" y="0"/>
                    <a:pt x="1261"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86;p57">
              <a:extLst>
                <a:ext uri="{FF2B5EF4-FFF2-40B4-BE49-F238E27FC236}">
                  <a16:creationId xmlns:a16="http://schemas.microsoft.com/office/drawing/2014/main" id="{742CCF42-FF89-4660-BBEE-2C6DA4413F55}"/>
                </a:ext>
              </a:extLst>
            </p:cNvPr>
            <p:cNvSpPr/>
            <p:nvPr/>
          </p:nvSpPr>
          <p:spPr>
            <a:xfrm>
              <a:off x="4021600" y="4518675"/>
              <a:ext cx="493750" cy="673350"/>
            </a:xfrm>
            <a:custGeom>
              <a:avLst/>
              <a:gdLst/>
              <a:ahLst/>
              <a:cxnLst/>
              <a:rect l="l" t="t" r="r" b="b"/>
              <a:pathLst>
                <a:path w="19750" h="26934" extrusionOk="0">
                  <a:moveTo>
                    <a:pt x="19295" y="1"/>
                  </a:moveTo>
                  <a:cubicBezTo>
                    <a:pt x="18518" y="1"/>
                    <a:pt x="16815" y="600"/>
                    <a:pt x="14735" y="4975"/>
                  </a:cubicBezTo>
                  <a:cubicBezTo>
                    <a:pt x="11868" y="11002"/>
                    <a:pt x="11462" y="12746"/>
                    <a:pt x="11462" y="12746"/>
                  </a:cubicBezTo>
                  <a:lnTo>
                    <a:pt x="5154" y="6273"/>
                  </a:lnTo>
                  <a:lnTo>
                    <a:pt x="1" y="11670"/>
                  </a:lnTo>
                  <a:lnTo>
                    <a:pt x="11463" y="26573"/>
                  </a:lnTo>
                  <a:lnTo>
                    <a:pt x="14829" y="26933"/>
                  </a:lnTo>
                  <a:lnTo>
                    <a:pt x="15190" y="26692"/>
                  </a:lnTo>
                  <a:cubicBezTo>
                    <a:pt x="15190" y="26692"/>
                    <a:pt x="18823" y="1645"/>
                    <a:pt x="19750" y="86"/>
                  </a:cubicBezTo>
                  <a:cubicBezTo>
                    <a:pt x="19750" y="86"/>
                    <a:pt x="19589" y="1"/>
                    <a:pt x="19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87;p57">
              <a:extLst>
                <a:ext uri="{FF2B5EF4-FFF2-40B4-BE49-F238E27FC236}">
                  <a16:creationId xmlns:a16="http://schemas.microsoft.com/office/drawing/2014/main" id="{CFBF93EA-B627-4DF5-99E2-78F606DAC3E1}"/>
                </a:ext>
              </a:extLst>
            </p:cNvPr>
            <p:cNvSpPr/>
            <p:nvPr/>
          </p:nvSpPr>
          <p:spPr>
            <a:xfrm>
              <a:off x="4370725" y="4453375"/>
              <a:ext cx="583375" cy="838500"/>
            </a:xfrm>
            <a:custGeom>
              <a:avLst/>
              <a:gdLst/>
              <a:ahLst/>
              <a:cxnLst/>
              <a:rect l="l" t="t" r="r" b="b"/>
              <a:pathLst>
                <a:path w="23335" h="33540" extrusionOk="0">
                  <a:moveTo>
                    <a:pt x="12510" y="0"/>
                  </a:moveTo>
                  <a:lnTo>
                    <a:pt x="7368" y="1321"/>
                  </a:lnTo>
                  <a:lnTo>
                    <a:pt x="4770" y="2892"/>
                  </a:lnTo>
                  <a:cubicBezTo>
                    <a:pt x="3233" y="3862"/>
                    <a:pt x="3022" y="6289"/>
                    <a:pt x="2630" y="7979"/>
                  </a:cubicBezTo>
                  <a:lnTo>
                    <a:pt x="0" y="30433"/>
                  </a:lnTo>
                  <a:lnTo>
                    <a:pt x="7428" y="30562"/>
                  </a:lnTo>
                  <a:cubicBezTo>
                    <a:pt x="9223" y="30593"/>
                    <a:pt x="11106" y="30631"/>
                    <a:pt x="13624" y="31322"/>
                  </a:cubicBezTo>
                  <a:cubicBezTo>
                    <a:pt x="15327" y="31789"/>
                    <a:pt x="19454" y="33540"/>
                    <a:pt x="19454" y="33540"/>
                  </a:cubicBezTo>
                  <a:cubicBezTo>
                    <a:pt x="19454" y="33540"/>
                    <a:pt x="23334" y="16554"/>
                    <a:pt x="22483" y="9933"/>
                  </a:cubicBezTo>
                  <a:cubicBezTo>
                    <a:pt x="21630" y="3312"/>
                    <a:pt x="14878" y="1160"/>
                    <a:pt x="14878" y="1160"/>
                  </a:cubicBezTo>
                  <a:lnTo>
                    <a:pt x="125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88;p57">
              <a:extLst>
                <a:ext uri="{FF2B5EF4-FFF2-40B4-BE49-F238E27FC236}">
                  <a16:creationId xmlns:a16="http://schemas.microsoft.com/office/drawing/2014/main" id="{7C4B8AF5-0F1A-45B2-9EC9-BE4685E1D80D}"/>
                </a:ext>
              </a:extLst>
            </p:cNvPr>
            <p:cNvSpPr/>
            <p:nvPr/>
          </p:nvSpPr>
          <p:spPr>
            <a:xfrm>
              <a:off x="4242450" y="5065775"/>
              <a:ext cx="343550" cy="153400"/>
            </a:xfrm>
            <a:custGeom>
              <a:avLst/>
              <a:gdLst/>
              <a:ahLst/>
              <a:cxnLst/>
              <a:rect l="l" t="t" r="r" b="b"/>
              <a:pathLst>
                <a:path w="13742" h="6136" extrusionOk="0">
                  <a:moveTo>
                    <a:pt x="13372" y="1"/>
                  </a:moveTo>
                  <a:lnTo>
                    <a:pt x="7361" y="1719"/>
                  </a:lnTo>
                  <a:cubicBezTo>
                    <a:pt x="7361" y="1719"/>
                    <a:pt x="1594" y="3437"/>
                    <a:pt x="1" y="6136"/>
                  </a:cubicBezTo>
                  <a:lnTo>
                    <a:pt x="13741" y="5767"/>
                  </a:lnTo>
                  <a:lnTo>
                    <a:pt x="13372"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89;p57">
              <a:extLst>
                <a:ext uri="{FF2B5EF4-FFF2-40B4-BE49-F238E27FC236}">
                  <a16:creationId xmlns:a16="http://schemas.microsoft.com/office/drawing/2014/main" id="{B14CCB45-6EAC-47FF-B2D8-6A36E61EFD2C}"/>
                </a:ext>
              </a:extLst>
            </p:cNvPr>
            <p:cNvSpPr/>
            <p:nvPr/>
          </p:nvSpPr>
          <p:spPr>
            <a:xfrm>
              <a:off x="4573675" y="4487225"/>
              <a:ext cx="419450" cy="744125"/>
            </a:xfrm>
            <a:custGeom>
              <a:avLst/>
              <a:gdLst/>
              <a:ahLst/>
              <a:cxnLst/>
              <a:rect l="l" t="t" r="r" b="b"/>
              <a:pathLst>
                <a:path w="16778" h="29765" extrusionOk="0">
                  <a:moveTo>
                    <a:pt x="7571" y="0"/>
                  </a:moveTo>
                  <a:cubicBezTo>
                    <a:pt x="7288" y="0"/>
                    <a:pt x="7049" y="56"/>
                    <a:pt x="6870" y="170"/>
                  </a:cubicBezTo>
                  <a:cubicBezTo>
                    <a:pt x="5783" y="12127"/>
                    <a:pt x="7484" y="21268"/>
                    <a:pt x="7484" y="21269"/>
                  </a:cubicBezTo>
                  <a:lnTo>
                    <a:pt x="7484" y="21269"/>
                  </a:lnTo>
                  <a:lnTo>
                    <a:pt x="0" y="21515"/>
                  </a:lnTo>
                  <a:cubicBezTo>
                    <a:pt x="291" y="23327"/>
                    <a:pt x="737" y="29244"/>
                    <a:pt x="737" y="29244"/>
                  </a:cubicBezTo>
                  <a:cubicBezTo>
                    <a:pt x="737" y="29244"/>
                    <a:pt x="5563" y="29764"/>
                    <a:pt x="9104" y="29764"/>
                  </a:cubicBezTo>
                  <a:cubicBezTo>
                    <a:pt x="10504" y="29764"/>
                    <a:pt x="11703" y="29683"/>
                    <a:pt x="12323" y="29456"/>
                  </a:cubicBezTo>
                  <a:cubicBezTo>
                    <a:pt x="14510" y="28655"/>
                    <a:pt x="16777" y="15365"/>
                    <a:pt x="15495" y="8678"/>
                  </a:cubicBezTo>
                  <a:cubicBezTo>
                    <a:pt x="14378" y="3172"/>
                    <a:pt x="9703" y="0"/>
                    <a:pt x="7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90;p57">
              <a:extLst>
                <a:ext uri="{FF2B5EF4-FFF2-40B4-BE49-F238E27FC236}">
                  <a16:creationId xmlns:a16="http://schemas.microsoft.com/office/drawing/2014/main" id="{D512FF75-DECC-41C0-8244-AABE6786C8C6}"/>
                </a:ext>
              </a:extLst>
            </p:cNvPr>
            <p:cNvSpPr/>
            <p:nvPr/>
          </p:nvSpPr>
          <p:spPr>
            <a:xfrm>
              <a:off x="4563600" y="4328425"/>
              <a:ext cx="137850" cy="209425"/>
            </a:xfrm>
            <a:custGeom>
              <a:avLst/>
              <a:gdLst/>
              <a:ahLst/>
              <a:cxnLst/>
              <a:rect l="l" t="t" r="r" b="b"/>
              <a:pathLst>
                <a:path w="5514" h="8377" extrusionOk="0">
                  <a:moveTo>
                    <a:pt x="4529" y="1"/>
                  </a:moveTo>
                  <a:lnTo>
                    <a:pt x="2971" y="963"/>
                  </a:lnTo>
                  <a:lnTo>
                    <a:pt x="362" y="2004"/>
                  </a:lnTo>
                  <a:lnTo>
                    <a:pt x="1" y="7493"/>
                  </a:lnTo>
                  <a:cubicBezTo>
                    <a:pt x="305" y="7641"/>
                    <a:pt x="564" y="8377"/>
                    <a:pt x="1276" y="8377"/>
                  </a:cubicBezTo>
                  <a:cubicBezTo>
                    <a:pt x="1790" y="8377"/>
                    <a:pt x="2541" y="7993"/>
                    <a:pt x="3715" y="6725"/>
                  </a:cubicBezTo>
                  <a:lnTo>
                    <a:pt x="5514" y="4681"/>
                  </a:lnTo>
                  <a:lnTo>
                    <a:pt x="4529"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91;p57">
              <a:extLst>
                <a:ext uri="{FF2B5EF4-FFF2-40B4-BE49-F238E27FC236}">
                  <a16:creationId xmlns:a16="http://schemas.microsoft.com/office/drawing/2014/main" id="{FA81225E-40B7-47CF-AA9B-72F19796696D}"/>
                </a:ext>
              </a:extLst>
            </p:cNvPr>
            <p:cNvSpPr/>
            <p:nvPr/>
          </p:nvSpPr>
          <p:spPr>
            <a:xfrm>
              <a:off x="4565600" y="4352500"/>
              <a:ext cx="89725" cy="101225"/>
            </a:xfrm>
            <a:custGeom>
              <a:avLst/>
              <a:gdLst/>
              <a:ahLst/>
              <a:cxnLst/>
              <a:rect l="l" t="t" r="r" b="b"/>
              <a:pathLst>
                <a:path w="3589" h="4049" extrusionOk="0">
                  <a:moveTo>
                    <a:pt x="2890" y="1"/>
                  </a:moveTo>
                  <a:lnTo>
                    <a:pt x="281" y="1443"/>
                  </a:lnTo>
                  <a:cubicBezTo>
                    <a:pt x="281" y="1443"/>
                    <a:pt x="0" y="3968"/>
                    <a:pt x="762" y="4047"/>
                  </a:cubicBezTo>
                  <a:cubicBezTo>
                    <a:pt x="773" y="4048"/>
                    <a:pt x="783" y="4049"/>
                    <a:pt x="794" y="4049"/>
                  </a:cubicBezTo>
                  <a:cubicBezTo>
                    <a:pt x="1471" y="4049"/>
                    <a:pt x="3589" y="2045"/>
                    <a:pt x="3366" y="520"/>
                  </a:cubicBezTo>
                  <a:lnTo>
                    <a:pt x="2890" y="1"/>
                  </a:lnTo>
                  <a:close/>
                </a:path>
              </a:pathLst>
            </a:custGeom>
            <a:solidFill>
              <a:srgbClr val="B64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92;p57">
              <a:extLst>
                <a:ext uri="{FF2B5EF4-FFF2-40B4-BE49-F238E27FC236}">
                  <a16:creationId xmlns:a16="http://schemas.microsoft.com/office/drawing/2014/main" id="{53F60754-E8F1-4373-9552-3F4C062D7A84}"/>
                </a:ext>
              </a:extLst>
            </p:cNvPr>
            <p:cNvSpPr/>
            <p:nvPr/>
          </p:nvSpPr>
          <p:spPr>
            <a:xfrm>
              <a:off x="4500100" y="4061375"/>
              <a:ext cx="228500" cy="286600"/>
            </a:xfrm>
            <a:custGeom>
              <a:avLst/>
              <a:gdLst/>
              <a:ahLst/>
              <a:cxnLst/>
              <a:rect l="l" t="t" r="r" b="b"/>
              <a:pathLst>
                <a:path w="9140" h="11464" extrusionOk="0">
                  <a:moveTo>
                    <a:pt x="4571" y="1"/>
                  </a:moveTo>
                  <a:cubicBezTo>
                    <a:pt x="3895" y="1"/>
                    <a:pt x="3393" y="730"/>
                    <a:pt x="3393" y="730"/>
                  </a:cubicBezTo>
                  <a:cubicBezTo>
                    <a:pt x="3170" y="483"/>
                    <a:pt x="2884" y="385"/>
                    <a:pt x="2584" y="385"/>
                  </a:cubicBezTo>
                  <a:cubicBezTo>
                    <a:pt x="1976" y="385"/>
                    <a:pt x="1311" y="786"/>
                    <a:pt x="993" y="1155"/>
                  </a:cubicBezTo>
                  <a:cubicBezTo>
                    <a:pt x="519" y="1705"/>
                    <a:pt x="1168" y="2730"/>
                    <a:pt x="1168" y="2730"/>
                  </a:cubicBezTo>
                  <a:cubicBezTo>
                    <a:pt x="1132" y="2729"/>
                    <a:pt x="1099" y="2728"/>
                    <a:pt x="1066" y="2728"/>
                  </a:cubicBezTo>
                  <a:cubicBezTo>
                    <a:pt x="107" y="2728"/>
                    <a:pt x="294" y="3430"/>
                    <a:pt x="294" y="3430"/>
                  </a:cubicBezTo>
                  <a:cubicBezTo>
                    <a:pt x="1" y="4004"/>
                    <a:pt x="1277" y="4700"/>
                    <a:pt x="1277" y="4700"/>
                  </a:cubicBezTo>
                  <a:cubicBezTo>
                    <a:pt x="1277" y="4700"/>
                    <a:pt x="1094" y="6726"/>
                    <a:pt x="1537" y="6921"/>
                  </a:cubicBezTo>
                  <a:cubicBezTo>
                    <a:pt x="1796" y="7035"/>
                    <a:pt x="2477" y="7178"/>
                    <a:pt x="3141" y="7178"/>
                  </a:cubicBezTo>
                  <a:cubicBezTo>
                    <a:pt x="3614" y="7178"/>
                    <a:pt x="4078" y="7106"/>
                    <a:pt x="4377" y="6899"/>
                  </a:cubicBezTo>
                  <a:cubicBezTo>
                    <a:pt x="5094" y="6403"/>
                    <a:pt x="5827" y="5562"/>
                    <a:pt x="5827" y="5562"/>
                  </a:cubicBezTo>
                  <a:lnTo>
                    <a:pt x="6999" y="9916"/>
                  </a:lnTo>
                  <a:cubicBezTo>
                    <a:pt x="7053" y="9849"/>
                    <a:pt x="7095" y="9820"/>
                    <a:pt x="7127" y="9820"/>
                  </a:cubicBezTo>
                  <a:cubicBezTo>
                    <a:pt x="7358" y="9820"/>
                    <a:pt x="7089" y="11314"/>
                    <a:pt x="7089" y="11314"/>
                  </a:cubicBezTo>
                  <a:lnTo>
                    <a:pt x="7350" y="11464"/>
                  </a:lnTo>
                  <a:cubicBezTo>
                    <a:pt x="8566" y="6454"/>
                    <a:pt x="8610" y="4904"/>
                    <a:pt x="8610" y="4904"/>
                  </a:cubicBezTo>
                  <a:cubicBezTo>
                    <a:pt x="8610" y="4904"/>
                    <a:pt x="8939" y="4180"/>
                    <a:pt x="9015" y="3854"/>
                  </a:cubicBezTo>
                  <a:cubicBezTo>
                    <a:pt x="9090" y="3529"/>
                    <a:pt x="8465" y="3380"/>
                    <a:pt x="8465" y="3380"/>
                  </a:cubicBezTo>
                  <a:cubicBezTo>
                    <a:pt x="8465" y="3380"/>
                    <a:pt x="9139" y="2805"/>
                    <a:pt x="8990" y="2281"/>
                  </a:cubicBezTo>
                  <a:cubicBezTo>
                    <a:pt x="8923" y="2046"/>
                    <a:pt x="8687" y="1981"/>
                    <a:pt x="8446" y="1981"/>
                  </a:cubicBezTo>
                  <a:cubicBezTo>
                    <a:pt x="8147" y="1981"/>
                    <a:pt x="7841" y="2081"/>
                    <a:pt x="7841" y="2081"/>
                  </a:cubicBezTo>
                  <a:cubicBezTo>
                    <a:pt x="7841" y="2081"/>
                    <a:pt x="7916" y="1481"/>
                    <a:pt x="7441" y="780"/>
                  </a:cubicBezTo>
                  <a:cubicBezTo>
                    <a:pt x="7283" y="547"/>
                    <a:pt x="7072" y="469"/>
                    <a:pt x="6861" y="469"/>
                  </a:cubicBezTo>
                  <a:cubicBezTo>
                    <a:pt x="6439" y="469"/>
                    <a:pt x="6017" y="780"/>
                    <a:pt x="6017" y="780"/>
                  </a:cubicBezTo>
                  <a:cubicBezTo>
                    <a:pt x="5767" y="230"/>
                    <a:pt x="5393" y="81"/>
                    <a:pt x="4668" y="6"/>
                  </a:cubicBezTo>
                  <a:cubicBezTo>
                    <a:pt x="4635" y="2"/>
                    <a:pt x="4603" y="1"/>
                    <a:pt x="4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93;p57">
              <a:extLst>
                <a:ext uri="{FF2B5EF4-FFF2-40B4-BE49-F238E27FC236}">
                  <a16:creationId xmlns:a16="http://schemas.microsoft.com/office/drawing/2014/main" id="{633DD75A-58B2-4503-BDB8-DA7AC97C40C5}"/>
                </a:ext>
              </a:extLst>
            </p:cNvPr>
            <p:cNvSpPr/>
            <p:nvPr/>
          </p:nvSpPr>
          <p:spPr>
            <a:xfrm>
              <a:off x="4660375" y="4247875"/>
              <a:ext cx="45250" cy="100150"/>
            </a:xfrm>
            <a:custGeom>
              <a:avLst/>
              <a:gdLst/>
              <a:ahLst/>
              <a:cxnLst/>
              <a:rect l="l" t="t" r="r" b="b"/>
              <a:pathLst>
                <a:path w="1810" h="4006" extrusionOk="0">
                  <a:moveTo>
                    <a:pt x="1132" y="1"/>
                  </a:moveTo>
                  <a:cubicBezTo>
                    <a:pt x="719" y="1"/>
                    <a:pt x="326" y="80"/>
                    <a:pt x="0" y="271"/>
                  </a:cubicBezTo>
                  <a:lnTo>
                    <a:pt x="588" y="2457"/>
                  </a:lnTo>
                  <a:cubicBezTo>
                    <a:pt x="642" y="2390"/>
                    <a:pt x="684" y="2361"/>
                    <a:pt x="716" y="2361"/>
                  </a:cubicBezTo>
                  <a:cubicBezTo>
                    <a:pt x="947" y="2361"/>
                    <a:pt x="678" y="3856"/>
                    <a:pt x="678" y="3856"/>
                  </a:cubicBezTo>
                  <a:lnTo>
                    <a:pt x="940" y="4006"/>
                  </a:lnTo>
                  <a:cubicBezTo>
                    <a:pt x="1347" y="2327"/>
                    <a:pt x="1623" y="1038"/>
                    <a:pt x="1810" y="64"/>
                  </a:cubicBezTo>
                  <a:cubicBezTo>
                    <a:pt x="1583" y="24"/>
                    <a:pt x="1355" y="1"/>
                    <a:pt x="1132" y="1"/>
                  </a:cubicBez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94;p57">
              <a:extLst>
                <a:ext uri="{FF2B5EF4-FFF2-40B4-BE49-F238E27FC236}">
                  <a16:creationId xmlns:a16="http://schemas.microsoft.com/office/drawing/2014/main" id="{BFED52ED-18AB-4AB2-BBC8-2DB3FC302FDF}"/>
                </a:ext>
              </a:extLst>
            </p:cNvPr>
            <p:cNvSpPr/>
            <p:nvPr/>
          </p:nvSpPr>
          <p:spPr>
            <a:xfrm>
              <a:off x="4506500" y="4177150"/>
              <a:ext cx="208850" cy="235875"/>
            </a:xfrm>
            <a:custGeom>
              <a:avLst/>
              <a:gdLst/>
              <a:ahLst/>
              <a:cxnLst/>
              <a:rect l="l" t="t" r="r" b="b"/>
              <a:pathLst>
                <a:path w="8354" h="9435" extrusionOk="0">
                  <a:moveTo>
                    <a:pt x="876" y="1"/>
                  </a:moveTo>
                  <a:cubicBezTo>
                    <a:pt x="1" y="6574"/>
                    <a:pt x="244" y="8526"/>
                    <a:pt x="859" y="9035"/>
                  </a:cubicBezTo>
                  <a:cubicBezTo>
                    <a:pt x="1216" y="9330"/>
                    <a:pt x="1689" y="9434"/>
                    <a:pt x="2179" y="9434"/>
                  </a:cubicBezTo>
                  <a:cubicBezTo>
                    <a:pt x="2904" y="9434"/>
                    <a:pt x="3664" y="9205"/>
                    <a:pt x="4130" y="9028"/>
                  </a:cubicBezTo>
                  <a:cubicBezTo>
                    <a:pt x="5412" y="8539"/>
                    <a:pt x="6316" y="7180"/>
                    <a:pt x="6598" y="6776"/>
                  </a:cubicBezTo>
                  <a:cubicBezTo>
                    <a:pt x="6737" y="6576"/>
                    <a:pt x="8353" y="6909"/>
                    <a:pt x="8135" y="5374"/>
                  </a:cubicBezTo>
                  <a:cubicBezTo>
                    <a:pt x="8050" y="4779"/>
                    <a:pt x="7844" y="4596"/>
                    <a:pt x="7623" y="4596"/>
                  </a:cubicBezTo>
                  <a:cubicBezTo>
                    <a:pt x="7423" y="4596"/>
                    <a:pt x="7212" y="4745"/>
                    <a:pt x="7067" y="4872"/>
                  </a:cubicBezTo>
                  <a:cubicBezTo>
                    <a:pt x="7034" y="4901"/>
                    <a:pt x="6995" y="4914"/>
                    <a:pt x="6957" y="4914"/>
                  </a:cubicBezTo>
                  <a:cubicBezTo>
                    <a:pt x="6889" y="4914"/>
                    <a:pt x="6822" y="4873"/>
                    <a:pt x="6799" y="4801"/>
                  </a:cubicBezTo>
                  <a:cubicBezTo>
                    <a:pt x="6573" y="4131"/>
                    <a:pt x="5836" y="1604"/>
                    <a:pt x="5594" y="794"/>
                  </a:cubicBezTo>
                  <a:cubicBezTo>
                    <a:pt x="5488" y="444"/>
                    <a:pt x="3951" y="498"/>
                    <a:pt x="3799" y="476"/>
                  </a:cubicBezTo>
                  <a:cubicBezTo>
                    <a:pt x="2472" y="283"/>
                    <a:pt x="1280" y="318"/>
                    <a:pt x="938" y="50"/>
                  </a:cubicBezTo>
                  <a:lnTo>
                    <a:pt x="876"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95;p57">
              <a:extLst>
                <a:ext uri="{FF2B5EF4-FFF2-40B4-BE49-F238E27FC236}">
                  <a16:creationId xmlns:a16="http://schemas.microsoft.com/office/drawing/2014/main" id="{54F26AC0-C55C-43CE-912F-3E302F5E068E}"/>
                </a:ext>
              </a:extLst>
            </p:cNvPr>
            <p:cNvSpPr/>
            <p:nvPr/>
          </p:nvSpPr>
          <p:spPr>
            <a:xfrm>
              <a:off x="4523775" y="4323800"/>
              <a:ext cx="43325" cy="22425"/>
            </a:xfrm>
            <a:custGeom>
              <a:avLst/>
              <a:gdLst/>
              <a:ahLst/>
              <a:cxnLst/>
              <a:rect l="l" t="t" r="r" b="b"/>
              <a:pathLst>
                <a:path w="1733" h="897" extrusionOk="0">
                  <a:moveTo>
                    <a:pt x="1" y="1"/>
                  </a:moveTo>
                  <a:cubicBezTo>
                    <a:pt x="1" y="1"/>
                    <a:pt x="74" y="677"/>
                    <a:pt x="552" y="868"/>
                  </a:cubicBezTo>
                  <a:cubicBezTo>
                    <a:pt x="600" y="888"/>
                    <a:pt x="651" y="896"/>
                    <a:pt x="703" y="896"/>
                  </a:cubicBezTo>
                  <a:cubicBezTo>
                    <a:pt x="1166" y="896"/>
                    <a:pt x="1733" y="210"/>
                    <a:pt x="1733" y="210"/>
                  </a:cubicBezTo>
                  <a:lnTo>
                    <a:pt x="1733" y="210"/>
                  </a:lnTo>
                  <a:cubicBezTo>
                    <a:pt x="1611" y="216"/>
                    <a:pt x="1497" y="219"/>
                    <a:pt x="1389" y="219"/>
                  </a:cubicBezTo>
                  <a:cubicBezTo>
                    <a:pt x="402" y="219"/>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96;p57">
              <a:extLst>
                <a:ext uri="{FF2B5EF4-FFF2-40B4-BE49-F238E27FC236}">
                  <a16:creationId xmlns:a16="http://schemas.microsoft.com/office/drawing/2014/main" id="{9116F2FB-2A21-4B5B-AE70-7F96948B652D}"/>
                </a:ext>
              </a:extLst>
            </p:cNvPr>
            <p:cNvSpPr/>
            <p:nvPr/>
          </p:nvSpPr>
          <p:spPr>
            <a:xfrm>
              <a:off x="4681700" y="4300925"/>
              <a:ext cx="22225" cy="22350"/>
            </a:xfrm>
            <a:custGeom>
              <a:avLst/>
              <a:gdLst/>
              <a:ahLst/>
              <a:cxnLst/>
              <a:rect l="l" t="t" r="r" b="b"/>
              <a:pathLst>
                <a:path w="889" h="894" extrusionOk="0">
                  <a:moveTo>
                    <a:pt x="560" y="1"/>
                  </a:moveTo>
                  <a:cubicBezTo>
                    <a:pt x="228" y="1"/>
                    <a:pt x="0" y="894"/>
                    <a:pt x="0" y="894"/>
                  </a:cubicBezTo>
                  <a:lnTo>
                    <a:pt x="888" y="298"/>
                  </a:lnTo>
                  <a:cubicBezTo>
                    <a:pt x="771" y="83"/>
                    <a:pt x="661" y="1"/>
                    <a:pt x="560"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97;p57">
              <a:extLst>
                <a:ext uri="{FF2B5EF4-FFF2-40B4-BE49-F238E27FC236}">
                  <a16:creationId xmlns:a16="http://schemas.microsoft.com/office/drawing/2014/main" id="{30607D6F-E316-4F6A-B794-8AD1910D3704}"/>
                </a:ext>
              </a:extLst>
            </p:cNvPr>
            <p:cNvSpPr/>
            <p:nvPr/>
          </p:nvSpPr>
          <p:spPr>
            <a:xfrm>
              <a:off x="4550725" y="4272300"/>
              <a:ext cx="8700" cy="16650"/>
            </a:xfrm>
            <a:custGeom>
              <a:avLst/>
              <a:gdLst/>
              <a:ahLst/>
              <a:cxnLst/>
              <a:rect l="l" t="t" r="r" b="b"/>
              <a:pathLst>
                <a:path w="348" h="666" extrusionOk="0">
                  <a:moveTo>
                    <a:pt x="184" y="1"/>
                  </a:moveTo>
                  <a:cubicBezTo>
                    <a:pt x="95" y="1"/>
                    <a:pt x="15" y="144"/>
                    <a:pt x="8" y="325"/>
                  </a:cubicBezTo>
                  <a:cubicBezTo>
                    <a:pt x="1" y="510"/>
                    <a:pt x="67" y="660"/>
                    <a:pt x="159" y="665"/>
                  </a:cubicBezTo>
                  <a:cubicBezTo>
                    <a:pt x="161" y="665"/>
                    <a:pt x="162" y="665"/>
                    <a:pt x="163" y="665"/>
                  </a:cubicBezTo>
                  <a:cubicBezTo>
                    <a:pt x="253" y="665"/>
                    <a:pt x="331" y="522"/>
                    <a:pt x="340" y="340"/>
                  </a:cubicBezTo>
                  <a:cubicBezTo>
                    <a:pt x="348" y="156"/>
                    <a:pt x="281" y="6"/>
                    <a:pt x="188" y="1"/>
                  </a:cubicBezTo>
                  <a:cubicBezTo>
                    <a:pt x="187" y="1"/>
                    <a:pt x="18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98;p57">
              <a:extLst>
                <a:ext uri="{FF2B5EF4-FFF2-40B4-BE49-F238E27FC236}">
                  <a16:creationId xmlns:a16="http://schemas.microsoft.com/office/drawing/2014/main" id="{462547A5-8A0D-4F2E-99F4-810E9E0E1D4A}"/>
                </a:ext>
              </a:extLst>
            </p:cNvPr>
            <p:cNvSpPr/>
            <p:nvPr/>
          </p:nvSpPr>
          <p:spPr>
            <a:xfrm>
              <a:off x="4523875" y="4267025"/>
              <a:ext cx="8700" cy="16675"/>
            </a:xfrm>
            <a:custGeom>
              <a:avLst/>
              <a:gdLst/>
              <a:ahLst/>
              <a:cxnLst/>
              <a:rect l="l" t="t" r="r" b="b"/>
              <a:pathLst>
                <a:path w="348" h="667" extrusionOk="0">
                  <a:moveTo>
                    <a:pt x="185" y="1"/>
                  </a:moveTo>
                  <a:cubicBezTo>
                    <a:pt x="95" y="1"/>
                    <a:pt x="16" y="145"/>
                    <a:pt x="8" y="326"/>
                  </a:cubicBezTo>
                  <a:cubicBezTo>
                    <a:pt x="1" y="510"/>
                    <a:pt x="67" y="662"/>
                    <a:pt x="161" y="667"/>
                  </a:cubicBezTo>
                  <a:cubicBezTo>
                    <a:pt x="161" y="667"/>
                    <a:pt x="162" y="667"/>
                    <a:pt x="163" y="667"/>
                  </a:cubicBezTo>
                  <a:cubicBezTo>
                    <a:pt x="253" y="667"/>
                    <a:pt x="332" y="523"/>
                    <a:pt x="340" y="341"/>
                  </a:cubicBezTo>
                  <a:cubicBezTo>
                    <a:pt x="348" y="157"/>
                    <a:pt x="281" y="6"/>
                    <a:pt x="189" y="1"/>
                  </a:cubicBezTo>
                  <a:cubicBezTo>
                    <a:pt x="188" y="1"/>
                    <a:pt x="186"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9;p57">
              <a:extLst>
                <a:ext uri="{FF2B5EF4-FFF2-40B4-BE49-F238E27FC236}">
                  <a16:creationId xmlns:a16="http://schemas.microsoft.com/office/drawing/2014/main" id="{EEE6F47A-C3B5-4CD6-8A6D-C0DF314F586A}"/>
                </a:ext>
              </a:extLst>
            </p:cNvPr>
            <p:cNvSpPr/>
            <p:nvPr/>
          </p:nvSpPr>
          <p:spPr>
            <a:xfrm>
              <a:off x="4556175" y="4223125"/>
              <a:ext cx="34125" cy="18875"/>
            </a:xfrm>
            <a:custGeom>
              <a:avLst/>
              <a:gdLst/>
              <a:ahLst/>
              <a:cxnLst/>
              <a:rect l="l" t="t" r="r" b="b"/>
              <a:pathLst>
                <a:path w="1365" h="755" extrusionOk="0">
                  <a:moveTo>
                    <a:pt x="548" y="1"/>
                  </a:moveTo>
                  <a:cubicBezTo>
                    <a:pt x="294" y="1"/>
                    <a:pt x="68" y="142"/>
                    <a:pt x="1" y="368"/>
                  </a:cubicBezTo>
                  <a:cubicBezTo>
                    <a:pt x="1" y="368"/>
                    <a:pt x="1" y="368"/>
                    <a:pt x="1" y="368"/>
                  </a:cubicBezTo>
                  <a:cubicBezTo>
                    <a:pt x="5" y="368"/>
                    <a:pt x="41" y="365"/>
                    <a:pt x="99" y="365"/>
                  </a:cubicBezTo>
                  <a:cubicBezTo>
                    <a:pt x="297" y="365"/>
                    <a:pt x="762" y="402"/>
                    <a:pt x="1197" y="728"/>
                  </a:cubicBezTo>
                  <a:cubicBezTo>
                    <a:pt x="1222" y="746"/>
                    <a:pt x="1240" y="754"/>
                    <a:pt x="1253" y="754"/>
                  </a:cubicBezTo>
                  <a:cubicBezTo>
                    <a:pt x="1365" y="754"/>
                    <a:pt x="1051" y="120"/>
                    <a:pt x="754" y="31"/>
                  </a:cubicBezTo>
                  <a:cubicBezTo>
                    <a:pt x="685" y="11"/>
                    <a:pt x="616"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00;p57">
              <a:extLst>
                <a:ext uri="{FF2B5EF4-FFF2-40B4-BE49-F238E27FC236}">
                  <a16:creationId xmlns:a16="http://schemas.microsoft.com/office/drawing/2014/main" id="{DCE335E0-13FE-42B8-BFDF-B14778E26F25}"/>
                </a:ext>
              </a:extLst>
            </p:cNvPr>
            <p:cNvSpPr/>
            <p:nvPr/>
          </p:nvSpPr>
          <p:spPr>
            <a:xfrm>
              <a:off x="4520475" y="4230000"/>
              <a:ext cx="15150" cy="12525"/>
            </a:xfrm>
            <a:custGeom>
              <a:avLst/>
              <a:gdLst/>
              <a:ahLst/>
              <a:cxnLst/>
              <a:rect l="l" t="t" r="r" b="b"/>
              <a:pathLst>
                <a:path w="606" h="501" extrusionOk="0">
                  <a:moveTo>
                    <a:pt x="14" y="1"/>
                  </a:moveTo>
                  <a:lnTo>
                    <a:pt x="0" y="458"/>
                  </a:lnTo>
                  <a:cubicBezTo>
                    <a:pt x="60" y="453"/>
                    <a:pt x="116" y="451"/>
                    <a:pt x="169" y="451"/>
                  </a:cubicBezTo>
                  <a:cubicBezTo>
                    <a:pt x="432" y="451"/>
                    <a:pt x="605" y="500"/>
                    <a:pt x="605" y="500"/>
                  </a:cubicBezTo>
                  <a:cubicBezTo>
                    <a:pt x="572" y="225"/>
                    <a:pt x="320" y="22"/>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01;p57">
              <a:extLst>
                <a:ext uri="{FF2B5EF4-FFF2-40B4-BE49-F238E27FC236}">
                  <a16:creationId xmlns:a16="http://schemas.microsoft.com/office/drawing/2014/main" id="{F0272E59-2330-4F85-9EC1-47C782730220}"/>
                </a:ext>
              </a:extLst>
            </p:cNvPr>
            <p:cNvSpPr/>
            <p:nvPr/>
          </p:nvSpPr>
          <p:spPr>
            <a:xfrm>
              <a:off x="4522375" y="4274925"/>
              <a:ext cx="16800" cy="38225"/>
            </a:xfrm>
            <a:custGeom>
              <a:avLst/>
              <a:gdLst/>
              <a:ahLst/>
              <a:cxnLst/>
              <a:rect l="l" t="t" r="r" b="b"/>
              <a:pathLst>
                <a:path w="672" h="1529" extrusionOk="0">
                  <a:moveTo>
                    <a:pt x="609" y="1"/>
                  </a:moveTo>
                  <a:cubicBezTo>
                    <a:pt x="596" y="1"/>
                    <a:pt x="583" y="8"/>
                    <a:pt x="577" y="24"/>
                  </a:cubicBezTo>
                  <a:lnTo>
                    <a:pt x="10" y="1409"/>
                  </a:lnTo>
                  <a:cubicBezTo>
                    <a:pt x="0" y="1431"/>
                    <a:pt x="14" y="1456"/>
                    <a:pt x="37" y="1458"/>
                  </a:cubicBezTo>
                  <a:lnTo>
                    <a:pt x="633" y="1528"/>
                  </a:lnTo>
                  <a:cubicBezTo>
                    <a:pt x="635" y="1529"/>
                    <a:pt x="636" y="1529"/>
                    <a:pt x="638" y="1529"/>
                  </a:cubicBezTo>
                  <a:cubicBezTo>
                    <a:pt x="657" y="1529"/>
                    <a:pt x="671" y="1512"/>
                    <a:pt x="671" y="1491"/>
                  </a:cubicBezTo>
                  <a:lnTo>
                    <a:pt x="644" y="36"/>
                  </a:lnTo>
                  <a:cubicBezTo>
                    <a:pt x="643" y="14"/>
                    <a:pt x="626" y="1"/>
                    <a:pt x="609"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5532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9"/>
          <p:cNvSpPr txBox="1">
            <a:spLocks noGrp="1"/>
          </p:cNvSpPr>
          <p:nvPr>
            <p:ph type="title"/>
          </p:nvPr>
        </p:nvSpPr>
        <p:spPr>
          <a:xfrm>
            <a:off x="964872" y="940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3600" dirty="0">
                <a:latin typeface="PNU" panose="00000500000000000000" pitchFamily="2" charset="-78"/>
                <a:cs typeface="PNU" panose="00000500000000000000" pitchFamily="2" charset="-78"/>
              </a:rPr>
              <a:t>الاقتصاد الاجتماعي والتضامني</a:t>
            </a:r>
            <a:endParaRPr dirty="0"/>
          </a:p>
        </p:txBody>
      </p:sp>
      <p:sp>
        <p:nvSpPr>
          <p:cNvPr id="1150" name="Google Shape;1150;p39"/>
          <p:cNvSpPr/>
          <p:nvPr/>
        </p:nvSpPr>
        <p:spPr>
          <a:xfrm>
            <a:off x="826225" y="679150"/>
            <a:ext cx="293225" cy="338575"/>
          </a:xfrm>
          <a:custGeom>
            <a:avLst/>
            <a:gdLst/>
            <a:ahLst/>
            <a:cxnLst/>
            <a:rect l="l" t="t" r="r" b="b"/>
            <a:pathLst>
              <a:path w="11729" h="13543" fill="none" extrusionOk="0">
                <a:moveTo>
                  <a:pt x="1" y="0"/>
                </a:moveTo>
                <a:lnTo>
                  <a:pt x="11729" y="6770"/>
                </a:lnTo>
                <a:lnTo>
                  <a:pt x="1" y="13542"/>
                </a:lnTo>
                <a:close/>
              </a:path>
            </a:pathLst>
          </a:custGeom>
          <a:solidFill>
            <a:schemeClr val="lt1"/>
          </a:solidFill>
          <a:ln w="2005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Image 146">
            <a:extLst>
              <a:ext uri="{FF2B5EF4-FFF2-40B4-BE49-F238E27FC236}">
                <a16:creationId xmlns:a16="http://schemas.microsoft.com/office/drawing/2014/main" id="{B190FCCC-92DF-4F62-9365-6CD10753A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sp>
        <p:nvSpPr>
          <p:cNvPr id="9" name="ZoneTexte 8">
            <a:extLst>
              <a:ext uri="{FF2B5EF4-FFF2-40B4-BE49-F238E27FC236}">
                <a16:creationId xmlns:a16="http://schemas.microsoft.com/office/drawing/2014/main" id="{9E5F4656-A5F9-489D-821E-E34167000FB7}"/>
              </a:ext>
            </a:extLst>
          </p:cNvPr>
          <p:cNvSpPr txBox="1"/>
          <p:nvPr/>
        </p:nvSpPr>
        <p:spPr>
          <a:xfrm>
            <a:off x="475128" y="679150"/>
            <a:ext cx="8433992" cy="1177245"/>
          </a:xfrm>
          <a:prstGeom prst="rect">
            <a:avLst/>
          </a:prstGeom>
          <a:noFill/>
        </p:spPr>
        <p:txBody>
          <a:bodyPr wrap="square">
            <a:spAutoFit/>
          </a:bodyPr>
          <a:lstStyle/>
          <a:p>
            <a:pPr algn="just" rtl="1">
              <a:lnSpc>
                <a:spcPct val="150000"/>
              </a:lnSpc>
            </a:pPr>
            <a:r>
              <a:rPr lang="ar-MA" sz="1200" b="1" dirty="0">
                <a:latin typeface="18 Khebrat Musamim" pitchFamily="50" charset="0"/>
                <a:cs typeface="18 Khebrat Musamim" pitchFamily="50" charset="0"/>
              </a:rPr>
              <a:t>بفضل هذا النهج المتكامل، تلعب جمعية "نجم" دوراً فعّالاً في تنشيط النسيج </a:t>
            </a:r>
            <a:r>
              <a:rPr lang="ar-MA" sz="1200" b="1" dirty="0" err="1">
                <a:latin typeface="18 Khebrat Musamim" pitchFamily="50" charset="0"/>
                <a:cs typeface="18 Khebrat Musamim" pitchFamily="50" charset="0"/>
              </a:rPr>
              <a:t>المقاولاتي</a:t>
            </a:r>
            <a:r>
              <a:rPr lang="ar-MA" sz="1200" b="1" dirty="0">
                <a:latin typeface="18 Khebrat Musamim" pitchFamily="50" charset="0"/>
                <a:cs typeface="18 Khebrat Musamim" pitchFamily="50" charset="0"/>
              </a:rPr>
              <a:t> المحلي وتعزيز الاقتصاد الاجتماعي والتضامني، من خلال مواكبة حاملي المشاريع في مختلف المراحل: من الفكرة والتخطيط، مروراً بالتنفيذ، وصولاً إلى مرحلة الاستقرار وتوسيع الأنشطة الاقتصادية. ويُجسّد هذا الدعم الشامل التزام الجمعية بالمساهمة في بناء منظومة اقتصادية تنافسية و دائمة.</a:t>
            </a:r>
            <a:endParaRPr lang="fr-FR" sz="1200" dirty="0">
              <a:latin typeface="18 Khebrat Musamim" pitchFamily="50" charset="0"/>
              <a:cs typeface="18 Khebrat Musamim" pitchFamily="50" charset="0"/>
            </a:endParaRPr>
          </a:p>
        </p:txBody>
      </p:sp>
      <p:pic>
        <p:nvPicPr>
          <p:cNvPr id="10" name="Image 9">
            <a:extLst>
              <a:ext uri="{FF2B5EF4-FFF2-40B4-BE49-F238E27FC236}">
                <a16:creationId xmlns:a16="http://schemas.microsoft.com/office/drawing/2014/main" id="{EA5900A1-E8C9-4927-BC48-7EC6D56E3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0523" y="2033685"/>
            <a:ext cx="4110117" cy="2201846"/>
          </a:xfrm>
          <a:prstGeom prst="rect">
            <a:avLst/>
          </a:prstGeom>
        </p:spPr>
      </p:pic>
      <p:pic>
        <p:nvPicPr>
          <p:cNvPr id="11" name="Image 10">
            <a:extLst>
              <a:ext uri="{FF2B5EF4-FFF2-40B4-BE49-F238E27FC236}">
                <a16:creationId xmlns:a16="http://schemas.microsoft.com/office/drawing/2014/main" id="{062E0484-1097-41E8-86BD-2F31F28D212E}"/>
              </a:ext>
            </a:extLst>
          </p:cNvPr>
          <p:cNvPicPr>
            <a:picLocks noChangeAspect="1"/>
          </p:cNvPicPr>
          <p:nvPr/>
        </p:nvPicPr>
        <p:blipFill rotWithShape="1">
          <a:blip r:embed="rId5"/>
          <a:srcRect t="2981" b="31259"/>
          <a:stretch/>
        </p:blipFill>
        <p:spPr>
          <a:xfrm>
            <a:off x="254000" y="2054580"/>
            <a:ext cx="4126419" cy="2201846"/>
          </a:xfrm>
          <a:prstGeom prst="rect">
            <a:avLst/>
          </a:prstGeom>
        </p:spPr>
      </p:pic>
      <p:pic>
        <p:nvPicPr>
          <p:cNvPr id="12" name="Image 11">
            <a:extLst>
              <a:ext uri="{FF2B5EF4-FFF2-40B4-BE49-F238E27FC236}">
                <a16:creationId xmlns:a16="http://schemas.microsoft.com/office/drawing/2014/main" id="{0F5EF714-045B-479D-BBAD-A06FF2075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88" y="199941"/>
            <a:ext cx="1357449" cy="466848"/>
          </a:xfrm>
          <a:prstGeom prst="rect">
            <a:avLst/>
          </a:prstGeom>
        </p:spPr>
      </p:pic>
    </p:spTree>
    <p:extLst>
      <p:ext uri="{BB962C8B-B14F-4D97-AF65-F5344CB8AC3E}">
        <p14:creationId xmlns:p14="http://schemas.microsoft.com/office/powerpoint/2010/main" val="3206054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27" name="ZoneTexte 26">
            <a:extLst>
              <a:ext uri="{FF2B5EF4-FFF2-40B4-BE49-F238E27FC236}">
                <a16:creationId xmlns:a16="http://schemas.microsoft.com/office/drawing/2014/main" id="{E13CECFB-417A-431E-BC47-78F47406784E}"/>
              </a:ext>
            </a:extLst>
          </p:cNvPr>
          <p:cNvSpPr txBox="1"/>
          <p:nvPr/>
        </p:nvSpPr>
        <p:spPr>
          <a:xfrm>
            <a:off x="7215385" y="861296"/>
            <a:ext cx="596183" cy="523220"/>
          </a:xfrm>
          <a:prstGeom prst="rect">
            <a:avLst/>
          </a:prstGeom>
          <a:noFill/>
        </p:spPr>
        <p:txBody>
          <a:bodyPr wrap="square">
            <a:spAutoFit/>
          </a:bodyPr>
          <a:lstStyle/>
          <a:p>
            <a:pPr algn="ctr"/>
            <a:r>
              <a:rPr lang="fr-FR" sz="2800" b="1" dirty="0">
                <a:ln w="0"/>
                <a:solidFill>
                  <a:schemeClr val="tx1"/>
                </a:solidFill>
                <a:effectLst>
                  <a:outerShdw blurRad="38100" dist="19050" dir="2700000" algn="tl" rotWithShape="0">
                    <a:schemeClr val="dk1">
                      <a:alpha val="40000"/>
                    </a:schemeClr>
                  </a:outerShdw>
                </a:effectLst>
              </a:rPr>
              <a:t>10</a:t>
            </a:r>
            <a:endParaRPr lang="fr-FR" sz="2800" b="1" cap="none" spc="0" dirty="0">
              <a:ln w="0"/>
              <a:solidFill>
                <a:schemeClr val="tx1"/>
              </a:solidFill>
              <a:effectLst>
                <a:outerShdw blurRad="38100" dist="19050" dir="2700000" algn="tl" rotWithShape="0">
                  <a:schemeClr val="dk1">
                    <a:alpha val="40000"/>
                  </a:schemeClr>
                </a:outerShdw>
              </a:effectLst>
            </a:endParaRPr>
          </a:p>
        </p:txBody>
      </p:sp>
      <p:sp>
        <p:nvSpPr>
          <p:cNvPr id="28" name="ZoneTexte 27">
            <a:extLst>
              <a:ext uri="{FF2B5EF4-FFF2-40B4-BE49-F238E27FC236}">
                <a16:creationId xmlns:a16="http://schemas.microsoft.com/office/drawing/2014/main" id="{E6AAE239-26A0-4A3D-B043-F0C0907FBA06}"/>
              </a:ext>
            </a:extLst>
          </p:cNvPr>
          <p:cNvSpPr txBox="1"/>
          <p:nvPr/>
        </p:nvSpPr>
        <p:spPr>
          <a:xfrm>
            <a:off x="3837954" y="861296"/>
            <a:ext cx="1034828" cy="523220"/>
          </a:xfrm>
          <a:prstGeom prst="rect">
            <a:avLst/>
          </a:prstGeom>
          <a:noFill/>
        </p:spPr>
        <p:txBody>
          <a:bodyPr wrap="square">
            <a:spAutoFit/>
          </a:bodyPr>
          <a:lstStyle/>
          <a:p>
            <a:pPr algn="ctr"/>
            <a:r>
              <a:rPr lang="fr-FR" sz="2800" b="1" dirty="0">
                <a:ln w="0"/>
                <a:solidFill>
                  <a:schemeClr val="tx1"/>
                </a:solidFill>
                <a:effectLst>
                  <a:outerShdw blurRad="38100" dist="19050" dir="2700000" algn="tl" rotWithShape="0">
                    <a:schemeClr val="dk1">
                      <a:alpha val="40000"/>
                    </a:schemeClr>
                  </a:outerShdw>
                </a:effectLst>
              </a:rPr>
              <a:t>62</a:t>
            </a:r>
            <a:endParaRPr lang="fr-FR" sz="2800" b="1" cap="none" spc="0" dirty="0">
              <a:ln w="0"/>
              <a:solidFill>
                <a:schemeClr val="tx1"/>
              </a:solidFill>
              <a:effectLst>
                <a:outerShdw blurRad="38100" dist="19050" dir="2700000" algn="tl" rotWithShape="0">
                  <a:schemeClr val="dk1">
                    <a:alpha val="40000"/>
                  </a:schemeClr>
                </a:outerShdw>
              </a:effectLst>
            </a:endParaRPr>
          </a:p>
        </p:txBody>
      </p:sp>
      <p:sp>
        <p:nvSpPr>
          <p:cNvPr id="29" name="ZoneTexte 28">
            <a:extLst>
              <a:ext uri="{FF2B5EF4-FFF2-40B4-BE49-F238E27FC236}">
                <a16:creationId xmlns:a16="http://schemas.microsoft.com/office/drawing/2014/main" id="{B183F9BA-834D-477F-ABC0-1F7566453A01}"/>
              </a:ext>
            </a:extLst>
          </p:cNvPr>
          <p:cNvSpPr txBox="1"/>
          <p:nvPr/>
        </p:nvSpPr>
        <p:spPr>
          <a:xfrm>
            <a:off x="817931" y="861296"/>
            <a:ext cx="730685" cy="523220"/>
          </a:xfrm>
          <a:prstGeom prst="rect">
            <a:avLst/>
          </a:prstGeom>
          <a:noFill/>
        </p:spPr>
        <p:txBody>
          <a:bodyPr wrap="square">
            <a:spAutoFit/>
          </a:bodyPr>
          <a:lstStyle/>
          <a:p>
            <a:pPr algn="ctr"/>
            <a:r>
              <a:rPr lang="fr-FR" sz="2800" b="1" dirty="0">
                <a:ln w="0"/>
                <a:solidFill>
                  <a:schemeClr val="tx1"/>
                </a:solidFill>
                <a:effectLst>
                  <a:outerShdw blurRad="38100" dist="19050" dir="2700000" algn="tl" rotWithShape="0">
                    <a:schemeClr val="dk1">
                      <a:alpha val="40000"/>
                    </a:schemeClr>
                  </a:outerShdw>
                </a:effectLst>
              </a:rPr>
              <a:t>48</a:t>
            </a:r>
            <a:endParaRPr lang="fr-FR" sz="2800" b="1" cap="none" spc="0" dirty="0">
              <a:ln w="0"/>
              <a:solidFill>
                <a:schemeClr val="tx1"/>
              </a:solidFill>
              <a:effectLst>
                <a:outerShdw blurRad="38100" dist="19050" dir="2700000" algn="tl" rotWithShape="0">
                  <a:schemeClr val="dk1">
                    <a:alpha val="40000"/>
                  </a:schemeClr>
                </a:outerShdw>
              </a:effectLst>
            </a:endParaRPr>
          </a:p>
        </p:txBody>
      </p:sp>
      <p:sp>
        <p:nvSpPr>
          <p:cNvPr id="30" name="ZoneTexte 29">
            <a:extLst>
              <a:ext uri="{FF2B5EF4-FFF2-40B4-BE49-F238E27FC236}">
                <a16:creationId xmlns:a16="http://schemas.microsoft.com/office/drawing/2014/main" id="{48B52AB8-2186-453E-9DBD-6FE8D045537C}"/>
              </a:ext>
            </a:extLst>
          </p:cNvPr>
          <p:cNvSpPr txBox="1"/>
          <p:nvPr/>
        </p:nvSpPr>
        <p:spPr>
          <a:xfrm>
            <a:off x="329559" y="1292183"/>
            <a:ext cx="2200621" cy="1200329"/>
          </a:xfrm>
          <a:prstGeom prst="rect">
            <a:avLst/>
          </a:prstGeom>
          <a:noFill/>
        </p:spPr>
        <p:txBody>
          <a:bodyPr wrap="square">
            <a:spAutoFit/>
          </a:bodyPr>
          <a:lstStyle/>
          <a:p>
            <a:pPr algn="ctr"/>
            <a:r>
              <a:rPr lang="ar-MA" sz="1800" b="1" dirty="0">
                <a:latin typeface="PNU" panose="00000500000000000000" pitchFamily="2" charset="-78"/>
                <a:cs typeface="PNU" panose="00000500000000000000" pitchFamily="2" charset="-78"/>
              </a:rPr>
              <a:t>المشاريع التي تستوفي الشروط بعد الدراسة الأولية من طرف جمعية نجم</a:t>
            </a:r>
            <a:endParaRPr lang="fr-FR" sz="1800" b="1" dirty="0">
              <a:latin typeface="PNU" panose="00000500000000000000" pitchFamily="2" charset="-78"/>
              <a:cs typeface="PNU" panose="00000500000000000000" pitchFamily="2" charset="-78"/>
            </a:endParaRPr>
          </a:p>
        </p:txBody>
      </p:sp>
      <p:sp>
        <p:nvSpPr>
          <p:cNvPr id="31" name="ZoneTexte 30">
            <a:extLst>
              <a:ext uri="{FF2B5EF4-FFF2-40B4-BE49-F238E27FC236}">
                <a16:creationId xmlns:a16="http://schemas.microsoft.com/office/drawing/2014/main" id="{DF9BB71A-5EF0-4873-91E9-1010F4ECCA26}"/>
              </a:ext>
            </a:extLst>
          </p:cNvPr>
          <p:cNvSpPr txBox="1"/>
          <p:nvPr/>
        </p:nvSpPr>
        <p:spPr>
          <a:xfrm>
            <a:off x="3370612" y="1305437"/>
            <a:ext cx="1969511" cy="923330"/>
          </a:xfrm>
          <a:prstGeom prst="rect">
            <a:avLst/>
          </a:prstGeom>
          <a:noFill/>
        </p:spPr>
        <p:txBody>
          <a:bodyPr wrap="square">
            <a:spAutoFit/>
          </a:bodyPr>
          <a:lstStyle/>
          <a:p>
            <a:pPr algn="ctr"/>
            <a:r>
              <a:rPr lang="ar-MA" sz="1800" b="1" dirty="0">
                <a:latin typeface="PNU" panose="00000500000000000000" pitchFamily="2" charset="-78"/>
                <a:cs typeface="PNU" panose="00000500000000000000" pitchFamily="2" charset="-78"/>
              </a:rPr>
              <a:t>المشاريع المقدمة بعد طلبات </a:t>
            </a:r>
            <a:r>
              <a:rPr lang="ar-MA" sz="1800" b="1" dirty="0" err="1">
                <a:latin typeface="PNU" panose="00000500000000000000" pitchFamily="2" charset="-78"/>
                <a:cs typeface="PNU" panose="00000500000000000000" pitchFamily="2" charset="-78"/>
              </a:rPr>
              <a:t>إقتراح</a:t>
            </a:r>
            <a:r>
              <a:rPr lang="ar-MA" sz="1800" b="1" dirty="0">
                <a:latin typeface="PNU" panose="00000500000000000000" pitchFamily="2" charset="-78"/>
                <a:cs typeface="PNU" panose="00000500000000000000" pitchFamily="2" charset="-78"/>
              </a:rPr>
              <a:t> المشاريع</a:t>
            </a:r>
            <a:endParaRPr lang="fr-FR" sz="1800" b="1" dirty="0">
              <a:latin typeface="PNU" panose="00000500000000000000" pitchFamily="2" charset="-78"/>
              <a:cs typeface="PNU" panose="00000500000000000000" pitchFamily="2" charset="-78"/>
            </a:endParaRPr>
          </a:p>
        </p:txBody>
      </p:sp>
      <p:sp>
        <p:nvSpPr>
          <p:cNvPr id="32" name="ZoneTexte 31">
            <a:extLst>
              <a:ext uri="{FF2B5EF4-FFF2-40B4-BE49-F238E27FC236}">
                <a16:creationId xmlns:a16="http://schemas.microsoft.com/office/drawing/2014/main" id="{52B2D880-3A99-4EE5-8F95-8A783858348E}"/>
              </a:ext>
            </a:extLst>
          </p:cNvPr>
          <p:cNvSpPr txBox="1"/>
          <p:nvPr/>
        </p:nvSpPr>
        <p:spPr>
          <a:xfrm>
            <a:off x="6588065" y="1458393"/>
            <a:ext cx="1850821" cy="1200329"/>
          </a:xfrm>
          <a:prstGeom prst="rect">
            <a:avLst/>
          </a:prstGeom>
          <a:noFill/>
        </p:spPr>
        <p:txBody>
          <a:bodyPr wrap="square">
            <a:spAutoFit/>
          </a:bodyPr>
          <a:lstStyle/>
          <a:p>
            <a:pPr algn="ctr"/>
            <a:r>
              <a:rPr lang="ar-MA" sz="1800" b="1" dirty="0">
                <a:latin typeface="PNU" panose="00000500000000000000" pitchFamily="2" charset="-78"/>
                <a:cs typeface="PNU" panose="00000500000000000000" pitchFamily="2" charset="-78"/>
              </a:rPr>
              <a:t>طلبات </a:t>
            </a:r>
            <a:r>
              <a:rPr lang="ar-MA" sz="1800" b="1" dirty="0" err="1">
                <a:latin typeface="PNU" panose="00000500000000000000" pitchFamily="2" charset="-78"/>
                <a:cs typeface="PNU" panose="00000500000000000000" pitchFamily="2" charset="-78"/>
              </a:rPr>
              <a:t>إقتراح</a:t>
            </a:r>
            <a:r>
              <a:rPr lang="ar-MA" sz="1800" b="1" dirty="0">
                <a:latin typeface="PNU" panose="00000500000000000000" pitchFamily="2" charset="-78"/>
                <a:cs typeface="PNU" panose="00000500000000000000" pitchFamily="2" charset="-78"/>
              </a:rPr>
              <a:t> المشاريع للتمويل المنظمة من طرف جمعية نجم</a:t>
            </a:r>
            <a:endParaRPr lang="fr-FR" sz="1800" b="1" dirty="0">
              <a:latin typeface="PNU" panose="00000500000000000000" pitchFamily="2" charset="-78"/>
              <a:cs typeface="PNU" panose="00000500000000000000" pitchFamily="2" charset="-78"/>
            </a:endParaRPr>
          </a:p>
        </p:txBody>
      </p:sp>
      <p:sp>
        <p:nvSpPr>
          <p:cNvPr id="34" name="ZoneTexte 33">
            <a:extLst>
              <a:ext uri="{FF2B5EF4-FFF2-40B4-BE49-F238E27FC236}">
                <a16:creationId xmlns:a16="http://schemas.microsoft.com/office/drawing/2014/main" id="{5B4AE799-B8B8-4E7A-BF59-D16B3EA0B777}"/>
              </a:ext>
            </a:extLst>
          </p:cNvPr>
          <p:cNvSpPr txBox="1"/>
          <p:nvPr/>
        </p:nvSpPr>
        <p:spPr>
          <a:xfrm>
            <a:off x="5350332" y="2745341"/>
            <a:ext cx="708663" cy="523220"/>
          </a:xfrm>
          <a:prstGeom prst="rect">
            <a:avLst/>
          </a:prstGeom>
          <a:noFill/>
        </p:spPr>
        <p:txBody>
          <a:bodyPr wrap="square">
            <a:spAutoFit/>
          </a:bodyPr>
          <a:lstStyle/>
          <a:p>
            <a:pPr algn="ctr"/>
            <a:r>
              <a:rPr lang="fr-FR" sz="2800" b="1" dirty="0">
                <a:ln w="0"/>
                <a:solidFill>
                  <a:schemeClr val="tx1"/>
                </a:solidFill>
                <a:effectLst>
                  <a:outerShdw blurRad="38100" dist="19050" dir="2700000" algn="tl" rotWithShape="0">
                    <a:schemeClr val="dk1">
                      <a:alpha val="40000"/>
                    </a:schemeClr>
                  </a:outerShdw>
                </a:effectLst>
              </a:rPr>
              <a:t>36</a:t>
            </a:r>
            <a:endParaRPr lang="fr-FR" sz="2800" b="1" cap="none" spc="0" dirty="0">
              <a:ln w="0"/>
              <a:solidFill>
                <a:schemeClr val="tx1"/>
              </a:solidFill>
              <a:effectLst>
                <a:outerShdw blurRad="38100" dist="19050" dir="2700000" algn="tl" rotWithShape="0">
                  <a:schemeClr val="dk1">
                    <a:alpha val="40000"/>
                  </a:schemeClr>
                </a:outerShdw>
              </a:effectLst>
            </a:endParaRPr>
          </a:p>
        </p:txBody>
      </p:sp>
      <p:sp>
        <p:nvSpPr>
          <p:cNvPr id="35" name="ZoneTexte 34">
            <a:extLst>
              <a:ext uri="{FF2B5EF4-FFF2-40B4-BE49-F238E27FC236}">
                <a16:creationId xmlns:a16="http://schemas.microsoft.com/office/drawing/2014/main" id="{DEE675C1-2E48-48D1-88FD-5A652A6651A9}"/>
              </a:ext>
            </a:extLst>
          </p:cNvPr>
          <p:cNvSpPr txBox="1"/>
          <p:nvPr/>
        </p:nvSpPr>
        <p:spPr>
          <a:xfrm>
            <a:off x="2088077" y="2745341"/>
            <a:ext cx="888985" cy="523220"/>
          </a:xfrm>
          <a:prstGeom prst="rect">
            <a:avLst/>
          </a:prstGeom>
          <a:noFill/>
        </p:spPr>
        <p:txBody>
          <a:bodyPr wrap="square">
            <a:spAutoFit/>
          </a:bodyPr>
          <a:lstStyle/>
          <a:p>
            <a:pPr algn="ctr"/>
            <a:r>
              <a:rPr lang="fr-FR" sz="2800" b="1" dirty="0">
                <a:ln w="0"/>
                <a:solidFill>
                  <a:schemeClr val="tx1"/>
                </a:solidFill>
                <a:effectLst>
                  <a:outerShdw blurRad="38100" dist="19050" dir="2700000" algn="tl" rotWithShape="0">
                    <a:schemeClr val="dk1">
                      <a:alpha val="40000"/>
                    </a:schemeClr>
                  </a:outerShdw>
                </a:effectLst>
              </a:rPr>
              <a:t>27</a:t>
            </a:r>
            <a:endParaRPr lang="fr-FR" sz="2800" b="1" cap="none" spc="0" dirty="0">
              <a:ln w="0"/>
              <a:solidFill>
                <a:schemeClr val="tx1"/>
              </a:solidFill>
              <a:effectLst>
                <a:outerShdw blurRad="38100" dist="19050" dir="2700000" algn="tl" rotWithShape="0">
                  <a:schemeClr val="dk1">
                    <a:alpha val="40000"/>
                  </a:schemeClr>
                </a:outerShdw>
              </a:effectLst>
            </a:endParaRPr>
          </a:p>
        </p:txBody>
      </p:sp>
      <p:sp>
        <p:nvSpPr>
          <p:cNvPr id="37" name="ZoneTexte 36">
            <a:extLst>
              <a:ext uri="{FF2B5EF4-FFF2-40B4-BE49-F238E27FC236}">
                <a16:creationId xmlns:a16="http://schemas.microsoft.com/office/drawing/2014/main" id="{97C5E258-FDDD-42CA-9CA5-4E824353E071}"/>
              </a:ext>
            </a:extLst>
          </p:cNvPr>
          <p:cNvSpPr txBox="1"/>
          <p:nvPr/>
        </p:nvSpPr>
        <p:spPr>
          <a:xfrm>
            <a:off x="4719909" y="3358874"/>
            <a:ext cx="2167724" cy="1200329"/>
          </a:xfrm>
          <a:prstGeom prst="rect">
            <a:avLst/>
          </a:prstGeom>
          <a:noFill/>
        </p:spPr>
        <p:txBody>
          <a:bodyPr wrap="square">
            <a:spAutoFit/>
          </a:bodyPr>
          <a:lstStyle/>
          <a:p>
            <a:pPr algn="ctr"/>
            <a:r>
              <a:rPr lang="ar-MA" sz="1800" b="1" dirty="0">
                <a:latin typeface="PNU" panose="00000500000000000000" pitchFamily="2" charset="-78"/>
                <a:cs typeface="PNU" panose="00000500000000000000" pitchFamily="2" charset="-78"/>
              </a:rPr>
              <a:t>المشاريع المقبولة من طرف اللجنة الإقليمية للتنمية البشرية</a:t>
            </a:r>
            <a:endParaRPr lang="fr-FR" sz="1100" b="1" dirty="0">
              <a:latin typeface="PNU" panose="00000500000000000000" pitchFamily="2" charset="-78"/>
              <a:cs typeface="PNU" panose="00000500000000000000" pitchFamily="2" charset="-78"/>
            </a:endParaRPr>
          </a:p>
        </p:txBody>
      </p:sp>
      <p:sp>
        <p:nvSpPr>
          <p:cNvPr id="38" name="ZoneTexte 37">
            <a:extLst>
              <a:ext uri="{FF2B5EF4-FFF2-40B4-BE49-F238E27FC236}">
                <a16:creationId xmlns:a16="http://schemas.microsoft.com/office/drawing/2014/main" id="{007D3B32-1E50-4C9E-8EED-28E114B44EF3}"/>
              </a:ext>
            </a:extLst>
          </p:cNvPr>
          <p:cNvSpPr txBox="1"/>
          <p:nvPr/>
        </p:nvSpPr>
        <p:spPr>
          <a:xfrm>
            <a:off x="1614073" y="3358874"/>
            <a:ext cx="1856210" cy="923330"/>
          </a:xfrm>
          <a:prstGeom prst="rect">
            <a:avLst/>
          </a:prstGeom>
          <a:noFill/>
        </p:spPr>
        <p:txBody>
          <a:bodyPr wrap="square">
            <a:spAutoFit/>
          </a:bodyPr>
          <a:lstStyle/>
          <a:p>
            <a:pPr algn="ctr"/>
            <a:r>
              <a:rPr lang="ar-MA" sz="1800" b="1" dirty="0">
                <a:latin typeface="PNU" panose="00000500000000000000" pitchFamily="2" charset="-78"/>
                <a:cs typeface="PNU" panose="00000500000000000000" pitchFamily="2" charset="-78"/>
              </a:rPr>
              <a:t>المشاريع الممولة و في طور </a:t>
            </a:r>
            <a:r>
              <a:rPr lang="ar-MA" sz="1800" b="1" dirty="0" err="1">
                <a:latin typeface="PNU" panose="00000500000000000000" pitchFamily="2" charset="-78"/>
                <a:cs typeface="PNU" panose="00000500000000000000" pitchFamily="2" charset="-78"/>
              </a:rPr>
              <a:t>الإشتغال</a:t>
            </a:r>
            <a:endParaRPr lang="fr-FR" sz="1800" b="1" dirty="0">
              <a:latin typeface="PNU" panose="00000500000000000000" pitchFamily="2" charset="-78"/>
              <a:cs typeface="PNU" panose="00000500000000000000" pitchFamily="2" charset="-78"/>
            </a:endParaRPr>
          </a:p>
        </p:txBody>
      </p:sp>
      <p:pic>
        <p:nvPicPr>
          <p:cNvPr id="45" name="Image 44">
            <a:extLst>
              <a:ext uri="{FF2B5EF4-FFF2-40B4-BE49-F238E27FC236}">
                <a16:creationId xmlns:a16="http://schemas.microsoft.com/office/drawing/2014/main" id="{059204E4-BB6B-40C6-9803-C6B84AF48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88" y="199941"/>
            <a:ext cx="1357449" cy="466848"/>
          </a:xfrm>
          <a:prstGeom prst="rect">
            <a:avLst/>
          </a:prstGeom>
        </p:spPr>
      </p:pic>
      <p:sp>
        <p:nvSpPr>
          <p:cNvPr id="46" name="Google Shape;1018;p39">
            <a:extLst>
              <a:ext uri="{FF2B5EF4-FFF2-40B4-BE49-F238E27FC236}">
                <a16:creationId xmlns:a16="http://schemas.microsoft.com/office/drawing/2014/main" id="{88B05446-46AC-4D15-9CBD-C5694498E260}"/>
              </a:ext>
            </a:extLst>
          </p:cNvPr>
          <p:cNvSpPr txBox="1">
            <a:spLocks noGrp="1"/>
          </p:cNvSpPr>
          <p:nvPr>
            <p:ph type="title"/>
          </p:nvPr>
        </p:nvSpPr>
        <p:spPr>
          <a:xfrm>
            <a:off x="1289550" y="2907"/>
            <a:ext cx="6564895" cy="488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2800" dirty="0">
                <a:latin typeface="PNU" panose="00000500000000000000" pitchFamily="2" charset="-78"/>
                <a:cs typeface="PNU" panose="00000500000000000000" pitchFamily="2" charset="-78"/>
              </a:rPr>
              <a:t>الاقتصاد الاجتماعي والتضامني في أرقام</a:t>
            </a:r>
            <a:endParaRPr sz="2800" dirty="0"/>
          </a:p>
        </p:txBody>
      </p:sp>
    </p:spTree>
    <p:extLst>
      <p:ext uri="{BB962C8B-B14F-4D97-AF65-F5344CB8AC3E}">
        <p14:creationId xmlns:p14="http://schemas.microsoft.com/office/powerpoint/2010/main" val="4040577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9"/>
          <p:cNvSpPr txBox="1">
            <a:spLocks noGrp="1"/>
          </p:cNvSpPr>
          <p:nvPr>
            <p:ph type="title"/>
          </p:nvPr>
        </p:nvSpPr>
        <p:spPr>
          <a:xfrm>
            <a:off x="1289550" y="2907"/>
            <a:ext cx="6564895" cy="488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3600" dirty="0">
                <a:latin typeface="PNU" panose="00000500000000000000" pitchFamily="2" charset="-78"/>
                <a:cs typeface="PNU" panose="00000500000000000000" pitchFamily="2" charset="-78"/>
              </a:rPr>
              <a:t>الاقتصاد الاجتماعي والتضامني</a:t>
            </a:r>
            <a:endParaRPr dirty="0"/>
          </a:p>
        </p:txBody>
      </p:sp>
      <p:sp>
        <p:nvSpPr>
          <p:cNvPr id="1150" name="Google Shape;1150;p39"/>
          <p:cNvSpPr/>
          <p:nvPr/>
        </p:nvSpPr>
        <p:spPr>
          <a:xfrm>
            <a:off x="106479" y="656729"/>
            <a:ext cx="249869" cy="288514"/>
          </a:xfrm>
          <a:custGeom>
            <a:avLst/>
            <a:gdLst/>
            <a:ahLst/>
            <a:cxnLst/>
            <a:rect l="l" t="t" r="r" b="b"/>
            <a:pathLst>
              <a:path w="11729" h="13543" fill="none" extrusionOk="0">
                <a:moveTo>
                  <a:pt x="1" y="0"/>
                </a:moveTo>
                <a:lnTo>
                  <a:pt x="11729" y="6770"/>
                </a:lnTo>
                <a:lnTo>
                  <a:pt x="1" y="13542"/>
                </a:lnTo>
                <a:close/>
              </a:path>
            </a:pathLst>
          </a:custGeom>
          <a:solidFill>
            <a:schemeClr val="lt1"/>
          </a:solidFill>
          <a:ln w="2005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Image 146">
            <a:extLst>
              <a:ext uri="{FF2B5EF4-FFF2-40B4-BE49-F238E27FC236}">
                <a16:creationId xmlns:a16="http://schemas.microsoft.com/office/drawing/2014/main" id="{B190FCCC-92DF-4F62-9365-6CD10753A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5" y="213844"/>
            <a:ext cx="1156738" cy="397820"/>
          </a:xfrm>
          <a:prstGeom prst="rect">
            <a:avLst/>
          </a:prstGeom>
        </p:spPr>
      </p:pic>
      <p:sp>
        <p:nvSpPr>
          <p:cNvPr id="9" name="ZoneTexte 8">
            <a:extLst>
              <a:ext uri="{FF2B5EF4-FFF2-40B4-BE49-F238E27FC236}">
                <a16:creationId xmlns:a16="http://schemas.microsoft.com/office/drawing/2014/main" id="{9E5F4656-A5F9-489D-821E-E34167000FB7}"/>
              </a:ext>
            </a:extLst>
          </p:cNvPr>
          <p:cNvSpPr txBox="1"/>
          <p:nvPr/>
        </p:nvSpPr>
        <p:spPr>
          <a:xfrm>
            <a:off x="978521" y="583315"/>
            <a:ext cx="7186952" cy="1034899"/>
          </a:xfrm>
          <a:prstGeom prst="rect">
            <a:avLst/>
          </a:prstGeom>
          <a:noFill/>
        </p:spPr>
        <p:txBody>
          <a:bodyPr wrap="square">
            <a:spAutoFit/>
          </a:bodyPr>
          <a:lstStyle/>
          <a:p>
            <a:pPr algn="just" rtl="1">
              <a:lnSpc>
                <a:spcPct val="150000"/>
              </a:lnSpc>
            </a:pPr>
            <a:r>
              <a:rPr lang="ar-MA" b="1" dirty="0">
                <a:latin typeface="18 Khebrat Musamim" pitchFamily="50" charset="0"/>
                <a:cs typeface="18 Khebrat Musamim" pitchFamily="50" charset="0"/>
              </a:rPr>
              <a:t>بناء على هذه النتائج </a:t>
            </a:r>
            <a:r>
              <a:rPr lang="ar-MA" b="1" dirty="0" err="1">
                <a:latin typeface="18 Khebrat Musamim" pitchFamily="50" charset="0"/>
                <a:cs typeface="18 Khebrat Musamim" pitchFamily="50" charset="0"/>
              </a:rPr>
              <a:t>الاجابية</a:t>
            </a:r>
            <a:r>
              <a:rPr lang="fr-FR" b="1">
                <a:latin typeface="18 Khebrat Musamim" pitchFamily="50" charset="0"/>
                <a:cs typeface="18 Khebrat Musamim" pitchFamily="50" charset="0"/>
              </a:rPr>
              <a:t> </a:t>
            </a:r>
            <a:r>
              <a:rPr lang="ar-MA" b="1">
                <a:latin typeface="18 Khebrat Musamim" pitchFamily="50" charset="0"/>
                <a:cs typeface="18 Khebrat Musamim" pitchFamily="50" charset="0"/>
              </a:rPr>
              <a:t>أيضًا</a:t>
            </a:r>
            <a:r>
              <a:rPr lang="ar-MA" b="1" dirty="0">
                <a:latin typeface="18 Khebrat Musamim" pitchFamily="50" charset="0"/>
                <a:cs typeface="18 Khebrat Musamim" pitchFamily="50" charset="0"/>
              </a:rPr>
              <a:t>، جددت اللجنة الإقليمية للتنمية البشرية ثقتها في جمعية "نجم" من خلال توقيع اتفاقية جديدة لتنفيذ محور «دعم الاقتصاد الاجتماعي والتضامني» بعمالة مقاطعات مولاي رشيد لسنة 2025.</a:t>
            </a:r>
            <a:endParaRPr lang="fr-FR" sz="1100" b="1" dirty="0">
              <a:latin typeface="18 Khebrat Musamim" pitchFamily="50" charset="0"/>
              <a:cs typeface="18 Khebrat Musamim" pitchFamily="50" charset="0"/>
            </a:endParaRPr>
          </a:p>
        </p:txBody>
      </p:sp>
      <p:pic>
        <p:nvPicPr>
          <p:cNvPr id="13" name="Image 12">
            <a:extLst>
              <a:ext uri="{FF2B5EF4-FFF2-40B4-BE49-F238E27FC236}">
                <a16:creationId xmlns:a16="http://schemas.microsoft.com/office/drawing/2014/main" id="{1CBF30B2-1CF0-46F7-82CE-D476E19EB0B2}"/>
              </a:ext>
            </a:extLst>
          </p:cNvPr>
          <p:cNvPicPr>
            <a:picLocks noChangeAspect="1"/>
          </p:cNvPicPr>
          <p:nvPr/>
        </p:nvPicPr>
        <p:blipFill rotWithShape="1">
          <a:blip r:embed="rId4"/>
          <a:srcRect l="21029" t="23704" r="17737" b="19012"/>
          <a:stretch/>
        </p:blipFill>
        <p:spPr>
          <a:xfrm>
            <a:off x="3291840" y="1666445"/>
            <a:ext cx="2318426" cy="1661573"/>
          </a:xfrm>
          <a:prstGeom prst="rect">
            <a:avLst/>
          </a:prstGeom>
        </p:spPr>
      </p:pic>
      <p:pic>
        <p:nvPicPr>
          <p:cNvPr id="14" name="Image 13">
            <a:extLst>
              <a:ext uri="{FF2B5EF4-FFF2-40B4-BE49-F238E27FC236}">
                <a16:creationId xmlns:a16="http://schemas.microsoft.com/office/drawing/2014/main" id="{38CA1B09-5658-4B19-92AC-3C4D1796AB94}"/>
              </a:ext>
            </a:extLst>
          </p:cNvPr>
          <p:cNvPicPr>
            <a:picLocks noChangeAspect="1"/>
          </p:cNvPicPr>
          <p:nvPr/>
        </p:nvPicPr>
        <p:blipFill rotWithShape="1">
          <a:blip r:embed="rId5"/>
          <a:srcRect l="12469" t="36543" r="19185"/>
          <a:stretch/>
        </p:blipFill>
        <p:spPr>
          <a:xfrm>
            <a:off x="6160784" y="1666445"/>
            <a:ext cx="2133361" cy="1661573"/>
          </a:xfrm>
          <a:prstGeom prst="rect">
            <a:avLst/>
          </a:prstGeom>
        </p:spPr>
      </p:pic>
      <p:pic>
        <p:nvPicPr>
          <p:cNvPr id="15" name="Image 14">
            <a:extLst>
              <a:ext uri="{FF2B5EF4-FFF2-40B4-BE49-F238E27FC236}">
                <a16:creationId xmlns:a16="http://schemas.microsoft.com/office/drawing/2014/main" id="{D9894247-1BEC-45AD-BB02-2A70852EC2AD}"/>
              </a:ext>
            </a:extLst>
          </p:cNvPr>
          <p:cNvPicPr>
            <a:picLocks noChangeAspect="1"/>
          </p:cNvPicPr>
          <p:nvPr/>
        </p:nvPicPr>
        <p:blipFill rotWithShape="1">
          <a:blip r:embed="rId6"/>
          <a:srcRect l="17869" t="25087"/>
          <a:stretch/>
        </p:blipFill>
        <p:spPr>
          <a:xfrm>
            <a:off x="495117" y="3478557"/>
            <a:ext cx="2097626" cy="1526748"/>
          </a:xfrm>
          <a:prstGeom prst="rect">
            <a:avLst/>
          </a:prstGeom>
        </p:spPr>
      </p:pic>
      <p:pic>
        <p:nvPicPr>
          <p:cNvPr id="16" name="Image 15">
            <a:extLst>
              <a:ext uri="{FF2B5EF4-FFF2-40B4-BE49-F238E27FC236}">
                <a16:creationId xmlns:a16="http://schemas.microsoft.com/office/drawing/2014/main" id="{FB21CC6B-4AE0-4BCC-815B-75EA1DF34D52}"/>
              </a:ext>
            </a:extLst>
          </p:cNvPr>
          <p:cNvPicPr>
            <a:picLocks noChangeAspect="1"/>
          </p:cNvPicPr>
          <p:nvPr/>
        </p:nvPicPr>
        <p:blipFill rotWithShape="1">
          <a:blip r:embed="rId7"/>
          <a:srcRect t="31667" r="44469" b="19012"/>
          <a:stretch/>
        </p:blipFill>
        <p:spPr>
          <a:xfrm>
            <a:off x="3291839" y="3478557"/>
            <a:ext cx="2318427" cy="1526748"/>
          </a:xfrm>
          <a:prstGeom prst="rect">
            <a:avLst/>
          </a:prstGeom>
        </p:spPr>
      </p:pic>
      <p:pic>
        <p:nvPicPr>
          <p:cNvPr id="17" name="Image 16">
            <a:extLst>
              <a:ext uri="{FF2B5EF4-FFF2-40B4-BE49-F238E27FC236}">
                <a16:creationId xmlns:a16="http://schemas.microsoft.com/office/drawing/2014/main" id="{7DD63B66-C2A0-472F-9C01-F01A03930CB7}"/>
              </a:ext>
            </a:extLst>
          </p:cNvPr>
          <p:cNvPicPr>
            <a:picLocks noChangeAspect="1"/>
          </p:cNvPicPr>
          <p:nvPr/>
        </p:nvPicPr>
        <p:blipFill>
          <a:blip r:embed="rId8"/>
          <a:stretch>
            <a:fillRect/>
          </a:stretch>
        </p:blipFill>
        <p:spPr>
          <a:xfrm>
            <a:off x="6160785" y="3478557"/>
            <a:ext cx="2133360" cy="1526748"/>
          </a:xfrm>
          <a:prstGeom prst="rect">
            <a:avLst/>
          </a:prstGeom>
        </p:spPr>
      </p:pic>
      <p:pic>
        <p:nvPicPr>
          <p:cNvPr id="18" name="Image 17">
            <a:extLst>
              <a:ext uri="{FF2B5EF4-FFF2-40B4-BE49-F238E27FC236}">
                <a16:creationId xmlns:a16="http://schemas.microsoft.com/office/drawing/2014/main" id="{56FABB5C-EB04-4C6C-89F8-D51E0609EC7E}"/>
              </a:ext>
            </a:extLst>
          </p:cNvPr>
          <p:cNvPicPr>
            <a:picLocks noChangeAspect="1"/>
          </p:cNvPicPr>
          <p:nvPr/>
        </p:nvPicPr>
        <p:blipFill rotWithShape="1">
          <a:blip r:embed="rId9"/>
          <a:srcRect l="9967" t="29827" r="9176"/>
          <a:stretch/>
        </p:blipFill>
        <p:spPr>
          <a:xfrm>
            <a:off x="495117" y="1666445"/>
            <a:ext cx="2097623" cy="1661576"/>
          </a:xfrm>
          <a:prstGeom prst="rect">
            <a:avLst/>
          </a:prstGeom>
        </p:spPr>
      </p:pic>
    </p:spTree>
    <p:extLst>
      <p:ext uri="{BB962C8B-B14F-4D97-AF65-F5344CB8AC3E}">
        <p14:creationId xmlns:p14="http://schemas.microsoft.com/office/powerpoint/2010/main" val="4029877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0"/>
          <p:cNvSpPr/>
          <p:nvPr/>
        </p:nvSpPr>
        <p:spPr>
          <a:xfrm>
            <a:off x="1732500" y="1427700"/>
            <a:ext cx="5679000" cy="2224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txBox="1">
            <a:spLocks noGrp="1"/>
          </p:cNvSpPr>
          <p:nvPr>
            <p:ph type="title"/>
          </p:nvPr>
        </p:nvSpPr>
        <p:spPr>
          <a:xfrm>
            <a:off x="2038200" y="1681350"/>
            <a:ext cx="5067600" cy="17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MA" sz="3200" dirty="0">
                <a:latin typeface="PNU" panose="00000500000000000000" pitchFamily="2" charset="-78"/>
                <a:cs typeface="PNU" panose="00000500000000000000" pitchFamily="2" charset="-78"/>
              </a:rPr>
              <a:t>أكاديمية نجم للمهن الرقمية</a:t>
            </a:r>
            <a:endParaRPr lang="ar-MA" sz="3200" b="0" dirty="0">
              <a:latin typeface="PNU" panose="00000500000000000000" pitchFamily="2" charset="-78"/>
              <a:cs typeface="PNU" panose="00000500000000000000" pitchFamily="2" charset="-78"/>
            </a:endParaRPr>
          </a:p>
        </p:txBody>
      </p:sp>
      <p:sp>
        <p:nvSpPr>
          <p:cNvPr id="1158" name="Google Shape;1158;p40"/>
          <p:cNvSpPr txBox="1">
            <a:spLocks noGrp="1"/>
          </p:cNvSpPr>
          <p:nvPr>
            <p:ph type="title" idx="2"/>
          </p:nvPr>
        </p:nvSpPr>
        <p:spPr>
          <a:xfrm>
            <a:off x="1013638" y="1102125"/>
            <a:ext cx="1413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59" name="Google Shape;1159;p40"/>
          <p:cNvSpPr/>
          <p:nvPr/>
        </p:nvSpPr>
        <p:spPr>
          <a:xfrm>
            <a:off x="2601175" y="3772050"/>
            <a:ext cx="5067600" cy="4908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txBox="1">
            <a:spLocks noGrp="1"/>
          </p:cNvSpPr>
          <p:nvPr>
            <p:ph type="subTitle" idx="1"/>
          </p:nvPr>
        </p:nvSpPr>
        <p:spPr>
          <a:xfrm>
            <a:off x="2848525" y="3798950"/>
            <a:ext cx="45729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b="1" dirty="0">
                <a:latin typeface="18 Khebrat Musamim" pitchFamily="50" charset="0"/>
                <a:cs typeface="18 Khebrat Musamim" pitchFamily="50" charset="0"/>
              </a:rPr>
              <a:t>الارتقاء الاجتماعي عبر </a:t>
            </a:r>
            <a:r>
              <a:rPr lang="ar-MA" b="1" dirty="0" err="1">
                <a:latin typeface="18 Khebrat Musamim" pitchFamily="50" charset="0"/>
                <a:cs typeface="18 Khebrat Musamim" pitchFamily="50" charset="0"/>
              </a:rPr>
              <a:t>الرقمنة</a:t>
            </a:r>
            <a:endParaRPr lang="ar-MA" b="1" dirty="0">
              <a:latin typeface="18 Khebrat Musamim" pitchFamily="50" charset="0"/>
              <a:cs typeface="18 Khebrat Musamim" pitchFamily="50" charset="0"/>
            </a:endParaRPr>
          </a:p>
        </p:txBody>
      </p:sp>
      <p:grpSp>
        <p:nvGrpSpPr>
          <p:cNvPr id="1161" name="Google Shape;1161;p40"/>
          <p:cNvGrpSpPr/>
          <p:nvPr/>
        </p:nvGrpSpPr>
        <p:grpSpPr>
          <a:xfrm>
            <a:off x="7048249" y="1320436"/>
            <a:ext cx="437533" cy="301077"/>
            <a:chOff x="2367750" y="1486200"/>
            <a:chExt cx="350700" cy="241325"/>
          </a:xfrm>
        </p:grpSpPr>
        <p:sp>
          <p:nvSpPr>
            <p:cNvPr id="1162" name="Google Shape;1162;p40"/>
            <p:cNvSpPr/>
            <p:nvPr/>
          </p:nvSpPr>
          <p:spPr>
            <a:xfrm>
              <a:off x="2367750" y="1486200"/>
              <a:ext cx="350700" cy="241325"/>
            </a:xfrm>
            <a:custGeom>
              <a:avLst/>
              <a:gdLst/>
              <a:ahLst/>
              <a:cxnLst/>
              <a:rect l="l" t="t" r="r" b="b"/>
              <a:pathLst>
                <a:path w="14028" h="9653" extrusionOk="0">
                  <a:moveTo>
                    <a:pt x="2810" y="0"/>
                  </a:moveTo>
                  <a:cubicBezTo>
                    <a:pt x="1258" y="0"/>
                    <a:pt x="1" y="1258"/>
                    <a:pt x="1" y="2810"/>
                  </a:cubicBezTo>
                  <a:lnTo>
                    <a:pt x="1" y="6843"/>
                  </a:lnTo>
                  <a:cubicBezTo>
                    <a:pt x="1" y="8395"/>
                    <a:pt x="1258" y="9652"/>
                    <a:pt x="2810" y="9652"/>
                  </a:cubicBezTo>
                  <a:lnTo>
                    <a:pt x="11217" y="9652"/>
                  </a:lnTo>
                  <a:cubicBezTo>
                    <a:pt x="12768" y="9652"/>
                    <a:pt x="14027" y="8396"/>
                    <a:pt x="14026" y="6843"/>
                  </a:cubicBezTo>
                  <a:lnTo>
                    <a:pt x="14026" y="2810"/>
                  </a:lnTo>
                  <a:cubicBezTo>
                    <a:pt x="14026" y="1258"/>
                    <a:pt x="12768" y="0"/>
                    <a:pt x="1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454250" y="1593675"/>
              <a:ext cx="61350" cy="8050"/>
            </a:xfrm>
            <a:custGeom>
              <a:avLst/>
              <a:gdLst/>
              <a:ahLst/>
              <a:cxnLst/>
              <a:rect l="l" t="t" r="r" b="b"/>
              <a:pathLst>
                <a:path w="2454" h="322" extrusionOk="0">
                  <a:moveTo>
                    <a:pt x="1" y="1"/>
                  </a:moveTo>
                  <a:lnTo>
                    <a:pt x="1" y="322"/>
                  </a:lnTo>
                  <a:lnTo>
                    <a:pt x="2454" y="322"/>
                  </a:lnTo>
                  <a:lnTo>
                    <a:pt x="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454250" y="1572350"/>
              <a:ext cx="139800" cy="8025"/>
            </a:xfrm>
            <a:custGeom>
              <a:avLst/>
              <a:gdLst/>
              <a:ahLst/>
              <a:cxnLst/>
              <a:rect l="l" t="t" r="r" b="b"/>
              <a:pathLst>
                <a:path w="5592" h="321" extrusionOk="0">
                  <a:moveTo>
                    <a:pt x="1" y="1"/>
                  </a:moveTo>
                  <a:lnTo>
                    <a:pt x="1" y="321"/>
                  </a:lnTo>
                  <a:lnTo>
                    <a:pt x="5592" y="321"/>
                  </a:lnTo>
                  <a:lnTo>
                    <a:pt x="5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40"/>
          <p:cNvSpPr/>
          <p:nvPr/>
        </p:nvSpPr>
        <p:spPr>
          <a:xfrm>
            <a:off x="556712" y="3993707"/>
            <a:ext cx="2026811" cy="649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rot="-5400000">
            <a:off x="3432751" y="213150"/>
            <a:ext cx="135350" cy="2079224"/>
          </a:xfrm>
          <a:custGeom>
            <a:avLst/>
            <a:gdLst/>
            <a:ahLst/>
            <a:cxnLst/>
            <a:rect l="l" t="t" r="r" b="b"/>
            <a:pathLst>
              <a:path w="1" h="37616" fill="none" extrusionOk="0">
                <a:moveTo>
                  <a:pt x="0" y="37616"/>
                </a:moveTo>
                <a:lnTo>
                  <a:pt x="0" y="0"/>
                </a:lnTo>
              </a:path>
            </a:pathLst>
          </a:custGeom>
          <a:noFill/>
          <a:ln w="38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40"/>
          <p:cNvGrpSpPr/>
          <p:nvPr/>
        </p:nvGrpSpPr>
        <p:grpSpPr>
          <a:xfrm>
            <a:off x="7530625" y="1044739"/>
            <a:ext cx="1215762" cy="4005027"/>
            <a:chOff x="2767750" y="1199075"/>
            <a:chExt cx="414950" cy="1366950"/>
          </a:xfrm>
        </p:grpSpPr>
        <p:sp>
          <p:nvSpPr>
            <p:cNvPr id="1168" name="Google Shape;1168;p40"/>
            <p:cNvSpPr/>
            <p:nvPr/>
          </p:nvSpPr>
          <p:spPr>
            <a:xfrm>
              <a:off x="3099450" y="1580900"/>
              <a:ext cx="48400" cy="48475"/>
            </a:xfrm>
            <a:custGeom>
              <a:avLst/>
              <a:gdLst/>
              <a:ahLst/>
              <a:cxnLst/>
              <a:rect l="l" t="t" r="r" b="b"/>
              <a:pathLst>
                <a:path w="1936" h="1939" extrusionOk="0">
                  <a:moveTo>
                    <a:pt x="1935" y="1"/>
                  </a:moveTo>
                  <a:cubicBezTo>
                    <a:pt x="879" y="1"/>
                    <a:pt x="21" y="847"/>
                    <a:pt x="0" y="1899"/>
                  </a:cubicBezTo>
                  <a:cubicBezTo>
                    <a:pt x="167" y="1902"/>
                    <a:pt x="335" y="1905"/>
                    <a:pt x="497" y="1908"/>
                  </a:cubicBezTo>
                  <a:cubicBezTo>
                    <a:pt x="1256" y="1920"/>
                    <a:pt x="1920" y="1939"/>
                    <a:pt x="1935" y="1939"/>
                  </a:cubicBezTo>
                  <a:lnTo>
                    <a:pt x="1935" y="1"/>
                  </a:lnTo>
                  <a:close/>
                </a:path>
              </a:pathLst>
            </a:custGeom>
            <a:solidFill>
              <a:srgbClr val="3F4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790475" y="2444300"/>
              <a:ext cx="125175" cy="112425"/>
            </a:xfrm>
            <a:custGeom>
              <a:avLst/>
              <a:gdLst/>
              <a:ahLst/>
              <a:cxnLst/>
              <a:rect l="l" t="t" r="r" b="b"/>
              <a:pathLst>
                <a:path w="5007" h="4497" extrusionOk="0">
                  <a:moveTo>
                    <a:pt x="3035" y="0"/>
                  </a:moveTo>
                  <a:lnTo>
                    <a:pt x="2444" y="2064"/>
                  </a:lnTo>
                  <a:lnTo>
                    <a:pt x="1" y="4497"/>
                  </a:lnTo>
                  <a:lnTo>
                    <a:pt x="1" y="4497"/>
                  </a:lnTo>
                  <a:lnTo>
                    <a:pt x="4739" y="3490"/>
                  </a:lnTo>
                  <a:lnTo>
                    <a:pt x="5006" y="198"/>
                  </a:lnTo>
                  <a:lnTo>
                    <a:pt x="3035" y="0"/>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2767750" y="2488650"/>
              <a:ext cx="158550" cy="75500"/>
            </a:xfrm>
            <a:custGeom>
              <a:avLst/>
              <a:gdLst/>
              <a:ahLst/>
              <a:cxnLst/>
              <a:rect l="l" t="t" r="r" b="b"/>
              <a:pathLst>
                <a:path w="6342" h="3020" extrusionOk="0">
                  <a:moveTo>
                    <a:pt x="3352" y="1"/>
                  </a:moveTo>
                  <a:lnTo>
                    <a:pt x="0" y="2955"/>
                  </a:lnTo>
                  <a:lnTo>
                    <a:pt x="6342" y="3020"/>
                  </a:lnTo>
                  <a:lnTo>
                    <a:pt x="5915" y="35"/>
                  </a:lnTo>
                  <a:lnTo>
                    <a:pt x="4667" y="1250"/>
                  </a:lnTo>
                  <a:lnTo>
                    <a:pt x="33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2835250" y="2497150"/>
              <a:ext cx="15800" cy="11275"/>
            </a:xfrm>
            <a:custGeom>
              <a:avLst/>
              <a:gdLst/>
              <a:ahLst/>
              <a:cxnLst/>
              <a:rect l="l" t="t" r="r" b="b"/>
              <a:pathLst>
                <a:path w="632" h="451" extrusionOk="0">
                  <a:moveTo>
                    <a:pt x="49" y="1"/>
                  </a:moveTo>
                  <a:lnTo>
                    <a:pt x="0" y="77"/>
                  </a:lnTo>
                  <a:lnTo>
                    <a:pt x="584" y="451"/>
                  </a:lnTo>
                  <a:lnTo>
                    <a:pt x="632" y="374"/>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2822200" y="2503275"/>
              <a:ext cx="15825" cy="11300"/>
            </a:xfrm>
            <a:custGeom>
              <a:avLst/>
              <a:gdLst/>
              <a:ahLst/>
              <a:cxnLst/>
              <a:rect l="l" t="t" r="r" b="b"/>
              <a:pathLst>
                <a:path w="633" h="452" extrusionOk="0">
                  <a:moveTo>
                    <a:pt x="49" y="0"/>
                  </a:moveTo>
                  <a:lnTo>
                    <a:pt x="1" y="77"/>
                  </a:lnTo>
                  <a:lnTo>
                    <a:pt x="585" y="451"/>
                  </a:lnTo>
                  <a:lnTo>
                    <a:pt x="632" y="375"/>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3046750" y="2462275"/>
              <a:ext cx="122925" cy="100050"/>
            </a:xfrm>
            <a:custGeom>
              <a:avLst/>
              <a:gdLst/>
              <a:ahLst/>
              <a:cxnLst/>
              <a:rect l="l" t="t" r="r" b="b"/>
              <a:pathLst>
                <a:path w="4917" h="4002" extrusionOk="0">
                  <a:moveTo>
                    <a:pt x="2452" y="1"/>
                  </a:moveTo>
                  <a:lnTo>
                    <a:pt x="437" y="111"/>
                  </a:lnTo>
                  <a:lnTo>
                    <a:pt x="0" y="2905"/>
                  </a:lnTo>
                  <a:lnTo>
                    <a:pt x="4917" y="4002"/>
                  </a:lnTo>
                  <a:lnTo>
                    <a:pt x="4917" y="4002"/>
                  </a:lnTo>
                  <a:lnTo>
                    <a:pt x="2285" y="1519"/>
                  </a:lnTo>
                  <a:lnTo>
                    <a:pt x="2452" y="1"/>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3040575" y="2496050"/>
              <a:ext cx="142125" cy="69975"/>
            </a:xfrm>
            <a:custGeom>
              <a:avLst/>
              <a:gdLst/>
              <a:ahLst/>
              <a:cxnLst/>
              <a:rect l="l" t="t" r="r" b="b"/>
              <a:pathLst>
                <a:path w="5685" h="2799" extrusionOk="0">
                  <a:moveTo>
                    <a:pt x="2757" y="0"/>
                  </a:moveTo>
                  <a:lnTo>
                    <a:pt x="1312" y="1316"/>
                  </a:lnTo>
                  <a:lnTo>
                    <a:pt x="436" y="121"/>
                  </a:lnTo>
                  <a:lnTo>
                    <a:pt x="0" y="2733"/>
                  </a:lnTo>
                  <a:lnTo>
                    <a:pt x="5684" y="2798"/>
                  </a:lnTo>
                  <a:lnTo>
                    <a:pt x="2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3108075" y="2504000"/>
              <a:ext cx="16175" cy="10625"/>
            </a:xfrm>
            <a:custGeom>
              <a:avLst/>
              <a:gdLst/>
              <a:ahLst/>
              <a:cxnLst/>
              <a:rect l="l" t="t" r="r" b="b"/>
              <a:pathLst>
                <a:path w="647" h="425" extrusionOk="0">
                  <a:moveTo>
                    <a:pt x="601" y="0"/>
                  </a:moveTo>
                  <a:lnTo>
                    <a:pt x="0" y="347"/>
                  </a:lnTo>
                  <a:lnTo>
                    <a:pt x="46" y="425"/>
                  </a:lnTo>
                  <a:lnTo>
                    <a:pt x="647" y="78"/>
                  </a:lnTo>
                  <a:lnTo>
                    <a:pt x="6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3120825" y="2510725"/>
              <a:ext cx="16175" cy="10650"/>
            </a:xfrm>
            <a:custGeom>
              <a:avLst/>
              <a:gdLst/>
              <a:ahLst/>
              <a:cxnLst/>
              <a:rect l="l" t="t" r="r" b="b"/>
              <a:pathLst>
                <a:path w="647" h="426" extrusionOk="0">
                  <a:moveTo>
                    <a:pt x="601" y="1"/>
                  </a:moveTo>
                  <a:lnTo>
                    <a:pt x="0" y="347"/>
                  </a:lnTo>
                  <a:lnTo>
                    <a:pt x="45" y="425"/>
                  </a:lnTo>
                  <a:lnTo>
                    <a:pt x="647" y="78"/>
                  </a:lnTo>
                  <a:lnTo>
                    <a:pt x="6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2843475" y="1675675"/>
              <a:ext cx="320175" cy="794325"/>
            </a:xfrm>
            <a:custGeom>
              <a:avLst/>
              <a:gdLst/>
              <a:ahLst/>
              <a:cxnLst/>
              <a:rect l="l" t="t" r="r" b="b"/>
              <a:pathLst>
                <a:path w="12807" h="31773" extrusionOk="0">
                  <a:moveTo>
                    <a:pt x="10150" y="1"/>
                  </a:moveTo>
                  <a:lnTo>
                    <a:pt x="4517" y="544"/>
                  </a:lnTo>
                  <a:cubicBezTo>
                    <a:pt x="4517" y="544"/>
                    <a:pt x="3717" y="1131"/>
                    <a:pt x="2917" y="4173"/>
                  </a:cubicBezTo>
                  <a:cubicBezTo>
                    <a:pt x="1941" y="7880"/>
                    <a:pt x="480" y="17523"/>
                    <a:pt x="0" y="31424"/>
                  </a:cubicBezTo>
                  <a:lnTo>
                    <a:pt x="3642" y="31534"/>
                  </a:lnTo>
                  <a:lnTo>
                    <a:pt x="6626" y="10317"/>
                  </a:lnTo>
                  <a:cubicBezTo>
                    <a:pt x="6665" y="10182"/>
                    <a:pt x="6774" y="10120"/>
                    <a:pt x="6883" y="10120"/>
                  </a:cubicBezTo>
                  <a:cubicBezTo>
                    <a:pt x="7025" y="10120"/>
                    <a:pt x="7167" y="10224"/>
                    <a:pt x="7159" y="10405"/>
                  </a:cubicBezTo>
                  <a:lnTo>
                    <a:pt x="8137" y="31772"/>
                  </a:lnTo>
                  <a:lnTo>
                    <a:pt x="11726" y="31633"/>
                  </a:lnTo>
                  <a:cubicBezTo>
                    <a:pt x="11726" y="31633"/>
                    <a:pt x="12806" y="8388"/>
                    <a:pt x="11859" y="4759"/>
                  </a:cubicBezTo>
                  <a:cubicBezTo>
                    <a:pt x="10966" y="1339"/>
                    <a:pt x="10150" y="1"/>
                    <a:pt x="10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2835100" y="2428475"/>
              <a:ext cx="111550" cy="37200"/>
            </a:xfrm>
            <a:custGeom>
              <a:avLst/>
              <a:gdLst/>
              <a:ahLst/>
              <a:cxnLst/>
              <a:rect l="l" t="t" r="r" b="b"/>
              <a:pathLst>
                <a:path w="4462" h="1488" extrusionOk="0">
                  <a:moveTo>
                    <a:pt x="75" y="0"/>
                  </a:moveTo>
                  <a:lnTo>
                    <a:pt x="1" y="1488"/>
                  </a:lnTo>
                  <a:lnTo>
                    <a:pt x="4272" y="1358"/>
                  </a:lnTo>
                  <a:lnTo>
                    <a:pt x="4461" y="148"/>
                  </a:lnTo>
                  <a:lnTo>
                    <a:pt x="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3039575" y="2430300"/>
              <a:ext cx="104125" cy="39050"/>
            </a:xfrm>
            <a:custGeom>
              <a:avLst/>
              <a:gdLst/>
              <a:ahLst/>
              <a:cxnLst/>
              <a:rect l="l" t="t" r="r" b="b"/>
              <a:pathLst>
                <a:path w="4165" h="1562" extrusionOk="0">
                  <a:moveTo>
                    <a:pt x="4164" y="0"/>
                  </a:moveTo>
                  <a:lnTo>
                    <a:pt x="0" y="149"/>
                  </a:lnTo>
                  <a:cubicBezTo>
                    <a:pt x="0" y="149"/>
                    <a:pt x="222" y="1488"/>
                    <a:pt x="149" y="1562"/>
                  </a:cubicBezTo>
                  <a:lnTo>
                    <a:pt x="4144" y="1545"/>
                  </a:lnTo>
                  <a:lnTo>
                    <a:pt x="4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2799800" y="1434725"/>
              <a:ext cx="100650" cy="238875"/>
            </a:xfrm>
            <a:custGeom>
              <a:avLst/>
              <a:gdLst/>
              <a:ahLst/>
              <a:cxnLst/>
              <a:rect l="l" t="t" r="r" b="b"/>
              <a:pathLst>
                <a:path w="4026" h="9555" extrusionOk="0">
                  <a:moveTo>
                    <a:pt x="706" y="0"/>
                  </a:moveTo>
                  <a:cubicBezTo>
                    <a:pt x="530" y="0"/>
                    <a:pt x="375" y="124"/>
                    <a:pt x="337" y="300"/>
                  </a:cubicBezTo>
                  <a:lnTo>
                    <a:pt x="0" y="1926"/>
                  </a:lnTo>
                  <a:lnTo>
                    <a:pt x="19" y="2034"/>
                  </a:lnTo>
                  <a:cubicBezTo>
                    <a:pt x="19" y="2034"/>
                    <a:pt x="2566" y="9555"/>
                    <a:pt x="3927" y="9555"/>
                  </a:cubicBezTo>
                  <a:cubicBezTo>
                    <a:pt x="3960" y="9555"/>
                    <a:pt x="3993" y="9550"/>
                    <a:pt x="4025" y="9541"/>
                  </a:cubicBezTo>
                  <a:lnTo>
                    <a:pt x="4004" y="5633"/>
                  </a:lnTo>
                  <a:cubicBezTo>
                    <a:pt x="4004" y="5634"/>
                    <a:pt x="4003" y="5634"/>
                    <a:pt x="4003" y="5634"/>
                  </a:cubicBezTo>
                  <a:cubicBezTo>
                    <a:pt x="3916" y="5634"/>
                    <a:pt x="1729" y="1288"/>
                    <a:pt x="1729" y="1288"/>
                  </a:cubicBezTo>
                  <a:cubicBezTo>
                    <a:pt x="1729" y="1288"/>
                    <a:pt x="1058" y="178"/>
                    <a:pt x="757" y="4"/>
                  </a:cubicBezTo>
                  <a:cubicBezTo>
                    <a:pt x="740" y="1"/>
                    <a:pt x="723" y="0"/>
                    <a:pt x="706"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2814075" y="1388325"/>
              <a:ext cx="31400" cy="97825"/>
            </a:xfrm>
            <a:custGeom>
              <a:avLst/>
              <a:gdLst/>
              <a:ahLst/>
              <a:cxnLst/>
              <a:rect l="l" t="t" r="r" b="b"/>
              <a:pathLst>
                <a:path w="1256" h="3913" extrusionOk="0">
                  <a:moveTo>
                    <a:pt x="972" y="0"/>
                  </a:moveTo>
                  <a:cubicBezTo>
                    <a:pt x="851" y="0"/>
                    <a:pt x="741" y="85"/>
                    <a:pt x="716" y="210"/>
                  </a:cubicBezTo>
                  <a:lnTo>
                    <a:pt x="28" y="3601"/>
                  </a:lnTo>
                  <a:cubicBezTo>
                    <a:pt x="0" y="3741"/>
                    <a:pt x="90" y="3879"/>
                    <a:pt x="233" y="3907"/>
                  </a:cubicBezTo>
                  <a:cubicBezTo>
                    <a:pt x="250" y="3911"/>
                    <a:pt x="268" y="3913"/>
                    <a:pt x="285" y="3913"/>
                  </a:cubicBezTo>
                  <a:cubicBezTo>
                    <a:pt x="406" y="3913"/>
                    <a:pt x="515" y="3828"/>
                    <a:pt x="539" y="3704"/>
                  </a:cubicBezTo>
                  <a:lnTo>
                    <a:pt x="1228" y="313"/>
                  </a:lnTo>
                  <a:cubicBezTo>
                    <a:pt x="1256" y="173"/>
                    <a:pt x="1164" y="34"/>
                    <a:pt x="1024" y="5"/>
                  </a:cubicBezTo>
                  <a:cubicBezTo>
                    <a:pt x="1006" y="2"/>
                    <a:pt x="98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2811400" y="1437175"/>
              <a:ext cx="30300" cy="32400"/>
            </a:xfrm>
            <a:custGeom>
              <a:avLst/>
              <a:gdLst/>
              <a:ahLst/>
              <a:cxnLst/>
              <a:rect l="l" t="t" r="r" b="b"/>
              <a:pathLst>
                <a:path w="1212" h="1296" extrusionOk="0">
                  <a:moveTo>
                    <a:pt x="955" y="0"/>
                  </a:moveTo>
                  <a:cubicBezTo>
                    <a:pt x="703" y="0"/>
                    <a:pt x="129" y="72"/>
                    <a:pt x="66" y="296"/>
                  </a:cubicBezTo>
                  <a:cubicBezTo>
                    <a:pt x="1" y="529"/>
                    <a:pt x="514" y="540"/>
                    <a:pt x="612" y="540"/>
                  </a:cubicBezTo>
                  <a:cubicBezTo>
                    <a:pt x="622" y="540"/>
                    <a:pt x="628" y="540"/>
                    <a:pt x="628" y="540"/>
                  </a:cubicBezTo>
                  <a:lnTo>
                    <a:pt x="628" y="540"/>
                  </a:lnTo>
                  <a:cubicBezTo>
                    <a:pt x="628" y="540"/>
                    <a:pt x="330" y="1066"/>
                    <a:pt x="586" y="1237"/>
                  </a:cubicBezTo>
                  <a:cubicBezTo>
                    <a:pt x="651" y="1280"/>
                    <a:pt x="722" y="1296"/>
                    <a:pt x="793" y="1296"/>
                  </a:cubicBezTo>
                  <a:cubicBezTo>
                    <a:pt x="1004" y="1296"/>
                    <a:pt x="1211" y="1154"/>
                    <a:pt x="1211" y="1154"/>
                  </a:cubicBezTo>
                  <a:cubicBezTo>
                    <a:pt x="1211" y="1154"/>
                    <a:pt x="1203" y="27"/>
                    <a:pt x="1044" y="5"/>
                  </a:cubicBezTo>
                  <a:cubicBezTo>
                    <a:pt x="1023" y="2"/>
                    <a:pt x="993" y="0"/>
                    <a:pt x="955"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2793725" y="1404900"/>
              <a:ext cx="294025" cy="273650"/>
            </a:xfrm>
            <a:custGeom>
              <a:avLst/>
              <a:gdLst/>
              <a:ahLst/>
              <a:cxnLst/>
              <a:rect l="l" t="t" r="r" b="b"/>
              <a:pathLst>
                <a:path w="11761" h="10946" extrusionOk="0">
                  <a:moveTo>
                    <a:pt x="9014" y="0"/>
                  </a:moveTo>
                  <a:cubicBezTo>
                    <a:pt x="9014" y="0"/>
                    <a:pt x="6757" y="1365"/>
                    <a:pt x="5984" y="2135"/>
                  </a:cubicBezTo>
                  <a:cubicBezTo>
                    <a:pt x="5212" y="2906"/>
                    <a:pt x="4370" y="6818"/>
                    <a:pt x="4370" y="6818"/>
                  </a:cubicBezTo>
                  <a:lnTo>
                    <a:pt x="2492" y="2692"/>
                  </a:lnTo>
                  <a:lnTo>
                    <a:pt x="1" y="4384"/>
                  </a:lnTo>
                  <a:cubicBezTo>
                    <a:pt x="1" y="4384"/>
                    <a:pt x="2917" y="10905"/>
                    <a:pt x="4182" y="10945"/>
                  </a:cubicBezTo>
                  <a:cubicBezTo>
                    <a:pt x="4186" y="10946"/>
                    <a:pt x="4189" y="10946"/>
                    <a:pt x="4192" y="10946"/>
                  </a:cubicBezTo>
                  <a:cubicBezTo>
                    <a:pt x="5483" y="10946"/>
                    <a:pt x="11761" y="3741"/>
                    <a:pt x="9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2939150" y="1249025"/>
              <a:ext cx="146400" cy="138500"/>
            </a:xfrm>
            <a:custGeom>
              <a:avLst/>
              <a:gdLst/>
              <a:ahLst/>
              <a:cxnLst/>
              <a:rect l="l" t="t" r="r" b="b"/>
              <a:pathLst>
                <a:path w="5856" h="5540" extrusionOk="0">
                  <a:moveTo>
                    <a:pt x="2475" y="0"/>
                  </a:moveTo>
                  <a:cubicBezTo>
                    <a:pt x="1430" y="0"/>
                    <a:pt x="426" y="519"/>
                    <a:pt x="184" y="1311"/>
                  </a:cubicBezTo>
                  <a:cubicBezTo>
                    <a:pt x="149" y="1423"/>
                    <a:pt x="78" y="1599"/>
                    <a:pt x="1" y="1796"/>
                  </a:cubicBezTo>
                  <a:cubicBezTo>
                    <a:pt x="31" y="1881"/>
                    <a:pt x="45" y="1978"/>
                    <a:pt x="41" y="2087"/>
                  </a:cubicBezTo>
                  <a:cubicBezTo>
                    <a:pt x="4" y="3241"/>
                    <a:pt x="382" y="4447"/>
                    <a:pt x="1370" y="5132"/>
                  </a:cubicBezTo>
                  <a:cubicBezTo>
                    <a:pt x="1771" y="5410"/>
                    <a:pt x="2242" y="5540"/>
                    <a:pt x="2715" y="5540"/>
                  </a:cubicBezTo>
                  <a:cubicBezTo>
                    <a:pt x="3343" y="5540"/>
                    <a:pt x="3976" y="5312"/>
                    <a:pt x="4461" y="4899"/>
                  </a:cubicBezTo>
                  <a:cubicBezTo>
                    <a:pt x="5856" y="3712"/>
                    <a:pt x="5432" y="988"/>
                    <a:pt x="3885" y="357"/>
                  </a:cubicBezTo>
                  <a:cubicBezTo>
                    <a:pt x="3672" y="271"/>
                    <a:pt x="3081" y="211"/>
                    <a:pt x="2991" y="43"/>
                  </a:cubicBezTo>
                  <a:cubicBezTo>
                    <a:pt x="2820" y="14"/>
                    <a:pt x="2647" y="0"/>
                    <a:pt x="24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2932325" y="1272700"/>
              <a:ext cx="129575" cy="192925"/>
            </a:xfrm>
            <a:custGeom>
              <a:avLst/>
              <a:gdLst/>
              <a:ahLst/>
              <a:cxnLst/>
              <a:rect l="l" t="t" r="r" b="b"/>
              <a:pathLst>
                <a:path w="5183" h="7717" extrusionOk="0">
                  <a:moveTo>
                    <a:pt x="2052" y="0"/>
                  </a:moveTo>
                  <a:cubicBezTo>
                    <a:pt x="1916" y="0"/>
                    <a:pt x="1805" y="25"/>
                    <a:pt x="1735" y="36"/>
                  </a:cubicBezTo>
                  <a:cubicBezTo>
                    <a:pt x="1376" y="93"/>
                    <a:pt x="0" y="421"/>
                    <a:pt x="89" y="2419"/>
                  </a:cubicBezTo>
                  <a:cubicBezTo>
                    <a:pt x="169" y="4216"/>
                    <a:pt x="835" y="4664"/>
                    <a:pt x="1329" y="4664"/>
                  </a:cubicBezTo>
                  <a:cubicBezTo>
                    <a:pt x="1428" y="4664"/>
                    <a:pt x="1520" y="4646"/>
                    <a:pt x="1599" y="4617"/>
                  </a:cubicBezTo>
                  <a:cubicBezTo>
                    <a:pt x="1609" y="4614"/>
                    <a:pt x="1619" y="4612"/>
                    <a:pt x="1628" y="4612"/>
                  </a:cubicBezTo>
                  <a:cubicBezTo>
                    <a:pt x="1968" y="4612"/>
                    <a:pt x="2071" y="6909"/>
                    <a:pt x="1885" y="7221"/>
                  </a:cubicBezTo>
                  <a:cubicBezTo>
                    <a:pt x="2001" y="7580"/>
                    <a:pt x="2250" y="7716"/>
                    <a:pt x="2561" y="7716"/>
                  </a:cubicBezTo>
                  <a:cubicBezTo>
                    <a:pt x="3553" y="7716"/>
                    <a:pt x="5182" y="6327"/>
                    <a:pt x="5182" y="6327"/>
                  </a:cubicBezTo>
                  <a:cubicBezTo>
                    <a:pt x="5182" y="6327"/>
                    <a:pt x="4092" y="6110"/>
                    <a:pt x="3995" y="4850"/>
                  </a:cubicBezTo>
                  <a:cubicBezTo>
                    <a:pt x="3950" y="4279"/>
                    <a:pt x="3888" y="3830"/>
                    <a:pt x="4000" y="3577"/>
                  </a:cubicBezTo>
                  <a:cubicBezTo>
                    <a:pt x="4035" y="3495"/>
                    <a:pt x="4224" y="3410"/>
                    <a:pt x="4309" y="3376"/>
                  </a:cubicBezTo>
                  <a:cubicBezTo>
                    <a:pt x="4596" y="3260"/>
                    <a:pt x="4986" y="2803"/>
                    <a:pt x="4745" y="2313"/>
                  </a:cubicBezTo>
                  <a:cubicBezTo>
                    <a:pt x="4624" y="2064"/>
                    <a:pt x="4450" y="1994"/>
                    <a:pt x="4284" y="1994"/>
                  </a:cubicBezTo>
                  <a:cubicBezTo>
                    <a:pt x="4126" y="1994"/>
                    <a:pt x="3975" y="2057"/>
                    <a:pt x="3881" y="2090"/>
                  </a:cubicBezTo>
                  <a:cubicBezTo>
                    <a:pt x="3872" y="2093"/>
                    <a:pt x="3863" y="2094"/>
                    <a:pt x="3854" y="2094"/>
                  </a:cubicBezTo>
                  <a:cubicBezTo>
                    <a:pt x="3816" y="2094"/>
                    <a:pt x="3781" y="2070"/>
                    <a:pt x="3770" y="2033"/>
                  </a:cubicBezTo>
                  <a:cubicBezTo>
                    <a:pt x="3217" y="256"/>
                    <a:pt x="2495" y="0"/>
                    <a:pt x="2052"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2950675" y="1267400"/>
              <a:ext cx="81450" cy="57550"/>
            </a:xfrm>
            <a:custGeom>
              <a:avLst/>
              <a:gdLst/>
              <a:ahLst/>
              <a:cxnLst/>
              <a:rect l="l" t="t" r="r" b="b"/>
              <a:pathLst>
                <a:path w="3258" h="2302" extrusionOk="0">
                  <a:moveTo>
                    <a:pt x="1486" y="1"/>
                  </a:moveTo>
                  <a:cubicBezTo>
                    <a:pt x="1093" y="1"/>
                    <a:pt x="606" y="114"/>
                    <a:pt x="0" y="390"/>
                  </a:cubicBezTo>
                  <a:cubicBezTo>
                    <a:pt x="0" y="390"/>
                    <a:pt x="2705" y="2210"/>
                    <a:pt x="3100" y="2302"/>
                  </a:cubicBezTo>
                  <a:cubicBezTo>
                    <a:pt x="3100" y="2302"/>
                    <a:pt x="3257" y="1"/>
                    <a:pt x="14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3031275" y="1332425"/>
              <a:ext cx="15425" cy="15050"/>
            </a:xfrm>
            <a:custGeom>
              <a:avLst/>
              <a:gdLst/>
              <a:ahLst/>
              <a:cxnLst/>
              <a:rect l="l" t="t" r="r" b="b"/>
              <a:pathLst>
                <a:path w="617" h="602" extrusionOk="0">
                  <a:moveTo>
                    <a:pt x="325" y="0"/>
                  </a:moveTo>
                  <a:cubicBezTo>
                    <a:pt x="187" y="0"/>
                    <a:pt x="44" y="124"/>
                    <a:pt x="1" y="602"/>
                  </a:cubicBezTo>
                  <a:lnTo>
                    <a:pt x="616" y="146"/>
                  </a:lnTo>
                  <a:cubicBezTo>
                    <a:pt x="616" y="146"/>
                    <a:pt x="474" y="0"/>
                    <a:pt x="325"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2974625" y="1337475"/>
              <a:ext cx="27025" cy="24125"/>
            </a:xfrm>
            <a:custGeom>
              <a:avLst/>
              <a:gdLst/>
              <a:ahLst/>
              <a:cxnLst/>
              <a:rect l="l" t="t" r="r" b="b"/>
              <a:pathLst>
                <a:path w="1081" h="965" extrusionOk="0">
                  <a:moveTo>
                    <a:pt x="542" y="1"/>
                  </a:moveTo>
                  <a:cubicBezTo>
                    <a:pt x="493" y="1"/>
                    <a:pt x="443" y="8"/>
                    <a:pt x="394" y="24"/>
                  </a:cubicBezTo>
                  <a:cubicBezTo>
                    <a:pt x="141" y="106"/>
                    <a:pt x="0" y="375"/>
                    <a:pt x="82" y="629"/>
                  </a:cubicBezTo>
                  <a:cubicBezTo>
                    <a:pt x="147" y="834"/>
                    <a:pt x="337" y="965"/>
                    <a:pt x="541" y="965"/>
                  </a:cubicBezTo>
                  <a:cubicBezTo>
                    <a:pt x="589" y="965"/>
                    <a:pt x="638" y="957"/>
                    <a:pt x="687" y="942"/>
                  </a:cubicBezTo>
                  <a:cubicBezTo>
                    <a:pt x="940" y="860"/>
                    <a:pt x="1080" y="591"/>
                    <a:pt x="999" y="336"/>
                  </a:cubicBezTo>
                  <a:cubicBezTo>
                    <a:pt x="934" y="131"/>
                    <a:pt x="745" y="1"/>
                    <a:pt x="54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2934600" y="1336275"/>
              <a:ext cx="11300" cy="22325"/>
            </a:xfrm>
            <a:custGeom>
              <a:avLst/>
              <a:gdLst/>
              <a:ahLst/>
              <a:cxnLst/>
              <a:rect l="l" t="t" r="r" b="b"/>
              <a:pathLst>
                <a:path w="452" h="893" extrusionOk="0">
                  <a:moveTo>
                    <a:pt x="22" y="1"/>
                  </a:moveTo>
                  <a:cubicBezTo>
                    <a:pt x="22" y="2"/>
                    <a:pt x="0" y="573"/>
                    <a:pt x="157" y="893"/>
                  </a:cubicBezTo>
                  <a:cubicBezTo>
                    <a:pt x="352" y="783"/>
                    <a:pt x="451" y="548"/>
                    <a:pt x="380" y="326"/>
                  </a:cubicBezTo>
                  <a:cubicBezTo>
                    <a:pt x="326" y="156"/>
                    <a:pt x="186" y="36"/>
                    <a:pt x="2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2948850" y="1334325"/>
              <a:ext cx="8950" cy="13350"/>
            </a:xfrm>
            <a:custGeom>
              <a:avLst/>
              <a:gdLst/>
              <a:ahLst/>
              <a:cxnLst/>
              <a:rect l="l" t="t" r="r" b="b"/>
              <a:pathLst>
                <a:path w="358" h="534" extrusionOk="0">
                  <a:moveTo>
                    <a:pt x="297" y="0"/>
                  </a:moveTo>
                  <a:lnTo>
                    <a:pt x="30" y="405"/>
                  </a:lnTo>
                  <a:cubicBezTo>
                    <a:pt x="1" y="448"/>
                    <a:pt x="29" y="506"/>
                    <a:pt x="80" y="510"/>
                  </a:cubicBezTo>
                  <a:lnTo>
                    <a:pt x="357" y="533"/>
                  </a:lnTo>
                  <a:lnTo>
                    <a:pt x="297" y="0"/>
                  </a:ln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2964600" y="1313475"/>
              <a:ext cx="12650" cy="6775"/>
            </a:xfrm>
            <a:custGeom>
              <a:avLst/>
              <a:gdLst/>
              <a:ahLst/>
              <a:cxnLst/>
              <a:rect l="l" t="t" r="r" b="b"/>
              <a:pathLst>
                <a:path w="506" h="271" extrusionOk="0">
                  <a:moveTo>
                    <a:pt x="205" y="0"/>
                  </a:moveTo>
                  <a:cubicBezTo>
                    <a:pt x="109" y="0"/>
                    <a:pt x="25" y="54"/>
                    <a:pt x="1" y="140"/>
                  </a:cubicBezTo>
                  <a:cubicBezTo>
                    <a:pt x="1" y="140"/>
                    <a:pt x="20" y="137"/>
                    <a:pt x="52" y="137"/>
                  </a:cubicBezTo>
                  <a:cubicBezTo>
                    <a:pt x="132" y="137"/>
                    <a:pt x="292" y="153"/>
                    <a:pt x="444" y="261"/>
                  </a:cubicBezTo>
                  <a:cubicBezTo>
                    <a:pt x="453" y="268"/>
                    <a:pt x="459" y="271"/>
                    <a:pt x="464" y="271"/>
                  </a:cubicBezTo>
                  <a:cubicBezTo>
                    <a:pt x="506" y="271"/>
                    <a:pt x="385" y="40"/>
                    <a:pt x="274" y="9"/>
                  </a:cubicBezTo>
                  <a:cubicBezTo>
                    <a:pt x="251" y="3"/>
                    <a:pt x="228"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2937125" y="1312400"/>
              <a:ext cx="12725" cy="6675"/>
            </a:xfrm>
            <a:custGeom>
              <a:avLst/>
              <a:gdLst/>
              <a:ahLst/>
              <a:cxnLst/>
              <a:rect l="l" t="t" r="r" b="b"/>
              <a:pathLst>
                <a:path w="509" h="267" extrusionOk="0">
                  <a:moveTo>
                    <a:pt x="303" y="0"/>
                  </a:moveTo>
                  <a:cubicBezTo>
                    <a:pt x="281" y="0"/>
                    <a:pt x="258" y="3"/>
                    <a:pt x="236" y="9"/>
                  </a:cubicBezTo>
                  <a:cubicBezTo>
                    <a:pt x="125" y="37"/>
                    <a:pt x="1" y="267"/>
                    <a:pt x="44" y="267"/>
                  </a:cubicBezTo>
                  <a:cubicBezTo>
                    <a:pt x="48" y="267"/>
                    <a:pt x="55" y="264"/>
                    <a:pt x="64" y="258"/>
                  </a:cubicBezTo>
                  <a:cubicBezTo>
                    <a:pt x="213" y="156"/>
                    <a:pt x="366" y="140"/>
                    <a:pt x="448" y="140"/>
                  </a:cubicBezTo>
                  <a:cubicBezTo>
                    <a:pt x="486" y="140"/>
                    <a:pt x="508" y="143"/>
                    <a:pt x="508" y="143"/>
                  </a:cubicBezTo>
                  <a:cubicBezTo>
                    <a:pt x="485" y="57"/>
                    <a:pt x="400"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2963125" y="1331800"/>
              <a:ext cx="4425" cy="8600"/>
            </a:xfrm>
            <a:custGeom>
              <a:avLst/>
              <a:gdLst/>
              <a:ahLst/>
              <a:cxnLst/>
              <a:rect l="l" t="t" r="r" b="b"/>
              <a:pathLst>
                <a:path w="177" h="344" extrusionOk="0">
                  <a:moveTo>
                    <a:pt x="96" y="0"/>
                  </a:moveTo>
                  <a:cubicBezTo>
                    <a:pt x="51" y="0"/>
                    <a:pt x="11" y="74"/>
                    <a:pt x="6" y="167"/>
                  </a:cubicBezTo>
                  <a:cubicBezTo>
                    <a:pt x="1" y="261"/>
                    <a:pt x="34" y="340"/>
                    <a:pt x="79" y="343"/>
                  </a:cubicBezTo>
                  <a:cubicBezTo>
                    <a:pt x="80" y="343"/>
                    <a:pt x="81" y="343"/>
                    <a:pt x="81" y="343"/>
                  </a:cubicBezTo>
                  <a:cubicBezTo>
                    <a:pt x="126" y="343"/>
                    <a:pt x="166" y="269"/>
                    <a:pt x="171" y="176"/>
                  </a:cubicBezTo>
                  <a:cubicBezTo>
                    <a:pt x="176" y="82"/>
                    <a:pt x="142" y="3"/>
                    <a:pt x="98" y="0"/>
                  </a:cubicBezTo>
                  <a:cubicBezTo>
                    <a:pt x="97" y="0"/>
                    <a:pt x="97"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942675" y="1330750"/>
              <a:ext cx="4225" cy="8225"/>
            </a:xfrm>
            <a:custGeom>
              <a:avLst/>
              <a:gdLst/>
              <a:ahLst/>
              <a:cxnLst/>
              <a:rect l="l" t="t" r="r" b="b"/>
              <a:pathLst>
                <a:path w="169" h="329" extrusionOk="0">
                  <a:moveTo>
                    <a:pt x="90" y="1"/>
                  </a:moveTo>
                  <a:cubicBezTo>
                    <a:pt x="48" y="1"/>
                    <a:pt x="9" y="71"/>
                    <a:pt x="4" y="160"/>
                  </a:cubicBezTo>
                  <a:cubicBezTo>
                    <a:pt x="0" y="251"/>
                    <a:pt x="31" y="325"/>
                    <a:pt x="76" y="328"/>
                  </a:cubicBezTo>
                  <a:cubicBezTo>
                    <a:pt x="76" y="328"/>
                    <a:pt x="77" y="328"/>
                    <a:pt x="77" y="328"/>
                  </a:cubicBezTo>
                  <a:cubicBezTo>
                    <a:pt x="120" y="328"/>
                    <a:pt x="158" y="258"/>
                    <a:pt x="163" y="169"/>
                  </a:cubicBezTo>
                  <a:cubicBezTo>
                    <a:pt x="168" y="78"/>
                    <a:pt x="138" y="4"/>
                    <a:pt x="92" y="1"/>
                  </a:cubicBezTo>
                  <a:cubicBezTo>
                    <a:pt x="91" y="1"/>
                    <a:pt x="91"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2974925" y="1377475"/>
              <a:ext cx="33750" cy="20425"/>
            </a:xfrm>
            <a:custGeom>
              <a:avLst/>
              <a:gdLst/>
              <a:ahLst/>
              <a:cxnLst/>
              <a:rect l="l" t="t" r="r" b="b"/>
              <a:pathLst>
                <a:path w="1350" h="817" extrusionOk="0">
                  <a:moveTo>
                    <a:pt x="1151" y="0"/>
                  </a:moveTo>
                  <a:cubicBezTo>
                    <a:pt x="1137" y="0"/>
                    <a:pt x="1120" y="4"/>
                    <a:pt x="1098" y="13"/>
                  </a:cubicBezTo>
                  <a:cubicBezTo>
                    <a:pt x="671" y="191"/>
                    <a:pt x="1" y="419"/>
                    <a:pt x="1" y="419"/>
                  </a:cubicBezTo>
                  <a:cubicBezTo>
                    <a:pt x="115" y="710"/>
                    <a:pt x="269" y="817"/>
                    <a:pt x="428" y="817"/>
                  </a:cubicBezTo>
                  <a:cubicBezTo>
                    <a:pt x="868" y="817"/>
                    <a:pt x="1349" y="0"/>
                    <a:pt x="1151"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037600" y="1425425"/>
              <a:ext cx="10925" cy="8875"/>
            </a:xfrm>
            <a:custGeom>
              <a:avLst/>
              <a:gdLst/>
              <a:ahLst/>
              <a:cxnLst/>
              <a:rect l="l" t="t" r="r" b="b"/>
              <a:pathLst>
                <a:path w="437" h="355" extrusionOk="0">
                  <a:moveTo>
                    <a:pt x="376" y="1"/>
                  </a:moveTo>
                  <a:cubicBezTo>
                    <a:pt x="269" y="1"/>
                    <a:pt x="22" y="69"/>
                    <a:pt x="22" y="69"/>
                  </a:cubicBezTo>
                  <a:lnTo>
                    <a:pt x="1" y="354"/>
                  </a:lnTo>
                  <a:cubicBezTo>
                    <a:pt x="168" y="246"/>
                    <a:pt x="336" y="137"/>
                    <a:pt x="415" y="38"/>
                  </a:cubicBezTo>
                  <a:cubicBezTo>
                    <a:pt x="436" y="11"/>
                    <a:pt x="416" y="1"/>
                    <a:pt x="376" y="1"/>
                  </a:cubicBezTo>
                  <a:close/>
                </a:path>
              </a:pathLst>
            </a:custGeom>
            <a:solidFill>
              <a:srgbClr val="A5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2924675" y="1415475"/>
              <a:ext cx="220775" cy="295625"/>
            </a:xfrm>
            <a:custGeom>
              <a:avLst/>
              <a:gdLst/>
              <a:ahLst/>
              <a:cxnLst/>
              <a:rect l="l" t="t" r="r" b="b"/>
              <a:pathLst>
                <a:path w="8831" h="11825" extrusionOk="0">
                  <a:moveTo>
                    <a:pt x="2068" y="502"/>
                  </a:moveTo>
                  <a:cubicBezTo>
                    <a:pt x="2068" y="503"/>
                    <a:pt x="2068" y="503"/>
                    <a:pt x="2068" y="503"/>
                  </a:cubicBezTo>
                  <a:lnTo>
                    <a:pt x="2068" y="503"/>
                  </a:lnTo>
                  <a:cubicBezTo>
                    <a:pt x="2068" y="503"/>
                    <a:pt x="2068" y="503"/>
                    <a:pt x="2068" y="502"/>
                  </a:cubicBezTo>
                  <a:close/>
                  <a:moveTo>
                    <a:pt x="4745" y="0"/>
                  </a:moveTo>
                  <a:cubicBezTo>
                    <a:pt x="4745" y="1"/>
                    <a:pt x="3723" y="1264"/>
                    <a:pt x="2893" y="1264"/>
                  </a:cubicBezTo>
                  <a:cubicBezTo>
                    <a:pt x="2562" y="1264"/>
                    <a:pt x="2261" y="1063"/>
                    <a:pt x="2068" y="503"/>
                  </a:cubicBezTo>
                  <a:lnTo>
                    <a:pt x="2068" y="503"/>
                  </a:lnTo>
                  <a:cubicBezTo>
                    <a:pt x="2110" y="645"/>
                    <a:pt x="1" y="4605"/>
                    <a:pt x="48" y="5847"/>
                  </a:cubicBezTo>
                  <a:cubicBezTo>
                    <a:pt x="96" y="7102"/>
                    <a:pt x="927" y="11131"/>
                    <a:pt x="859" y="11318"/>
                  </a:cubicBezTo>
                  <a:cubicBezTo>
                    <a:pt x="859" y="11318"/>
                    <a:pt x="1849" y="11824"/>
                    <a:pt x="4389" y="11824"/>
                  </a:cubicBezTo>
                  <a:cubicBezTo>
                    <a:pt x="5394" y="11824"/>
                    <a:pt x="6641" y="11745"/>
                    <a:pt x="8164" y="11524"/>
                  </a:cubicBezTo>
                  <a:cubicBezTo>
                    <a:pt x="8685" y="6841"/>
                    <a:pt x="8830" y="2868"/>
                    <a:pt x="7087" y="1394"/>
                  </a:cubicBezTo>
                  <a:cubicBezTo>
                    <a:pt x="7087" y="1394"/>
                    <a:pt x="5200" y="39"/>
                    <a:pt x="4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2990550" y="1415475"/>
              <a:ext cx="171225" cy="332875"/>
            </a:xfrm>
            <a:custGeom>
              <a:avLst/>
              <a:gdLst/>
              <a:ahLst/>
              <a:cxnLst/>
              <a:rect l="l" t="t" r="r" b="b"/>
              <a:pathLst>
                <a:path w="6849" h="13315" extrusionOk="0">
                  <a:moveTo>
                    <a:pt x="2110" y="0"/>
                  </a:moveTo>
                  <a:cubicBezTo>
                    <a:pt x="2110" y="0"/>
                    <a:pt x="1763" y="427"/>
                    <a:pt x="1310" y="786"/>
                  </a:cubicBezTo>
                  <a:cubicBezTo>
                    <a:pt x="1326" y="888"/>
                    <a:pt x="1325" y="998"/>
                    <a:pt x="1300" y="1116"/>
                  </a:cubicBezTo>
                  <a:cubicBezTo>
                    <a:pt x="562" y="4608"/>
                    <a:pt x="0" y="9492"/>
                    <a:pt x="436" y="13048"/>
                  </a:cubicBezTo>
                  <a:cubicBezTo>
                    <a:pt x="1264" y="13083"/>
                    <a:pt x="3352" y="13314"/>
                    <a:pt x="5159" y="13314"/>
                  </a:cubicBezTo>
                  <a:cubicBezTo>
                    <a:pt x="5776" y="13314"/>
                    <a:pt x="6359" y="13287"/>
                    <a:pt x="6849" y="13216"/>
                  </a:cubicBezTo>
                  <a:cubicBezTo>
                    <a:pt x="6603" y="9707"/>
                    <a:pt x="6750" y="5794"/>
                    <a:pt x="6162" y="3368"/>
                  </a:cubicBezTo>
                  <a:cubicBezTo>
                    <a:pt x="5901" y="2287"/>
                    <a:pt x="5163" y="1382"/>
                    <a:pt x="4165" y="888"/>
                  </a:cubicBezTo>
                  <a:cubicBezTo>
                    <a:pt x="3380" y="498"/>
                    <a:pt x="2375" y="23"/>
                    <a:pt x="2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2906625" y="1422900"/>
              <a:ext cx="79250" cy="324350"/>
            </a:xfrm>
            <a:custGeom>
              <a:avLst/>
              <a:gdLst/>
              <a:ahLst/>
              <a:cxnLst/>
              <a:rect l="l" t="t" r="r" b="b"/>
              <a:pathLst>
                <a:path w="3170" h="12974" extrusionOk="0">
                  <a:moveTo>
                    <a:pt x="2947" y="1"/>
                  </a:moveTo>
                  <a:lnTo>
                    <a:pt x="2947" y="1"/>
                  </a:lnTo>
                  <a:cubicBezTo>
                    <a:pt x="2947" y="1"/>
                    <a:pt x="2947" y="1"/>
                    <a:pt x="2947" y="1"/>
                  </a:cubicBezTo>
                  <a:lnTo>
                    <a:pt x="2947" y="1"/>
                  </a:lnTo>
                  <a:cubicBezTo>
                    <a:pt x="2947" y="1"/>
                    <a:pt x="2947" y="1"/>
                    <a:pt x="2947" y="1"/>
                  </a:cubicBezTo>
                  <a:close/>
                  <a:moveTo>
                    <a:pt x="2947" y="1"/>
                  </a:moveTo>
                  <a:lnTo>
                    <a:pt x="2947" y="1"/>
                  </a:lnTo>
                  <a:cubicBezTo>
                    <a:pt x="2990" y="140"/>
                    <a:pt x="723" y="4307"/>
                    <a:pt x="769" y="5550"/>
                  </a:cubicBezTo>
                  <a:cubicBezTo>
                    <a:pt x="817" y="6805"/>
                    <a:pt x="71" y="12730"/>
                    <a:pt x="1" y="12919"/>
                  </a:cubicBezTo>
                  <a:cubicBezTo>
                    <a:pt x="1" y="12919"/>
                    <a:pt x="632" y="12893"/>
                    <a:pt x="1327" y="12893"/>
                  </a:cubicBezTo>
                  <a:cubicBezTo>
                    <a:pt x="1893" y="12893"/>
                    <a:pt x="2502" y="12910"/>
                    <a:pt x="2845" y="12974"/>
                  </a:cubicBezTo>
                  <a:cubicBezTo>
                    <a:pt x="2443" y="9406"/>
                    <a:pt x="2459" y="4265"/>
                    <a:pt x="3170" y="744"/>
                  </a:cubicBezTo>
                  <a:cubicBezTo>
                    <a:pt x="3093" y="636"/>
                    <a:pt x="3006" y="171"/>
                    <a:pt x="2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2909700" y="1571825"/>
              <a:ext cx="22875" cy="15650"/>
            </a:xfrm>
            <a:custGeom>
              <a:avLst/>
              <a:gdLst/>
              <a:ahLst/>
              <a:cxnLst/>
              <a:rect l="l" t="t" r="r" b="b"/>
              <a:pathLst>
                <a:path w="915" h="626" extrusionOk="0">
                  <a:moveTo>
                    <a:pt x="491" y="0"/>
                  </a:moveTo>
                  <a:cubicBezTo>
                    <a:pt x="332" y="0"/>
                    <a:pt x="194" y="130"/>
                    <a:pt x="110" y="269"/>
                  </a:cubicBezTo>
                  <a:cubicBezTo>
                    <a:pt x="69" y="337"/>
                    <a:pt x="35" y="410"/>
                    <a:pt x="11" y="488"/>
                  </a:cubicBezTo>
                  <a:cubicBezTo>
                    <a:pt x="4" y="509"/>
                    <a:pt x="1" y="536"/>
                    <a:pt x="17" y="547"/>
                  </a:cubicBezTo>
                  <a:cubicBezTo>
                    <a:pt x="23" y="552"/>
                    <a:pt x="29" y="553"/>
                    <a:pt x="36" y="553"/>
                  </a:cubicBezTo>
                  <a:cubicBezTo>
                    <a:pt x="42" y="553"/>
                    <a:pt x="49" y="552"/>
                    <a:pt x="54" y="552"/>
                  </a:cubicBezTo>
                  <a:cubicBezTo>
                    <a:pt x="82" y="548"/>
                    <a:pt x="110" y="547"/>
                    <a:pt x="138" y="547"/>
                  </a:cubicBezTo>
                  <a:cubicBezTo>
                    <a:pt x="344" y="547"/>
                    <a:pt x="549" y="625"/>
                    <a:pt x="755" y="625"/>
                  </a:cubicBezTo>
                  <a:cubicBezTo>
                    <a:pt x="785" y="625"/>
                    <a:pt x="815" y="624"/>
                    <a:pt x="845" y="620"/>
                  </a:cubicBezTo>
                  <a:lnTo>
                    <a:pt x="914" y="603"/>
                  </a:lnTo>
                  <a:cubicBezTo>
                    <a:pt x="896" y="474"/>
                    <a:pt x="877" y="344"/>
                    <a:pt x="816" y="227"/>
                  </a:cubicBezTo>
                  <a:cubicBezTo>
                    <a:pt x="756" y="113"/>
                    <a:pt x="648" y="13"/>
                    <a:pt x="518" y="1"/>
                  </a:cubicBezTo>
                  <a:cubicBezTo>
                    <a:pt x="509" y="0"/>
                    <a:pt x="500" y="0"/>
                    <a:pt x="491" y="0"/>
                  </a:cubicBezTo>
                  <a:close/>
                </a:path>
              </a:pathLst>
            </a:custGeom>
            <a:solidFill>
              <a:srgbClr val="3C46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2906225" y="1584825"/>
              <a:ext cx="29375" cy="5900"/>
            </a:xfrm>
            <a:custGeom>
              <a:avLst/>
              <a:gdLst/>
              <a:ahLst/>
              <a:cxnLst/>
              <a:rect l="l" t="t" r="r" b="b"/>
              <a:pathLst>
                <a:path w="1175" h="236" extrusionOk="0">
                  <a:moveTo>
                    <a:pt x="111" y="1"/>
                  </a:moveTo>
                  <a:cubicBezTo>
                    <a:pt x="51" y="1"/>
                    <a:pt x="2" y="50"/>
                    <a:pt x="1" y="110"/>
                  </a:cubicBezTo>
                  <a:cubicBezTo>
                    <a:pt x="0" y="172"/>
                    <a:pt x="51" y="223"/>
                    <a:pt x="111" y="224"/>
                  </a:cubicBezTo>
                  <a:lnTo>
                    <a:pt x="1060" y="235"/>
                  </a:lnTo>
                  <a:cubicBezTo>
                    <a:pt x="1061" y="235"/>
                    <a:pt x="1062" y="235"/>
                    <a:pt x="1063" y="235"/>
                  </a:cubicBezTo>
                  <a:cubicBezTo>
                    <a:pt x="1124" y="235"/>
                    <a:pt x="1172" y="185"/>
                    <a:pt x="1173" y="126"/>
                  </a:cubicBezTo>
                  <a:cubicBezTo>
                    <a:pt x="1174" y="64"/>
                    <a:pt x="1125" y="13"/>
                    <a:pt x="1064" y="12"/>
                  </a:cubicBezTo>
                  <a:lnTo>
                    <a:pt x="115" y="1"/>
                  </a:lnTo>
                  <a:cubicBezTo>
                    <a:pt x="114" y="1"/>
                    <a:pt x="112" y="1"/>
                    <a:pt x="111" y="1"/>
                  </a:cubicBezTo>
                  <a:close/>
                </a:path>
              </a:pathLst>
            </a:custGeom>
            <a:solidFill>
              <a:srgbClr val="B0B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2782375" y="1455025"/>
              <a:ext cx="129475" cy="169775"/>
            </a:xfrm>
            <a:custGeom>
              <a:avLst/>
              <a:gdLst/>
              <a:ahLst/>
              <a:cxnLst/>
              <a:rect l="l" t="t" r="r" b="b"/>
              <a:pathLst>
                <a:path w="5179" h="6791" extrusionOk="0">
                  <a:moveTo>
                    <a:pt x="133" y="1"/>
                  </a:moveTo>
                  <a:cubicBezTo>
                    <a:pt x="60" y="1"/>
                    <a:pt x="0" y="75"/>
                    <a:pt x="25" y="155"/>
                  </a:cubicBezTo>
                  <a:lnTo>
                    <a:pt x="1476" y="4754"/>
                  </a:lnTo>
                  <a:cubicBezTo>
                    <a:pt x="1553" y="5002"/>
                    <a:pt x="1728" y="5204"/>
                    <a:pt x="1956" y="5313"/>
                  </a:cubicBezTo>
                  <a:lnTo>
                    <a:pt x="4998" y="6780"/>
                  </a:lnTo>
                  <a:cubicBezTo>
                    <a:pt x="5014" y="6787"/>
                    <a:pt x="5030" y="6791"/>
                    <a:pt x="5046" y="6791"/>
                  </a:cubicBezTo>
                  <a:cubicBezTo>
                    <a:pt x="5118" y="6791"/>
                    <a:pt x="5178" y="6717"/>
                    <a:pt x="5155" y="6637"/>
                  </a:cubicBezTo>
                  <a:lnTo>
                    <a:pt x="3721" y="1944"/>
                  </a:lnTo>
                  <a:cubicBezTo>
                    <a:pt x="3640" y="1683"/>
                    <a:pt x="3455" y="1473"/>
                    <a:pt x="3215" y="1364"/>
                  </a:cubicBezTo>
                  <a:lnTo>
                    <a:pt x="179" y="11"/>
                  </a:lnTo>
                  <a:cubicBezTo>
                    <a:pt x="164" y="4"/>
                    <a:pt x="148" y="1"/>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2777450" y="1462375"/>
              <a:ext cx="129450" cy="169800"/>
            </a:xfrm>
            <a:custGeom>
              <a:avLst/>
              <a:gdLst/>
              <a:ahLst/>
              <a:cxnLst/>
              <a:rect l="l" t="t" r="r" b="b"/>
              <a:pathLst>
                <a:path w="5178" h="6792" extrusionOk="0">
                  <a:moveTo>
                    <a:pt x="133" y="1"/>
                  </a:moveTo>
                  <a:cubicBezTo>
                    <a:pt x="60" y="1"/>
                    <a:pt x="0" y="75"/>
                    <a:pt x="25" y="155"/>
                  </a:cubicBezTo>
                  <a:lnTo>
                    <a:pt x="1476" y="4754"/>
                  </a:lnTo>
                  <a:cubicBezTo>
                    <a:pt x="1553" y="5002"/>
                    <a:pt x="1728" y="5204"/>
                    <a:pt x="1956" y="5314"/>
                  </a:cubicBezTo>
                  <a:lnTo>
                    <a:pt x="4997" y="6780"/>
                  </a:lnTo>
                  <a:cubicBezTo>
                    <a:pt x="5014" y="6788"/>
                    <a:pt x="5030" y="6791"/>
                    <a:pt x="5046" y="6791"/>
                  </a:cubicBezTo>
                  <a:cubicBezTo>
                    <a:pt x="5117" y="6791"/>
                    <a:pt x="5178" y="6718"/>
                    <a:pt x="5153" y="6638"/>
                  </a:cubicBezTo>
                  <a:lnTo>
                    <a:pt x="3720" y="1945"/>
                  </a:lnTo>
                  <a:cubicBezTo>
                    <a:pt x="3640" y="1683"/>
                    <a:pt x="3455" y="1473"/>
                    <a:pt x="3214" y="1364"/>
                  </a:cubicBezTo>
                  <a:lnTo>
                    <a:pt x="179" y="11"/>
                  </a:lnTo>
                  <a:cubicBezTo>
                    <a:pt x="163" y="4"/>
                    <a:pt x="148"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2833300" y="1539025"/>
              <a:ext cx="217600" cy="186050"/>
            </a:xfrm>
            <a:custGeom>
              <a:avLst/>
              <a:gdLst/>
              <a:ahLst/>
              <a:cxnLst/>
              <a:rect l="l" t="t" r="r" b="b"/>
              <a:pathLst>
                <a:path w="8704" h="7442" extrusionOk="0">
                  <a:moveTo>
                    <a:pt x="636" y="1"/>
                  </a:moveTo>
                  <a:cubicBezTo>
                    <a:pt x="543" y="1"/>
                    <a:pt x="485" y="21"/>
                    <a:pt x="476" y="68"/>
                  </a:cubicBezTo>
                  <a:cubicBezTo>
                    <a:pt x="429" y="304"/>
                    <a:pt x="2028" y="491"/>
                    <a:pt x="1904" y="491"/>
                  </a:cubicBezTo>
                  <a:cubicBezTo>
                    <a:pt x="1903" y="491"/>
                    <a:pt x="1902" y="491"/>
                    <a:pt x="1900" y="491"/>
                  </a:cubicBezTo>
                  <a:cubicBezTo>
                    <a:pt x="1886" y="491"/>
                    <a:pt x="999" y="331"/>
                    <a:pt x="559" y="331"/>
                  </a:cubicBezTo>
                  <a:cubicBezTo>
                    <a:pt x="442" y="331"/>
                    <a:pt x="357" y="342"/>
                    <a:pt x="328" y="371"/>
                  </a:cubicBezTo>
                  <a:cubicBezTo>
                    <a:pt x="123" y="570"/>
                    <a:pt x="1782" y="893"/>
                    <a:pt x="1761" y="1004"/>
                  </a:cubicBezTo>
                  <a:cubicBezTo>
                    <a:pt x="1761" y="1004"/>
                    <a:pt x="105" y="1016"/>
                    <a:pt x="52" y="1181"/>
                  </a:cubicBezTo>
                  <a:cubicBezTo>
                    <a:pt x="1" y="1346"/>
                    <a:pt x="1705" y="1468"/>
                    <a:pt x="1670" y="1519"/>
                  </a:cubicBezTo>
                  <a:cubicBezTo>
                    <a:pt x="1666" y="1525"/>
                    <a:pt x="1636" y="1528"/>
                    <a:pt x="1589" y="1528"/>
                  </a:cubicBezTo>
                  <a:cubicBezTo>
                    <a:pt x="1389" y="1528"/>
                    <a:pt x="872" y="1479"/>
                    <a:pt x="602" y="1479"/>
                  </a:cubicBezTo>
                  <a:cubicBezTo>
                    <a:pt x="467" y="1479"/>
                    <a:pt x="394" y="1491"/>
                    <a:pt x="452" y="1528"/>
                  </a:cubicBezTo>
                  <a:cubicBezTo>
                    <a:pt x="677" y="1666"/>
                    <a:pt x="2907" y="2699"/>
                    <a:pt x="2907" y="2699"/>
                  </a:cubicBezTo>
                  <a:cubicBezTo>
                    <a:pt x="2907" y="2699"/>
                    <a:pt x="6962" y="7442"/>
                    <a:pt x="8406" y="7442"/>
                  </a:cubicBezTo>
                  <a:cubicBezTo>
                    <a:pt x="8523" y="7442"/>
                    <a:pt x="8624" y="7410"/>
                    <a:pt x="8703" y="7342"/>
                  </a:cubicBezTo>
                  <a:lnTo>
                    <a:pt x="7057" y="3796"/>
                  </a:lnTo>
                  <a:cubicBezTo>
                    <a:pt x="7056" y="3798"/>
                    <a:pt x="7055" y="3798"/>
                    <a:pt x="7054" y="3798"/>
                  </a:cubicBezTo>
                  <a:cubicBezTo>
                    <a:pt x="6931" y="3798"/>
                    <a:pt x="3178" y="795"/>
                    <a:pt x="3178" y="795"/>
                  </a:cubicBezTo>
                  <a:cubicBezTo>
                    <a:pt x="3178" y="795"/>
                    <a:pt x="1219" y="1"/>
                    <a:pt x="636" y="1"/>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2875100" y="1524600"/>
              <a:ext cx="48275" cy="43825"/>
            </a:xfrm>
            <a:custGeom>
              <a:avLst/>
              <a:gdLst/>
              <a:ahLst/>
              <a:cxnLst/>
              <a:rect l="l" t="t" r="r" b="b"/>
              <a:pathLst>
                <a:path w="1931" h="1753" extrusionOk="0">
                  <a:moveTo>
                    <a:pt x="173" y="0"/>
                  </a:moveTo>
                  <a:cubicBezTo>
                    <a:pt x="0" y="0"/>
                    <a:pt x="560" y="1134"/>
                    <a:pt x="560" y="1134"/>
                  </a:cubicBezTo>
                  <a:lnTo>
                    <a:pt x="1931" y="1753"/>
                  </a:lnTo>
                  <a:cubicBezTo>
                    <a:pt x="1931" y="1753"/>
                    <a:pt x="492" y="165"/>
                    <a:pt x="212" y="13"/>
                  </a:cubicBezTo>
                  <a:cubicBezTo>
                    <a:pt x="196" y="5"/>
                    <a:pt x="183" y="0"/>
                    <a:pt x="173"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2901500" y="1453700"/>
              <a:ext cx="266475" cy="277825"/>
            </a:xfrm>
            <a:custGeom>
              <a:avLst/>
              <a:gdLst/>
              <a:ahLst/>
              <a:cxnLst/>
              <a:rect l="l" t="t" r="r" b="b"/>
              <a:pathLst>
                <a:path w="10659" h="11113" extrusionOk="0">
                  <a:moveTo>
                    <a:pt x="7858" y="0"/>
                  </a:moveTo>
                  <a:cubicBezTo>
                    <a:pt x="7529" y="0"/>
                    <a:pt x="7199" y="171"/>
                    <a:pt x="7025" y="500"/>
                  </a:cubicBezTo>
                  <a:cubicBezTo>
                    <a:pt x="6665" y="1183"/>
                    <a:pt x="6380" y="2414"/>
                    <a:pt x="6175" y="2964"/>
                  </a:cubicBezTo>
                  <a:cubicBezTo>
                    <a:pt x="5793" y="3986"/>
                    <a:pt x="4165" y="7031"/>
                    <a:pt x="4165" y="7031"/>
                  </a:cubicBezTo>
                  <a:lnTo>
                    <a:pt x="940" y="4494"/>
                  </a:lnTo>
                  <a:lnTo>
                    <a:pt x="0" y="6683"/>
                  </a:lnTo>
                  <a:cubicBezTo>
                    <a:pt x="0" y="6683"/>
                    <a:pt x="4273" y="11113"/>
                    <a:pt x="5691" y="11113"/>
                  </a:cubicBezTo>
                  <a:cubicBezTo>
                    <a:pt x="5762" y="11113"/>
                    <a:pt x="5826" y="11102"/>
                    <a:pt x="5882" y="11078"/>
                  </a:cubicBezTo>
                  <a:cubicBezTo>
                    <a:pt x="6921" y="10640"/>
                    <a:pt x="10659" y="3480"/>
                    <a:pt x="8616" y="404"/>
                  </a:cubicBezTo>
                  <a:cubicBezTo>
                    <a:pt x="8435" y="132"/>
                    <a:pt x="8147" y="0"/>
                    <a:pt x="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2995525" y="1199075"/>
              <a:ext cx="70425" cy="70400"/>
            </a:xfrm>
            <a:custGeom>
              <a:avLst/>
              <a:gdLst/>
              <a:ahLst/>
              <a:cxnLst/>
              <a:rect l="l" t="t" r="r" b="b"/>
              <a:pathLst>
                <a:path w="2817" h="2816" extrusionOk="0">
                  <a:moveTo>
                    <a:pt x="1409" y="0"/>
                  </a:moveTo>
                  <a:cubicBezTo>
                    <a:pt x="631" y="0"/>
                    <a:pt x="1" y="631"/>
                    <a:pt x="1" y="1408"/>
                  </a:cubicBezTo>
                  <a:cubicBezTo>
                    <a:pt x="1" y="2186"/>
                    <a:pt x="632" y="2816"/>
                    <a:pt x="1409" y="2816"/>
                  </a:cubicBezTo>
                  <a:cubicBezTo>
                    <a:pt x="2186" y="2816"/>
                    <a:pt x="2816" y="2186"/>
                    <a:pt x="2816" y="1408"/>
                  </a:cubicBezTo>
                  <a:cubicBezTo>
                    <a:pt x="2816" y="630"/>
                    <a:pt x="2185" y="0"/>
                    <a:pt x="14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158;p40">
            <a:extLst>
              <a:ext uri="{FF2B5EF4-FFF2-40B4-BE49-F238E27FC236}">
                <a16:creationId xmlns:a16="http://schemas.microsoft.com/office/drawing/2014/main" id="{95FF37AE-6157-4C43-B58D-260D23168A61}"/>
              </a:ext>
            </a:extLst>
          </p:cNvPr>
          <p:cNvSpPr txBox="1">
            <a:spLocks/>
          </p:cNvSpPr>
          <p:nvPr/>
        </p:nvSpPr>
        <p:spPr>
          <a:xfrm>
            <a:off x="1013650" y="1100021"/>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a:t>01</a:t>
            </a:r>
            <a:endParaRPr lang="en" dirty="0"/>
          </a:p>
        </p:txBody>
      </p:sp>
      <p:sp>
        <p:nvSpPr>
          <p:cNvPr id="57" name="Google Shape;1157;p40">
            <a:extLst>
              <a:ext uri="{FF2B5EF4-FFF2-40B4-BE49-F238E27FC236}">
                <a16:creationId xmlns:a16="http://schemas.microsoft.com/office/drawing/2014/main" id="{2849AB65-9B43-4CBA-B213-51985CFA3A43}"/>
              </a:ext>
            </a:extLst>
          </p:cNvPr>
          <p:cNvSpPr/>
          <p:nvPr/>
        </p:nvSpPr>
        <p:spPr>
          <a:xfrm>
            <a:off x="728550" y="838139"/>
            <a:ext cx="1727100" cy="1108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58;p40">
            <a:extLst>
              <a:ext uri="{FF2B5EF4-FFF2-40B4-BE49-F238E27FC236}">
                <a16:creationId xmlns:a16="http://schemas.microsoft.com/office/drawing/2014/main" id="{AD77F42D-830D-4CC3-B614-D7277A1E51BB}"/>
              </a:ext>
            </a:extLst>
          </p:cNvPr>
          <p:cNvSpPr txBox="1">
            <a:spLocks/>
          </p:cNvSpPr>
          <p:nvPr/>
        </p:nvSpPr>
        <p:spPr>
          <a:xfrm>
            <a:off x="885300" y="971489"/>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dirty="0"/>
              <a:t>05</a:t>
            </a:r>
          </a:p>
        </p:txBody>
      </p:sp>
      <p:pic>
        <p:nvPicPr>
          <p:cNvPr id="59" name="Image 58">
            <a:extLst>
              <a:ext uri="{FF2B5EF4-FFF2-40B4-BE49-F238E27FC236}">
                <a16:creationId xmlns:a16="http://schemas.microsoft.com/office/drawing/2014/main" id="{482985B4-6B35-426B-9A07-35555A2B2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488" y="351582"/>
            <a:ext cx="2441023" cy="839506"/>
          </a:xfrm>
          <a:prstGeom prst="rect">
            <a:avLst/>
          </a:prstGeom>
        </p:spPr>
      </p:pic>
    </p:spTree>
    <p:extLst>
      <p:ext uri="{BB962C8B-B14F-4D97-AF65-F5344CB8AC3E}">
        <p14:creationId xmlns:p14="http://schemas.microsoft.com/office/powerpoint/2010/main" val="2869052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41"/>
          <p:cNvSpPr txBox="1">
            <a:spLocks noGrp="1"/>
          </p:cNvSpPr>
          <p:nvPr>
            <p:ph type="title"/>
          </p:nvPr>
        </p:nvSpPr>
        <p:spPr>
          <a:xfrm>
            <a:off x="720000" y="221549"/>
            <a:ext cx="77109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أكاديمية نجم للمهن الرقمية</a:t>
            </a:r>
            <a:endParaRPr lang="fr-FR" sz="3600" dirty="0">
              <a:latin typeface="PNU" panose="00000500000000000000" pitchFamily="2" charset="-78"/>
              <a:cs typeface="PNU" panose="00000500000000000000" pitchFamily="2" charset="-78"/>
            </a:endParaRPr>
          </a:p>
        </p:txBody>
      </p:sp>
      <p:sp>
        <p:nvSpPr>
          <p:cNvPr id="1213" name="Google Shape;1213;p41"/>
          <p:cNvSpPr txBox="1">
            <a:spLocks noGrp="1"/>
          </p:cNvSpPr>
          <p:nvPr>
            <p:ph type="subTitle" idx="1"/>
          </p:nvPr>
        </p:nvSpPr>
        <p:spPr>
          <a:xfrm>
            <a:off x="1804782" y="1202006"/>
            <a:ext cx="6332255" cy="3719945"/>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Clr>
                <a:schemeClr val="dk1"/>
              </a:buClr>
              <a:buSzPts val="1100"/>
              <a:buFont typeface="Arial"/>
              <a:buNone/>
            </a:pPr>
            <a:r>
              <a:rPr lang="ar-MA" b="1" dirty="0">
                <a:latin typeface="18 Khebrat Musamim" pitchFamily="50" charset="0"/>
                <a:cs typeface="18 Khebrat Musamim" pitchFamily="50" charset="0"/>
              </a:rPr>
              <a:t>تؤمن جمعية نجم للإدماج الاقتصادي بأن التحول الرقمي يُمثل في آنٍ واحد تحدياً وفرصة واعدة للمغرب. فضعف الولوج إلى التكنولوجيا الحديثة، ونقص التكوينات الملائمة، واتساع الفجوة الرقمية، تُعد من أبرز العراقيل التي تحد من إدماج الشباب في الاقتصاد الرقمي.</a:t>
            </a:r>
          </a:p>
          <a:p>
            <a:pPr marL="0" lvl="0" indent="0" algn="just" rtl="1">
              <a:spcBef>
                <a:spcPts val="0"/>
              </a:spcBef>
              <a:spcAft>
                <a:spcPts val="0"/>
              </a:spcAft>
              <a:buClr>
                <a:schemeClr val="dk1"/>
              </a:buClr>
              <a:buSzPts val="1100"/>
              <a:buFont typeface="Arial"/>
              <a:buNone/>
            </a:pPr>
            <a:endParaRPr lang="ar-MA" b="1" dirty="0">
              <a:latin typeface="18 Khebrat Musamim" pitchFamily="50" charset="0"/>
              <a:cs typeface="18 Khebrat Musamim" pitchFamily="50" charset="0"/>
            </a:endParaRPr>
          </a:p>
          <a:p>
            <a:pPr marL="0" lvl="0" indent="0" algn="just" rtl="1">
              <a:spcBef>
                <a:spcPts val="0"/>
              </a:spcBef>
              <a:spcAft>
                <a:spcPts val="0"/>
              </a:spcAft>
              <a:buClr>
                <a:schemeClr val="dk1"/>
              </a:buClr>
              <a:buSzPts val="1100"/>
              <a:buFont typeface="Arial"/>
              <a:buNone/>
            </a:pPr>
            <a:r>
              <a:rPr lang="ar-MA" b="1" dirty="0">
                <a:latin typeface="18 Khebrat Musamim" pitchFamily="50" charset="0"/>
                <a:cs typeface="18 Khebrat Musamim" pitchFamily="50" charset="0"/>
              </a:rPr>
              <a:t>ومع ذلك، تتيح </a:t>
            </a:r>
            <a:r>
              <a:rPr lang="ar-MA" b="1" dirty="0" err="1">
                <a:latin typeface="18 Khebrat Musamim" pitchFamily="50" charset="0"/>
                <a:cs typeface="18 Khebrat Musamim" pitchFamily="50" charset="0"/>
              </a:rPr>
              <a:t>الرقمنة</a:t>
            </a:r>
            <a:r>
              <a:rPr lang="ar-MA" b="1" dirty="0">
                <a:latin typeface="18 Khebrat Musamim" pitchFamily="50" charset="0"/>
                <a:cs typeface="18 Khebrat Musamim" pitchFamily="50" charset="0"/>
              </a:rPr>
              <a:t> إمكانيات كبيرة لتحفيز ريادة الأعمال، وخلق فرص شغل، وتنشيط النسيج </a:t>
            </a:r>
            <a:r>
              <a:rPr lang="ar-MA" b="1" dirty="0" err="1">
                <a:latin typeface="18 Khebrat Musamim" pitchFamily="50" charset="0"/>
                <a:cs typeface="18 Khebrat Musamim" pitchFamily="50" charset="0"/>
              </a:rPr>
              <a:t>السوسيوأقتصادي</a:t>
            </a:r>
            <a:r>
              <a:rPr lang="ar-MA" b="1" dirty="0">
                <a:latin typeface="18 Khebrat Musamim" pitchFamily="50" charset="0"/>
                <a:cs typeface="18 Khebrat Musamim" pitchFamily="50" charset="0"/>
              </a:rPr>
              <a:t>، خاصة لدى فئة الشباب غير المتمدرسين، وغير العاملين، وغير المستفيدين من التكوين، الذين يواجهون صعوبات حقيقية في الاندماج المهني.</a:t>
            </a:r>
          </a:p>
          <a:p>
            <a:pPr marL="0" lvl="0" indent="0" algn="just" rtl="1">
              <a:spcBef>
                <a:spcPts val="0"/>
              </a:spcBef>
              <a:spcAft>
                <a:spcPts val="0"/>
              </a:spcAft>
              <a:buClr>
                <a:schemeClr val="dk1"/>
              </a:buClr>
              <a:buSzPts val="1100"/>
              <a:buFont typeface="Arial"/>
              <a:buNone/>
            </a:pPr>
            <a:endParaRPr lang="ar-MA" b="1" dirty="0">
              <a:latin typeface="18 Khebrat Musamim" pitchFamily="50" charset="0"/>
              <a:cs typeface="18 Khebrat Musamim" pitchFamily="50" charset="0"/>
            </a:endParaRPr>
          </a:p>
          <a:p>
            <a:pPr marL="0" lvl="0" indent="0" algn="just" rtl="1">
              <a:spcBef>
                <a:spcPts val="0"/>
              </a:spcBef>
              <a:spcAft>
                <a:spcPts val="0"/>
              </a:spcAft>
              <a:buClr>
                <a:schemeClr val="dk1"/>
              </a:buClr>
              <a:buSzPts val="1100"/>
              <a:buFont typeface="Arial"/>
              <a:buNone/>
            </a:pPr>
            <a:r>
              <a:rPr lang="ar-MA" b="1" dirty="0">
                <a:latin typeface="18 Khebrat Musamim" pitchFamily="50" charset="0"/>
                <a:cs typeface="18 Khebrat Musamim" pitchFamily="50" charset="0"/>
              </a:rPr>
              <a:t>وانطلاقاً من هذا الوعي، تلتزم جمعية نجم بمواكبة الشباب لاكتساب المهارات الرقمية، ومواصلة </a:t>
            </a:r>
            <a:r>
              <a:rPr lang="ar-MA" b="1" dirty="0" err="1">
                <a:latin typeface="18 Khebrat Musamim" pitchFamily="50" charset="0"/>
                <a:cs typeface="18 Khebrat Musamim" pitchFamily="50" charset="0"/>
              </a:rPr>
              <a:t>رقمنة</a:t>
            </a:r>
            <a:r>
              <a:rPr lang="ar-MA" b="1" dirty="0">
                <a:latin typeface="18 Khebrat Musamim" pitchFamily="50" charset="0"/>
                <a:cs typeface="18 Khebrat Musamim" pitchFamily="50" charset="0"/>
              </a:rPr>
              <a:t> المقاولات، وتشجيع الابتكار التكنولوجي. ومن خلال تركيز جهودها على هذه المحاور الأساسية، تطمح الجمعية إلى الإسهام في بناء نموذج تنموي أكثر شمولاً واستدامة.</a:t>
            </a:r>
          </a:p>
        </p:txBody>
      </p:sp>
      <p:pic>
        <p:nvPicPr>
          <p:cNvPr id="44" name="Image 43">
            <a:extLst>
              <a:ext uri="{FF2B5EF4-FFF2-40B4-BE49-F238E27FC236}">
                <a16:creationId xmlns:a16="http://schemas.microsoft.com/office/drawing/2014/main" id="{B8680568-F340-4E99-A646-7FBF78BE9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grpSp>
        <p:nvGrpSpPr>
          <p:cNvPr id="35" name="Google Shape;2162;p57">
            <a:extLst>
              <a:ext uri="{FF2B5EF4-FFF2-40B4-BE49-F238E27FC236}">
                <a16:creationId xmlns:a16="http://schemas.microsoft.com/office/drawing/2014/main" id="{3655DBF3-A570-44F7-8EAF-1E19A127DC03}"/>
              </a:ext>
            </a:extLst>
          </p:cNvPr>
          <p:cNvGrpSpPr/>
          <p:nvPr/>
        </p:nvGrpSpPr>
        <p:grpSpPr>
          <a:xfrm flipH="1">
            <a:off x="39938" y="1470525"/>
            <a:ext cx="1630146" cy="2475861"/>
            <a:chOff x="3886425" y="4061375"/>
            <a:chExt cx="1341525" cy="2087925"/>
          </a:xfrm>
        </p:grpSpPr>
        <p:sp>
          <p:nvSpPr>
            <p:cNvPr id="36" name="Google Shape;2163;p57">
              <a:extLst>
                <a:ext uri="{FF2B5EF4-FFF2-40B4-BE49-F238E27FC236}">
                  <a16:creationId xmlns:a16="http://schemas.microsoft.com/office/drawing/2014/main" id="{8EC5167A-12A0-48AF-A408-28443309258D}"/>
                </a:ext>
              </a:extLst>
            </p:cNvPr>
            <p:cNvSpPr/>
            <p:nvPr/>
          </p:nvSpPr>
          <p:spPr>
            <a:xfrm>
              <a:off x="4036825" y="4647425"/>
              <a:ext cx="29775" cy="29775"/>
            </a:xfrm>
            <a:custGeom>
              <a:avLst/>
              <a:gdLst/>
              <a:ahLst/>
              <a:cxnLst/>
              <a:rect l="l" t="t" r="r" b="b"/>
              <a:pathLst>
                <a:path w="1191" h="1191" extrusionOk="0">
                  <a:moveTo>
                    <a:pt x="596" y="0"/>
                  </a:moveTo>
                  <a:cubicBezTo>
                    <a:pt x="266" y="0"/>
                    <a:pt x="0" y="266"/>
                    <a:pt x="0" y="595"/>
                  </a:cubicBezTo>
                  <a:cubicBezTo>
                    <a:pt x="0" y="925"/>
                    <a:pt x="268" y="1191"/>
                    <a:pt x="596" y="1191"/>
                  </a:cubicBezTo>
                  <a:cubicBezTo>
                    <a:pt x="925" y="1191"/>
                    <a:pt x="1190" y="923"/>
                    <a:pt x="1190" y="595"/>
                  </a:cubicBezTo>
                  <a:cubicBezTo>
                    <a:pt x="1190" y="266"/>
                    <a:pt x="925" y="0"/>
                    <a:pt x="596" y="0"/>
                  </a:cubicBezTo>
                  <a:close/>
                </a:path>
              </a:pathLst>
            </a:custGeom>
            <a:solidFill>
              <a:srgbClr val="1B3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64;p57">
              <a:extLst>
                <a:ext uri="{FF2B5EF4-FFF2-40B4-BE49-F238E27FC236}">
                  <a16:creationId xmlns:a16="http://schemas.microsoft.com/office/drawing/2014/main" id="{3F136B46-A1CD-4A4A-AF11-C3C17DC7BEE1}"/>
                </a:ext>
              </a:extLst>
            </p:cNvPr>
            <p:cNvSpPr/>
            <p:nvPr/>
          </p:nvSpPr>
          <p:spPr>
            <a:xfrm>
              <a:off x="4546550" y="5871400"/>
              <a:ext cx="422275" cy="208475"/>
            </a:xfrm>
            <a:custGeom>
              <a:avLst/>
              <a:gdLst/>
              <a:ahLst/>
              <a:cxnLst/>
              <a:rect l="l" t="t" r="r" b="b"/>
              <a:pathLst>
                <a:path w="16891" h="8339" fill="none" extrusionOk="0">
                  <a:moveTo>
                    <a:pt x="1" y="8338"/>
                  </a:moveTo>
                  <a:lnTo>
                    <a:pt x="1" y="6429"/>
                  </a:lnTo>
                  <a:cubicBezTo>
                    <a:pt x="1" y="2880"/>
                    <a:pt x="2879" y="0"/>
                    <a:pt x="6429" y="0"/>
                  </a:cubicBezTo>
                  <a:lnTo>
                    <a:pt x="10461" y="0"/>
                  </a:lnTo>
                  <a:cubicBezTo>
                    <a:pt x="14011" y="0"/>
                    <a:pt x="16891" y="2878"/>
                    <a:pt x="16891" y="6429"/>
                  </a:cubicBezTo>
                  <a:lnTo>
                    <a:pt x="16891" y="8338"/>
                  </a:lnTo>
                </a:path>
              </a:pathLst>
            </a:custGeom>
            <a:solidFill>
              <a:schemeClr val="accent5"/>
            </a:solidFill>
            <a:ln w="30075" cap="flat" cmpd="sng">
              <a:solidFill>
                <a:schemeClr val="accent5"/>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5;p57">
              <a:extLst>
                <a:ext uri="{FF2B5EF4-FFF2-40B4-BE49-F238E27FC236}">
                  <a16:creationId xmlns:a16="http://schemas.microsoft.com/office/drawing/2014/main" id="{A2AFA414-0C95-4B0D-8FCF-256863179E4C}"/>
                </a:ext>
              </a:extLst>
            </p:cNvPr>
            <p:cNvSpPr/>
            <p:nvPr/>
          </p:nvSpPr>
          <p:spPr>
            <a:xfrm>
              <a:off x="4482475" y="5972950"/>
              <a:ext cx="117350" cy="106900"/>
            </a:xfrm>
            <a:custGeom>
              <a:avLst/>
              <a:gdLst/>
              <a:ahLst/>
              <a:cxnLst/>
              <a:rect l="l" t="t" r="r" b="b"/>
              <a:pathLst>
                <a:path w="4694" h="4276" extrusionOk="0">
                  <a:moveTo>
                    <a:pt x="2347" y="1"/>
                  </a:moveTo>
                  <a:cubicBezTo>
                    <a:pt x="1800" y="1"/>
                    <a:pt x="1253" y="209"/>
                    <a:pt x="836" y="627"/>
                  </a:cubicBezTo>
                  <a:cubicBezTo>
                    <a:pt x="1" y="1462"/>
                    <a:pt x="1" y="2815"/>
                    <a:pt x="836" y="3650"/>
                  </a:cubicBezTo>
                  <a:cubicBezTo>
                    <a:pt x="1253" y="4067"/>
                    <a:pt x="1800" y="4275"/>
                    <a:pt x="2347" y="4275"/>
                  </a:cubicBezTo>
                  <a:cubicBezTo>
                    <a:pt x="2894" y="4275"/>
                    <a:pt x="3441" y="4067"/>
                    <a:pt x="3859" y="3650"/>
                  </a:cubicBezTo>
                  <a:cubicBezTo>
                    <a:pt x="4693" y="2815"/>
                    <a:pt x="4693" y="1462"/>
                    <a:pt x="3859" y="627"/>
                  </a:cubicBezTo>
                  <a:cubicBezTo>
                    <a:pt x="3441" y="209"/>
                    <a:pt x="2894" y="1"/>
                    <a:pt x="2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66;p57">
              <a:extLst>
                <a:ext uri="{FF2B5EF4-FFF2-40B4-BE49-F238E27FC236}">
                  <a16:creationId xmlns:a16="http://schemas.microsoft.com/office/drawing/2014/main" id="{341967D6-7730-4F41-AFED-35CFBB1C3133}"/>
                </a:ext>
              </a:extLst>
            </p:cNvPr>
            <p:cNvSpPr/>
            <p:nvPr/>
          </p:nvSpPr>
          <p:spPr>
            <a:xfrm>
              <a:off x="4515575" y="6000775"/>
              <a:ext cx="51275" cy="51300"/>
            </a:xfrm>
            <a:custGeom>
              <a:avLst/>
              <a:gdLst/>
              <a:ahLst/>
              <a:cxnLst/>
              <a:rect l="l" t="t" r="r" b="b"/>
              <a:pathLst>
                <a:path w="2051" h="2052" extrusionOk="0">
                  <a:moveTo>
                    <a:pt x="1025" y="1"/>
                  </a:moveTo>
                  <a:cubicBezTo>
                    <a:pt x="460" y="1"/>
                    <a:pt x="1" y="460"/>
                    <a:pt x="1" y="1026"/>
                  </a:cubicBezTo>
                  <a:cubicBezTo>
                    <a:pt x="1" y="1592"/>
                    <a:pt x="460" y="2051"/>
                    <a:pt x="1025" y="2051"/>
                  </a:cubicBezTo>
                  <a:cubicBezTo>
                    <a:pt x="1592" y="2051"/>
                    <a:pt x="2050" y="1592"/>
                    <a:pt x="2050" y="1026"/>
                  </a:cubicBezTo>
                  <a:cubicBezTo>
                    <a:pt x="2050" y="460"/>
                    <a:pt x="1591"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67;p57">
              <a:extLst>
                <a:ext uri="{FF2B5EF4-FFF2-40B4-BE49-F238E27FC236}">
                  <a16:creationId xmlns:a16="http://schemas.microsoft.com/office/drawing/2014/main" id="{43E11D9A-2AB7-449D-A3EE-704051F2153F}"/>
                </a:ext>
              </a:extLst>
            </p:cNvPr>
            <p:cNvSpPr/>
            <p:nvPr/>
          </p:nvSpPr>
          <p:spPr>
            <a:xfrm>
              <a:off x="4760300" y="5465225"/>
              <a:ext cx="25" cy="400825"/>
            </a:xfrm>
            <a:custGeom>
              <a:avLst/>
              <a:gdLst/>
              <a:ahLst/>
              <a:cxnLst/>
              <a:rect l="l" t="t" r="r" b="b"/>
              <a:pathLst>
                <a:path w="1" h="16033" fill="none" extrusionOk="0">
                  <a:moveTo>
                    <a:pt x="1" y="0"/>
                  </a:moveTo>
                  <a:lnTo>
                    <a:pt x="1" y="16033"/>
                  </a:lnTo>
                </a:path>
              </a:pathLst>
            </a:custGeom>
            <a:solidFill>
              <a:schemeClr val="accent5"/>
            </a:solidFill>
            <a:ln w="30075" cap="flat" cmpd="sng">
              <a:solidFill>
                <a:schemeClr val="accent5"/>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68;p57">
              <a:extLst>
                <a:ext uri="{FF2B5EF4-FFF2-40B4-BE49-F238E27FC236}">
                  <a16:creationId xmlns:a16="http://schemas.microsoft.com/office/drawing/2014/main" id="{E981C38C-9758-4403-B0CC-1FB79283EF29}"/>
                </a:ext>
              </a:extLst>
            </p:cNvPr>
            <p:cNvSpPr/>
            <p:nvPr/>
          </p:nvSpPr>
          <p:spPr>
            <a:xfrm>
              <a:off x="4910000" y="5972975"/>
              <a:ext cx="106900" cy="106900"/>
            </a:xfrm>
            <a:custGeom>
              <a:avLst/>
              <a:gdLst/>
              <a:ahLst/>
              <a:cxnLst/>
              <a:rect l="l" t="t" r="r" b="b"/>
              <a:pathLst>
                <a:path w="4276" h="4276" extrusionOk="0">
                  <a:moveTo>
                    <a:pt x="2138" y="1"/>
                  </a:moveTo>
                  <a:cubicBezTo>
                    <a:pt x="957" y="1"/>
                    <a:pt x="1" y="958"/>
                    <a:pt x="1" y="2138"/>
                  </a:cubicBezTo>
                  <a:cubicBezTo>
                    <a:pt x="1" y="3319"/>
                    <a:pt x="958" y="4275"/>
                    <a:pt x="2138" y="4275"/>
                  </a:cubicBezTo>
                  <a:cubicBezTo>
                    <a:pt x="3318" y="4275"/>
                    <a:pt x="4275" y="3318"/>
                    <a:pt x="4275" y="2138"/>
                  </a:cubicBezTo>
                  <a:cubicBezTo>
                    <a:pt x="4275" y="957"/>
                    <a:pt x="3318" y="1"/>
                    <a:pt x="2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69;p57">
              <a:extLst>
                <a:ext uri="{FF2B5EF4-FFF2-40B4-BE49-F238E27FC236}">
                  <a16:creationId xmlns:a16="http://schemas.microsoft.com/office/drawing/2014/main" id="{30753528-07AE-40FB-9F18-7E5D30994EA1}"/>
                </a:ext>
              </a:extLst>
            </p:cNvPr>
            <p:cNvSpPr/>
            <p:nvPr/>
          </p:nvSpPr>
          <p:spPr>
            <a:xfrm>
              <a:off x="4940500" y="6000775"/>
              <a:ext cx="51275" cy="51300"/>
            </a:xfrm>
            <a:custGeom>
              <a:avLst/>
              <a:gdLst/>
              <a:ahLst/>
              <a:cxnLst/>
              <a:rect l="l" t="t" r="r" b="b"/>
              <a:pathLst>
                <a:path w="2051" h="2052" extrusionOk="0">
                  <a:moveTo>
                    <a:pt x="1025" y="1"/>
                  </a:moveTo>
                  <a:cubicBezTo>
                    <a:pt x="459" y="1"/>
                    <a:pt x="1" y="460"/>
                    <a:pt x="1" y="1026"/>
                  </a:cubicBezTo>
                  <a:cubicBezTo>
                    <a:pt x="1" y="1592"/>
                    <a:pt x="459" y="2051"/>
                    <a:pt x="1025" y="2051"/>
                  </a:cubicBezTo>
                  <a:cubicBezTo>
                    <a:pt x="1590" y="2051"/>
                    <a:pt x="2050" y="1592"/>
                    <a:pt x="2050" y="1026"/>
                  </a:cubicBezTo>
                  <a:cubicBezTo>
                    <a:pt x="2050" y="460"/>
                    <a:pt x="1591"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70;p57">
              <a:extLst>
                <a:ext uri="{FF2B5EF4-FFF2-40B4-BE49-F238E27FC236}">
                  <a16:creationId xmlns:a16="http://schemas.microsoft.com/office/drawing/2014/main" id="{50C84C12-8044-473D-94E7-9A45BC81CF10}"/>
                </a:ext>
              </a:extLst>
            </p:cNvPr>
            <p:cNvSpPr/>
            <p:nvPr/>
          </p:nvSpPr>
          <p:spPr>
            <a:xfrm>
              <a:off x="4456525" y="4584050"/>
              <a:ext cx="771425" cy="882800"/>
            </a:xfrm>
            <a:custGeom>
              <a:avLst/>
              <a:gdLst/>
              <a:ahLst/>
              <a:cxnLst/>
              <a:rect l="l" t="t" r="r" b="b"/>
              <a:pathLst>
                <a:path w="30857" h="35312" extrusionOk="0">
                  <a:moveTo>
                    <a:pt x="13070" y="0"/>
                  </a:moveTo>
                  <a:lnTo>
                    <a:pt x="4702" y="31447"/>
                  </a:lnTo>
                  <a:lnTo>
                    <a:pt x="1158" y="32628"/>
                  </a:lnTo>
                  <a:cubicBezTo>
                    <a:pt x="1" y="32628"/>
                    <a:pt x="2425" y="34157"/>
                    <a:pt x="2425" y="35312"/>
                  </a:cubicBezTo>
                  <a:lnTo>
                    <a:pt x="4104" y="35312"/>
                  </a:lnTo>
                  <a:lnTo>
                    <a:pt x="21831" y="35310"/>
                  </a:lnTo>
                  <a:cubicBezTo>
                    <a:pt x="21833" y="35310"/>
                    <a:pt x="21836" y="35310"/>
                    <a:pt x="21838" y="35310"/>
                  </a:cubicBezTo>
                  <a:cubicBezTo>
                    <a:pt x="23291" y="35310"/>
                    <a:pt x="24054" y="34940"/>
                    <a:pt x="24331" y="33509"/>
                  </a:cubicBezTo>
                  <a:lnTo>
                    <a:pt x="30004" y="8768"/>
                  </a:lnTo>
                  <a:cubicBezTo>
                    <a:pt x="30857" y="4552"/>
                    <a:pt x="27743" y="572"/>
                    <a:pt x="23447" y="384"/>
                  </a:cubicBezTo>
                  <a:lnTo>
                    <a:pt x="130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71;p57">
              <a:extLst>
                <a:ext uri="{FF2B5EF4-FFF2-40B4-BE49-F238E27FC236}">
                  <a16:creationId xmlns:a16="http://schemas.microsoft.com/office/drawing/2014/main" id="{D10F2693-9380-46C6-A930-A85D0AE75E7F}"/>
                </a:ext>
              </a:extLst>
            </p:cNvPr>
            <p:cNvSpPr/>
            <p:nvPr/>
          </p:nvSpPr>
          <p:spPr>
            <a:xfrm>
              <a:off x="4566125" y="4584550"/>
              <a:ext cx="626425" cy="827425"/>
            </a:xfrm>
            <a:custGeom>
              <a:avLst/>
              <a:gdLst/>
              <a:ahLst/>
              <a:cxnLst/>
              <a:rect l="l" t="t" r="r" b="b"/>
              <a:pathLst>
                <a:path w="25057" h="33097" extrusionOk="0">
                  <a:moveTo>
                    <a:pt x="8161" y="0"/>
                  </a:moveTo>
                  <a:cubicBezTo>
                    <a:pt x="5903" y="0"/>
                    <a:pt x="3970" y="1659"/>
                    <a:pt x="3645" y="3912"/>
                  </a:cubicBezTo>
                  <a:lnTo>
                    <a:pt x="1" y="32455"/>
                  </a:lnTo>
                  <a:lnTo>
                    <a:pt x="18600" y="33096"/>
                  </a:lnTo>
                  <a:lnTo>
                    <a:pt x="24203" y="8749"/>
                  </a:lnTo>
                  <a:cubicBezTo>
                    <a:pt x="25056" y="4533"/>
                    <a:pt x="21944" y="553"/>
                    <a:pt x="17647" y="364"/>
                  </a:cubicBezTo>
                  <a:lnTo>
                    <a:pt x="8339" y="4"/>
                  </a:lnTo>
                  <a:cubicBezTo>
                    <a:pt x="8280" y="1"/>
                    <a:pt x="8220" y="0"/>
                    <a:pt x="8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72;p57">
              <a:extLst>
                <a:ext uri="{FF2B5EF4-FFF2-40B4-BE49-F238E27FC236}">
                  <a16:creationId xmlns:a16="http://schemas.microsoft.com/office/drawing/2014/main" id="{B6B5BE88-4159-422D-9C75-4A5528021C6E}"/>
                </a:ext>
              </a:extLst>
            </p:cNvPr>
            <p:cNvSpPr/>
            <p:nvPr/>
          </p:nvSpPr>
          <p:spPr>
            <a:xfrm>
              <a:off x="4547075" y="5726950"/>
              <a:ext cx="175825" cy="174900"/>
            </a:xfrm>
            <a:custGeom>
              <a:avLst/>
              <a:gdLst/>
              <a:ahLst/>
              <a:cxnLst/>
              <a:rect l="l" t="t" r="r" b="b"/>
              <a:pathLst>
                <a:path w="7033" h="6996" extrusionOk="0">
                  <a:moveTo>
                    <a:pt x="3186" y="0"/>
                  </a:moveTo>
                  <a:lnTo>
                    <a:pt x="1" y="4448"/>
                  </a:lnTo>
                  <a:lnTo>
                    <a:pt x="2589" y="6995"/>
                  </a:lnTo>
                  <a:lnTo>
                    <a:pt x="7033" y="5951"/>
                  </a:lnTo>
                  <a:lnTo>
                    <a:pt x="5710" y="1983"/>
                  </a:lnTo>
                  <a:lnTo>
                    <a:pt x="3186" y="0"/>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73;p57">
              <a:extLst>
                <a:ext uri="{FF2B5EF4-FFF2-40B4-BE49-F238E27FC236}">
                  <a16:creationId xmlns:a16="http://schemas.microsoft.com/office/drawing/2014/main" id="{E25AE336-7232-40DC-BB50-67B5CCC832B9}"/>
                </a:ext>
              </a:extLst>
            </p:cNvPr>
            <p:cNvSpPr/>
            <p:nvPr/>
          </p:nvSpPr>
          <p:spPr>
            <a:xfrm>
              <a:off x="4581950" y="5765975"/>
              <a:ext cx="222625" cy="368200"/>
            </a:xfrm>
            <a:custGeom>
              <a:avLst/>
              <a:gdLst/>
              <a:ahLst/>
              <a:cxnLst/>
              <a:rect l="l" t="t" r="r" b="b"/>
              <a:pathLst>
                <a:path w="8905" h="14728" extrusionOk="0">
                  <a:moveTo>
                    <a:pt x="3895" y="1"/>
                  </a:moveTo>
                  <a:lnTo>
                    <a:pt x="3895" y="1"/>
                  </a:lnTo>
                  <a:cubicBezTo>
                    <a:pt x="4594" y="2268"/>
                    <a:pt x="3346" y="4678"/>
                    <a:pt x="1089" y="5414"/>
                  </a:cubicBezTo>
                  <a:lnTo>
                    <a:pt x="641" y="5560"/>
                  </a:lnTo>
                  <a:cubicBezTo>
                    <a:pt x="641" y="5560"/>
                    <a:pt x="2430" y="6223"/>
                    <a:pt x="967" y="10073"/>
                  </a:cubicBezTo>
                  <a:cubicBezTo>
                    <a:pt x="0" y="12623"/>
                    <a:pt x="1670" y="14727"/>
                    <a:pt x="1670" y="14727"/>
                  </a:cubicBezTo>
                  <a:lnTo>
                    <a:pt x="8643" y="2646"/>
                  </a:lnTo>
                  <a:cubicBezTo>
                    <a:pt x="8904" y="2113"/>
                    <a:pt x="3895" y="1"/>
                    <a:pt x="3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74;p57">
              <a:extLst>
                <a:ext uri="{FF2B5EF4-FFF2-40B4-BE49-F238E27FC236}">
                  <a16:creationId xmlns:a16="http://schemas.microsoft.com/office/drawing/2014/main" id="{E4C0795B-D81F-4747-A158-ADAE0DDCB5C2}"/>
                </a:ext>
              </a:extLst>
            </p:cNvPr>
            <p:cNvSpPr/>
            <p:nvPr/>
          </p:nvSpPr>
          <p:spPr>
            <a:xfrm>
              <a:off x="3994625" y="5160925"/>
              <a:ext cx="663175" cy="708100"/>
            </a:xfrm>
            <a:custGeom>
              <a:avLst/>
              <a:gdLst/>
              <a:ahLst/>
              <a:cxnLst/>
              <a:rect l="l" t="t" r="r" b="b"/>
              <a:pathLst>
                <a:path w="26527" h="28324" extrusionOk="0">
                  <a:moveTo>
                    <a:pt x="17551" y="0"/>
                  </a:moveTo>
                  <a:lnTo>
                    <a:pt x="4450" y="878"/>
                  </a:lnTo>
                  <a:cubicBezTo>
                    <a:pt x="1663" y="1420"/>
                    <a:pt x="0" y="4395"/>
                    <a:pt x="1129" y="6999"/>
                  </a:cubicBezTo>
                  <a:cubicBezTo>
                    <a:pt x="1184" y="7124"/>
                    <a:pt x="1242" y="7236"/>
                    <a:pt x="1298" y="7333"/>
                  </a:cubicBezTo>
                  <a:cubicBezTo>
                    <a:pt x="6911" y="16765"/>
                    <a:pt x="23131" y="28323"/>
                    <a:pt x="23131" y="28323"/>
                  </a:cubicBezTo>
                  <a:cubicBezTo>
                    <a:pt x="23135" y="28323"/>
                    <a:pt x="23139" y="28323"/>
                    <a:pt x="23142" y="28323"/>
                  </a:cubicBezTo>
                  <a:cubicBezTo>
                    <a:pt x="23214" y="28323"/>
                    <a:pt x="23279" y="28284"/>
                    <a:pt x="23311" y="28219"/>
                  </a:cubicBezTo>
                  <a:cubicBezTo>
                    <a:pt x="23311" y="28219"/>
                    <a:pt x="25224" y="24924"/>
                    <a:pt x="26527" y="22600"/>
                  </a:cubicBezTo>
                  <a:cubicBezTo>
                    <a:pt x="26527" y="22600"/>
                    <a:pt x="11573" y="4865"/>
                    <a:pt x="11857" y="4310"/>
                  </a:cubicBezTo>
                  <a:lnTo>
                    <a:pt x="1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75;p57">
              <a:extLst>
                <a:ext uri="{FF2B5EF4-FFF2-40B4-BE49-F238E27FC236}">
                  <a16:creationId xmlns:a16="http://schemas.microsoft.com/office/drawing/2014/main" id="{0063681C-0F3B-48C5-93ED-54C60FBB1B81}"/>
                </a:ext>
              </a:extLst>
            </p:cNvPr>
            <p:cNvSpPr/>
            <p:nvPr/>
          </p:nvSpPr>
          <p:spPr>
            <a:xfrm>
              <a:off x="4146650" y="5260475"/>
              <a:ext cx="450050" cy="562650"/>
            </a:xfrm>
            <a:custGeom>
              <a:avLst/>
              <a:gdLst/>
              <a:ahLst/>
              <a:cxnLst/>
              <a:rect l="l" t="t" r="r" b="b"/>
              <a:pathLst>
                <a:path w="18002" h="22506" fill="none" extrusionOk="0">
                  <a:moveTo>
                    <a:pt x="1650" y="1"/>
                  </a:moveTo>
                  <a:cubicBezTo>
                    <a:pt x="0" y="2713"/>
                    <a:pt x="534" y="6215"/>
                    <a:pt x="2914" y="8313"/>
                  </a:cubicBezTo>
                  <a:lnTo>
                    <a:pt x="18002" y="22505"/>
                  </a:lnTo>
                </a:path>
              </a:pathLst>
            </a:custGeom>
            <a:solidFill>
              <a:schemeClr val="lt1"/>
            </a:solidFill>
            <a:ln w="2925" cap="flat"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76;p57">
              <a:extLst>
                <a:ext uri="{FF2B5EF4-FFF2-40B4-BE49-F238E27FC236}">
                  <a16:creationId xmlns:a16="http://schemas.microsoft.com/office/drawing/2014/main" id="{2ADC8B5B-D55F-4DE6-835B-267251E57959}"/>
                </a:ext>
              </a:extLst>
            </p:cNvPr>
            <p:cNvSpPr/>
            <p:nvPr/>
          </p:nvSpPr>
          <p:spPr>
            <a:xfrm>
              <a:off x="4171950" y="5931275"/>
              <a:ext cx="147600" cy="172550"/>
            </a:xfrm>
            <a:custGeom>
              <a:avLst/>
              <a:gdLst/>
              <a:ahLst/>
              <a:cxnLst/>
              <a:rect l="l" t="t" r="r" b="b"/>
              <a:pathLst>
                <a:path w="5904" h="6902" extrusionOk="0">
                  <a:moveTo>
                    <a:pt x="280" y="1"/>
                  </a:moveTo>
                  <a:lnTo>
                    <a:pt x="1" y="3601"/>
                  </a:lnTo>
                  <a:lnTo>
                    <a:pt x="3154" y="6902"/>
                  </a:lnTo>
                  <a:lnTo>
                    <a:pt x="5904" y="3751"/>
                  </a:lnTo>
                  <a:lnTo>
                    <a:pt x="5729" y="493"/>
                  </a:lnTo>
                  <a:lnTo>
                    <a:pt x="280"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7;p57">
              <a:extLst>
                <a:ext uri="{FF2B5EF4-FFF2-40B4-BE49-F238E27FC236}">
                  <a16:creationId xmlns:a16="http://schemas.microsoft.com/office/drawing/2014/main" id="{B2822B9C-B5B0-4FFA-B2CA-F97439AD5CF5}"/>
                </a:ext>
              </a:extLst>
            </p:cNvPr>
            <p:cNvSpPr/>
            <p:nvPr/>
          </p:nvSpPr>
          <p:spPr>
            <a:xfrm>
              <a:off x="3977725" y="6010650"/>
              <a:ext cx="363525" cy="138650"/>
            </a:xfrm>
            <a:custGeom>
              <a:avLst/>
              <a:gdLst/>
              <a:ahLst/>
              <a:cxnLst/>
              <a:rect l="l" t="t" r="r" b="b"/>
              <a:pathLst>
                <a:path w="14541" h="5546" extrusionOk="0">
                  <a:moveTo>
                    <a:pt x="13822" y="0"/>
                  </a:moveTo>
                  <a:cubicBezTo>
                    <a:pt x="12965" y="938"/>
                    <a:pt x="11791" y="1416"/>
                    <a:pt x="10612" y="1416"/>
                  </a:cubicBezTo>
                  <a:cubicBezTo>
                    <a:pt x="9588" y="1416"/>
                    <a:pt x="8561" y="1055"/>
                    <a:pt x="7735" y="323"/>
                  </a:cubicBezTo>
                  <a:lnTo>
                    <a:pt x="7383" y="11"/>
                  </a:lnTo>
                  <a:lnTo>
                    <a:pt x="7383" y="11"/>
                  </a:lnTo>
                  <a:cubicBezTo>
                    <a:pt x="7383" y="11"/>
                    <a:pt x="7717" y="1889"/>
                    <a:pt x="3658" y="2581"/>
                  </a:cubicBezTo>
                  <a:cubicBezTo>
                    <a:pt x="969" y="3039"/>
                    <a:pt x="0" y="5546"/>
                    <a:pt x="0" y="5546"/>
                  </a:cubicBezTo>
                  <a:lnTo>
                    <a:pt x="13949" y="5434"/>
                  </a:lnTo>
                  <a:cubicBezTo>
                    <a:pt x="14541" y="5387"/>
                    <a:pt x="13822" y="0"/>
                    <a:pt x="13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78;p57">
              <a:extLst>
                <a:ext uri="{FF2B5EF4-FFF2-40B4-BE49-F238E27FC236}">
                  <a16:creationId xmlns:a16="http://schemas.microsoft.com/office/drawing/2014/main" id="{0C010EEE-7122-457E-A365-30ED4311A7A8}"/>
                </a:ext>
              </a:extLst>
            </p:cNvPr>
            <p:cNvSpPr/>
            <p:nvPr/>
          </p:nvSpPr>
          <p:spPr>
            <a:xfrm>
              <a:off x="4073950" y="5197250"/>
              <a:ext cx="812275" cy="782500"/>
            </a:xfrm>
            <a:custGeom>
              <a:avLst/>
              <a:gdLst/>
              <a:ahLst/>
              <a:cxnLst/>
              <a:rect l="l" t="t" r="r" b="b"/>
              <a:pathLst>
                <a:path w="32491" h="31300" extrusionOk="0">
                  <a:moveTo>
                    <a:pt x="32490" y="1"/>
                  </a:moveTo>
                  <a:lnTo>
                    <a:pt x="4510" y="530"/>
                  </a:lnTo>
                  <a:cubicBezTo>
                    <a:pt x="1789" y="582"/>
                    <a:pt x="1" y="3420"/>
                    <a:pt x="1109" y="5931"/>
                  </a:cubicBezTo>
                  <a:lnTo>
                    <a:pt x="4006" y="31282"/>
                  </a:lnTo>
                  <a:cubicBezTo>
                    <a:pt x="4011" y="31295"/>
                    <a:pt x="4083" y="31300"/>
                    <a:pt x="4197" y="31300"/>
                  </a:cubicBezTo>
                  <a:cubicBezTo>
                    <a:pt x="4737" y="31300"/>
                    <a:pt x="6230" y="31188"/>
                    <a:pt x="6292" y="31188"/>
                  </a:cubicBezTo>
                  <a:lnTo>
                    <a:pt x="10010" y="31188"/>
                  </a:lnTo>
                  <a:cubicBezTo>
                    <a:pt x="10134" y="31188"/>
                    <a:pt x="10226" y="31070"/>
                    <a:pt x="10194" y="30948"/>
                  </a:cubicBezTo>
                  <a:lnTo>
                    <a:pt x="11060" y="11122"/>
                  </a:lnTo>
                  <a:cubicBezTo>
                    <a:pt x="10900" y="10513"/>
                    <a:pt x="11355" y="9915"/>
                    <a:pt x="11979" y="9915"/>
                  </a:cubicBezTo>
                  <a:lnTo>
                    <a:pt x="22671" y="9915"/>
                  </a:lnTo>
                  <a:cubicBezTo>
                    <a:pt x="28094" y="9915"/>
                    <a:pt x="32490" y="5477"/>
                    <a:pt x="324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79;p57">
              <a:extLst>
                <a:ext uri="{FF2B5EF4-FFF2-40B4-BE49-F238E27FC236}">
                  <a16:creationId xmlns:a16="http://schemas.microsoft.com/office/drawing/2014/main" id="{2BF6FE61-331D-4085-A6FC-3DA287934E42}"/>
                </a:ext>
              </a:extLst>
            </p:cNvPr>
            <p:cNvSpPr/>
            <p:nvPr/>
          </p:nvSpPr>
          <p:spPr>
            <a:xfrm>
              <a:off x="4198425" y="5204400"/>
              <a:ext cx="556825" cy="768700"/>
            </a:xfrm>
            <a:custGeom>
              <a:avLst/>
              <a:gdLst/>
              <a:ahLst/>
              <a:cxnLst/>
              <a:rect l="l" t="t" r="r" b="b"/>
              <a:pathLst>
                <a:path w="22273" h="30748" fill="none" extrusionOk="0">
                  <a:moveTo>
                    <a:pt x="21306" y="1"/>
                  </a:moveTo>
                  <a:cubicBezTo>
                    <a:pt x="21306" y="1"/>
                    <a:pt x="22273" y="5993"/>
                    <a:pt x="16667" y="5799"/>
                  </a:cubicBezTo>
                  <a:cubicBezTo>
                    <a:pt x="13552" y="5692"/>
                    <a:pt x="8526" y="5763"/>
                    <a:pt x="4675" y="5848"/>
                  </a:cubicBezTo>
                  <a:cubicBezTo>
                    <a:pt x="1938" y="5909"/>
                    <a:pt x="0" y="8543"/>
                    <a:pt x="752" y="11173"/>
                  </a:cubicBezTo>
                  <a:lnTo>
                    <a:pt x="2153" y="30748"/>
                  </a:lnTo>
                </a:path>
              </a:pathLst>
            </a:custGeom>
            <a:solidFill>
              <a:schemeClr val="lt1"/>
            </a:solidFill>
            <a:ln w="2925" cap="flat"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80;p57">
              <a:extLst>
                <a:ext uri="{FF2B5EF4-FFF2-40B4-BE49-F238E27FC236}">
                  <a16:creationId xmlns:a16="http://schemas.microsoft.com/office/drawing/2014/main" id="{680335FB-6E53-4263-885D-45CD05AA295E}"/>
                </a:ext>
              </a:extLst>
            </p:cNvPr>
            <p:cNvSpPr/>
            <p:nvPr/>
          </p:nvSpPr>
          <p:spPr>
            <a:xfrm>
              <a:off x="3886425" y="4412625"/>
              <a:ext cx="264025" cy="397775"/>
            </a:xfrm>
            <a:custGeom>
              <a:avLst/>
              <a:gdLst/>
              <a:ahLst/>
              <a:cxnLst/>
              <a:rect l="l" t="t" r="r" b="b"/>
              <a:pathLst>
                <a:path w="10561" h="15911" extrusionOk="0">
                  <a:moveTo>
                    <a:pt x="1423" y="0"/>
                  </a:moveTo>
                  <a:cubicBezTo>
                    <a:pt x="1376" y="0"/>
                    <a:pt x="1345" y="30"/>
                    <a:pt x="1331" y="94"/>
                  </a:cubicBezTo>
                  <a:cubicBezTo>
                    <a:pt x="1220" y="594"/>
                    <a:pt x="2274" y="3586"/>
                    <a:pt x="2274" y="3586"/>
                  </a:cubicBezTo>
                  <a:lnTo>
                    <a:pt x="1" y="5970"/>
                  </a:lnTo>
                  <a:lnTo>
                    <a:pt x="2925" y="10498"/>
                  </a:lnTo>
                  <a:lnTo>
                    <a:pt x="6021" y="15910"/>
                  </a:lnTo>
                  <a:lnTo>
                    <a:pt x="10561" y="11494"/>
                  </a:lnTo>
                  <a:lnTo>
                    <a:pt x="6773" y="7731"/>
                  </a:lnTo>
                  <a:cubicBezTo>
                    <a:pt x="6773" y="7731"/>
                    <a:pt x="2165" y="0"/>
                    <a:pt x="1423" y="0"/>
                  </a:cubicBez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81;p57">
              <a:extLst>
                <a:ext uri="{FF2B5EF4-FFF2-40B4-BE49-F238E27FC236}">
                  <a16:creationId xmlns:a16="http://schemas.microsoft.com/office/drawing/2014/main" id="{1F092EC9-C63B-41DE-B1A2-C63BA601EC2F}"/>
                </a:ext>
              </a:extLst>
            </p:cNvPr>
            <p:cNvSpPr/>
            <p:nvPr/>
          </p:nvSpPr>
          <p:spPr>
            <a:xfrm>
              <a:off x="3957875" y="4521375"/>
              <a:ext cx="63325" cy="43925"/>
            </a:xfrm>
            <a:custGeom>
              <a:avLst/>
              <a:gdLst/>
              <a:ahLst/>
              <a:cxnLst/>
              <a:rect l="l" t="t" r="r" b="b"/>
              <a:pathLst>
                <a:path w="2533" h="1757" extrusionOk="0">
                  <a:moveTo>
                    <a:pt x="345" y="963"/>
                  </a:moveTo>
                  <a:lnTo>
                    <a:pt x="345" y="963"/>
                  </a:lnTo>
                  <a:cubicBezTo>
                    <a:pt x="344" y="963"/>
                    <a:pt x="344" y="963"/>
                    <a:pt x="344" y="964"/>
                  </a:cubicBezTo>
                  <a:cubicBezTo>
                    <a:pt x="344" y="963"/>
                    <a:pt x="344" y="963"/>
                    <a:pt x="345" y="963"/>
                  </a:cubicBezTo>
                  <a:close/>
                  <a:moveTo>
                    <a:pt x="297" y="1013"/>
                  </a:moveTo>
                  <a:lnTo>
                    <a:pt x="297" y="1013"/>
                  </a:lnTo>
                  <a:cubicBezTo>
                    <a:pt x="296" y="1014"/>
                    <a:pt x="296" y="1015"/>
                    <a:pt x="295" y="1016"/>
                  </a:cubicBezTo>
                  <a:cubicBezTo>
                    <a:pt x="296" y="1015"/>
                    <a:pt x="296" y="1014"/>
                    <a:pt x="297" y="1013"/>
                  </a:cubicBezTo>
                  <a:close/>
                  <a:moveTo>
                    <a:pt x="293" y="1021"/>
                  </a:moveTo>
                  <a:cubicBezTo>
                    <a:pt x="292" y="1024"/>
                    <a:pt x="291" y="1026"/>
                    <a:pt x="290" y="1029"/>
                  </a:cubicBezTo>
                  <a:lnTo>
                    <a:pt x="290" y="1029"/>
                  </a:lnTo>
                  <a:cubicBezTo>
                    <a:pt x="291" y="1026"/>
                    <a:pt x="292" y="1023"/>
                    <a:pt x="293" y="1021"/>
                  </a:cubicBezTo>
                  <a:close/>
                  <a:moveTo>
                    <a:pt x="287" y="1036"/>
                  </a:moveTo>
                  <a:cubicBezTo>
                    <a:pt x="285" y="1041"/>
                    <a:pt x="283" y="1045"/>
                    <a:pt x="280" y="1050"/>
                  </a:cubicBezTo>
                  <a:cubicBezTo>
                    <a:pt x="282" y="1045"/>
                    <a:pt x="285" y="1041"/>
                    <a:pt x="287" y="1036"/>
                  </a:cubicBezTo>
                  <a:close/>
                  <a:moveTo>
                    <a:pt x="280" y="1052"/>
                  </a:moveTo>
                  <a:cubicBezTo>
                    <a:pt x="280" y="1056"/>
                    <a:pt x="279" y="1059"/>
                    <a:pt x="279" y="1062"/>
                  </a:cubicBezTo>
                  <a:lnTo>
                    <a:pt x="279" y="1062"/>
                  </a:lnTo>
                  <a:cubicBezTo>
                    <a:pt x="279" y="1059"/>
                    <a:pt x="280" y="1056"/>
                    <a:pt x="280" y="1052"/>
                  </a:cubicBezTo>
                  <a:close/>
                  <a:moveTo>
                    <a:pt x="276" y="1086"/>
                  </a:moveTo>
                  <a:cubicBezTo>
                    <a:pt x="276" y="1089"/>
                    <a:pt x="277" y="1091"/>
                    <a:pt x="277" y="1094"/>
                  </a:cubicBezTo>
                  <a:lnTo>
                    <a:pt x="277" y="1094"/>
                  </a:lnTo>
                  <a:cubicBezTo>
                    <a:pt x="277" y="1091"/>
                    <a:pt x="276" y="1089"/>
                    <a:pt x="276" y="1086"/>
                  </a:cubicBezTo>
                  <a:close/>
                  <a:moveTo>
                    <a:pt x="278" y="1102"/>
                  </a:moveTo>
                  <a:cubicBezTo>
                    <a:pt x="279" y="1108"/>
                    <a:pt x="280" y="1113"/>
                    <a:pt x="280" y="1119"/>
                  </a:cubicBezTo>
                  <a:cubicBezTo>
                    <a:pt x="279" y="1113"/>
                    <a:pt x="279" y="1107"/>
                    <a:pt x="278" y="1102"/>
                  </a:cubicBezTo>
                  <a:close/>
                  <a:moveTo>
                    <a:pt x="285" y="1135"/>
                  </a:moveTo>
                  <a:cubicBezTo>
                    <a:pt x="286" y="1137"/>
                    <a:pt x="287" y="1138"/>
                    <a:pt x="288" y="1140"/>
                  </a:cubicBezTo>
                  <a:lnTo>
                    <a:pt x="288" y="1140"/>
                  </a:lnTo>
                  <a:cubicBezTo>
                    <a:pt x="287" y="1138"/>
                    <a:pt x="286" y="1137"/>
                    <a:pt x="285" y="1135"/>
                  </a:cubicBezTo>
                  <a:close/>
                  <a:moveTo>
                    <a:pt x="313" y="1192"/>
                  </a:moveTo>
                  <a:cubicBezTo>
                    <a:pt x="318" y="1197"/>
                    <a:pt x="322" y="1203"/>
                    <a:pt x="326" y="1208"/>
                  </a:cubicBezTo>
                  <a:lnTo>
                    <a:pt x="326" y="1208"/>
                  </a:lnTo>
                  <a:cubicBezTo>
                    <a:pt x="322" y="1203"/>
                    <a:pt x="317" y="1198"/>
                    <a:pt x="313" y="1192"/>
                  </a:cubicBezTo>
                  <a:close/>
                  <a:moveTo>
                    <a:pt x="377" y="1258"/>
                  </a:moveTo>
                  <a:cubicBezTo>
                    <a:pt x="380" y="1261"/>
                    <a:pt x="384" y="1263"/>
                    <a:pt x="387" y="1266"/>
                  </a:cubicBezTo>
                  <a:cubicBezTo>
                    <a:pt x="384" y="1263"/>
                    <a:pt x="380" y="1261"/>
                    <a:pt x="377" y="1258"/>
                  </a:cubicBezTo>
                  <a:close/>
                  <a:moveTo>
                    <a:pt x="1742" y="0"/>
                  </a:moveTo>
                  <a:cubicBezTo>
                    <a:pt x="1721" y="0"/>
                    <a:pt x="1701" y="6"/>
                    <a:pt x="1680" y="17"/>
                  </a:cubicBezTo>
                  <a:cubicBezTo>
                    <a:pt x="1396" y="155"/>
                    <a:pt x="1114" y="293"/>
                    <a:pt x="830" y="431"/>
                  </a:cubicBezTo>
                  <a:cubicBezTo>
                    <a:pt x="689" y="500"/>
                    <a:pt x="549" y="569"/>
                    <a:pt x="407" y="638"/>
                  </a:cubicBezTo>
                  <a:cubicBezTo>
                    <a:pt x="285" y="698"/>
                    <a:pt x="165" y="764"/>
                    <a:pt x="89" y="879"/>
                  </a:cubicBezTo>
                  <a:cubicBezTo>
                    <a:pt x="1" y="1011"/>
                    <a:pt x="15" y="1185"/>
                    <a:pt x="96" y="1315"/>
                  </a:cubicBezTo>
                  <a:cubicBezTo>
                    <a:pt x="181" y="1449"/>
                    <a:pt x="318" y="1529"/>
                    <a:pt x="466" y="1576"/>
                  </a:cubicBezTo>
                  <a:cubicBezTo>
                    <a:pt x="531" y="1597"/>
                    <a:pt x="599" y="1611"/>
                    <a:pt x="665" y="1625"/>
                  </a:cubicBezTo>
                  <a:cubicBezTo>
                    <a:pt x="740" y="1641"/>
                    <a:pt x="816" y="1655"/>
                    <a:pt x="892" y="1668"/>
                  </a:cubicBezTo>
                  <a:cubicBezTo>
                    <a:pt x="1051" y="1696"/>
                    <a:pt x="1214" y="1717"/>
                    <a:pt x="1375" y="1732"/>
                  </a:cubicBezTo>
                  <a:cubicBezTo>
                    <a:pt x="1559" y="1748"/>
                    <a:pt x="1743" y="1757"/>
                    <a:pt x="1927" y="1757"/>
                  </a:cubicBezTo>
                  <a:cubicBezTo>
                    <a:pt x="2048" y="1757"/>
                    <a:pt x="2170" y="1753"/>
                    <a:pt x="2290" y="1745"/>
                  </a:cubicBezTo>
                  <a:lnTo>
                    <a:pt x="2406" y="1737"/>
                  </a:lnTo>
                  <a:cubicBezTo>
                    <a:pt x="2439" y="1735"/>
                    <a:pt x="2469" y="1725"/>
                    <a:pt x="2495" y="1700"/>
                  </a:cubicBezTo>
                  <a:cubicBezTo>
                    <a:pt x="2516" y="1679"/>
                    <a:pt x="2533" y="1643"/>
                    <a:pt x="2532" y="1611"/>
                  </a:cubicBezTo>
                  <a:cubicBezTo>
                    <a:pt x="2530" y="1579"/>
                    <a:pt x="2519" y="1545"/>
                    <a:pt x="2495" y="1523"/>
                  </a:cubicBezTo>
                  <a:cubicBezTo>
                    <a:pt x="2472" y="1504"/>
                    <a:pt x="2443" y="1486"/>
                    <a:pt x="2413" y="1486"/>
                  </a:cubicBezTo>
                  <a:cubicBezTo>
                    <a:pt x="2411" y="1486"/>
                    <a:pt x="2408" y="1486"/>
                    <a:pt x="2406" y="1486"/>
                  </a:cubicBezTo>
                  <a:cubicBezTo>
                    <a:pt x="2245" y="1500"/>
                    <a:pt x="2084" y="1506"/>
                    <a:pt x="1923" y="1506"/>
                  </a:cubicBezTo>
                  <a:cubicBezTo>
                    <a:pt x="1753" y="1506"/>
                    <a:pt x="1583" y="1499"/>
                    <a:pt x="1413" y="1484"/>
                  </a:cubicBezTo>
                  <a:cubicBezTo>
                    <a:pt x="1320" y="1477"/>
                    <a:pt x="1227" y="1466"/>
                    <a:pt x="1133" y="1454"/>
                  </a:cubicBezTo>
                  <a:lnTo>
                    <a:pt x="1133" y="1454"/>
                  </a:lnTo>
                  <a:cubicBezTo>
                    <a:pt x="1144" y="1456"/>
                    <a:pt x="1156" y="1457"/>
                    <a:pt x="1167" y="1458"/>
                  </a:cubicBezTo>
                  <a:cubicBezTo>
                    <a:pt x="1041" y="1441"/>
                    <a:pt x="915" y="1420"/>
                    <a:pt x="791" y="1394"/>
                  </a:cubicBezTo>
                  <a:cubicBezTo>
                    <a:pt x="681" y="1373"/>
                    <a:pt x="571" y="1351"/>
                    <a:pt x="466" y="1308"/>
                  </a:cubicBezTo>
                  <a:lnTo>
                    <a:pt x="466" y="1308"/>
                  </a:lnTo>
                  <a:cubicBezTo>
                    <a:pt x="473" y="1311"/>
                    <a:pt x="479" y="1314"/>
                    <a:pt x="486" y="1318"/>
                  </a:cubicBezTo>
                  <a:cubicBezTo>
                    <a:pt x="479" y="1315"/>
                    <a:pt x="471" y="1311"/>
                    <a:pt x="463" y="1307"/>
                  </a:cubicBezTo>
                  <a:lnTo>
                    <a:pt x="463" y="1307"/>
                  </a:lnTo>
                  <a:cubicBezTo>
                    <a:pt x="464" y="1308"/>
                    <a:pt x="465" y="1308"/>
                    <a:pt x="466" y="1308"/>
                  </a:cubicBezTo>
                  <a:lnTo>
                    <a:pt x="466" y="1308"/>
                  </a:lnTo>
                  <a:cubicBezTo>
                    <a:pt x="465" y="1308"/>
                    <a:pt x="464" y="1308"/>
                    <a:pt x="463" y="1307"/>
                  </a:cubicBezTo>
                  <a:lnTo>
                    <a:pt x="463" y="1307"/>
                  </a:lnTo>
                  <a:cubicBezTo>
                    <a:pt x="463" y="1307"/>
                    <a:pt x="463" y="1307"/>
                    <a:pt x="463" y="1307"/>
                  </a:cubicBezTo>
                  <a:lnTo>
                    <a:pt x="463" y="1307"/>
                  </a:lnTo>
                  <a:cubicBezTo>
                    <a:pt x="461" y="1306"/>
                    <a:pt x="458" y="1305"/>
                    <a:pt x="456" y="1304"/>
                  </a:cubicBezTo>
                  <a:lnTo>
                    <a:pt x="456" y="1304"/>
                  </a:lnTo>
                  <a:cubicBezTo>
                    <a:pt x="458" y="1305"/>
                    <a:pt x="461" y="1306"/>
                    <a:pt x="463" y="1307"/>
                  </a:cubicBezTo>
                  <a:lnTo>
                    <a:pt x="463" y="1307"/>
                  </a:lnTo>
                  <a:cubicBezTo>
                    <a:pt x="428" y="1291"/>
                    <a:pt x="395" y="1271"/>
                    <a:pt x="364" y="1247"/>
                  </a:cubicBezTo>
                  <a:lnTo>
                    <a:pt x="364" y="1247"/>
                  </a:lnTo>
                  <a:cubicBezTo>
                    <a:pt x="352" y="1236"/>
                    <a:pt x="340" y="1224"/>
                    <a:pt x="329" y="1211"/>
                  </a:cubicBezTo>
                  <a:lnTo>
                    <a:pt x="329" y="1211"/>
                  </a:lnTo>
                  <a:cubicBezTo>
                    <a:pt x="317" y="1195"/>
                    <a:pt x="306" y="1178"/>
                    <a:pt x="297" y="1160"/>
                  </a:cubicBezTo>
                  <a:lnTo>
                    <a:pt x="297" y="1160"/>
                  </a:lnTo>
                  <a:cubicBezTo>
                    <a:pt x="289" y="1140"/>
                    <a:pt x="282" y="1119"/>
                    <a:pt x="278" y="1098"/>
                  </a:cubicBezTo>
                  <a:lnTo>
                    <a:pt x="278" y="1098"/>
                  </a:lnTo>
                  <a:cubicBezTo>
                    <a:pt x="278" y="1090"/>
                    <a:pt x="278" y="1081"/>
                    <a:pt x="278" y="1072"/>
                  </a:cubicBezTo>
                  <a:lnTo>
                    <a:pt x="278" y="1072"/>
                  </a:lnTo>
                  <a:cubicBezTo>
                    <a:pt x="281" y="1059"/>
                    <a:pt x="284" y="1046"/>
                    <a:pt x="289" y="1033"/>
                  </a:cubicBezTo>
                  <a:lnTo>
                    <a:pt x="289" y="1033"/>
                  </a:lnTo>
                  <a:cubicBezTo>
                    <a:pt x="295" y="1020"/>
                    <a:pt x="303" y="1008"/>
                    <a:pt x="311" y="996"/>
                  </a:cubicBezTo>
                  <a:lnTo>
                    <a:pt x="311" y="996"/>
                  </a:lnTo>
                  <a:cubicBezTo>
                    <a:pt x="323" y="983"/>
                    <a:pt x="336" y="970"/>
                    <a:pt x="350" y="959"/>
                  </a:cubicBezTo>
                  <a:lnTo>
                    <a:pt x="350" y="959"/>
                  </a:lnTo>
                  <a:cubicBezTo>
                    <a:pt x="418" y="908"/>
                    <a:pt x="497" y="872"/>
                    <a:pt x="572" y="834"/>
                  </a:cubicBezTo>
                  <a:cubicBezTo>
                    <a:pt x="672" y="786"/>
                    <a:pt x="772" y="737"/>
                    <a:pt x="872" y="689"/>
                  </a:cubicBezTo>
                  <a:cubicBezTo>
                    <a:pt x="1072" y="591"/>
                    <a:pt x="1269" y="495"/>
                    <a:pt x="1469" y="397"/>
                  </a:cubicBezTo>
                  <a:cubicBezTo>
                    <a:pt x="1582" y="341"/>
                    <a:pt x="1694" y="287"/>
                    <a:pt x="1807" y="231"/>
                  </a:cubicBezTo>
                  <a:cubicBezTo>
                    <a:pt x="1833" y="219"/>
                    <a:pt x="1857" y="186"/>
                    <a:pt x="1863" y="157"/>
                  </a:cubicBezTo>
                  <a:cubicBezTo>
                    <a:pt x="1871" y="128"/>
                    <a:pt x="1867" y="87"/>
                    <a:pt x="1850" y="61"/>
                  </a:cubicBezTo>
                  <a:cubicBezTo>
                    <a:pt x="1833" y="34"/>
                    <a:pt x="1808" y="11"/>
                    <a:pt x="1776" y="5"/>
                  </a:cubicBezTo>
                  <a:cubicBezTo>
                    <a:pt x="1764" y="2"/>
                    <a:pt x="1753" y="0"/>
                    <a:pt x="1742"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82;p57">
              <a:extLst>
                <a:ext uri="{FF2B5EF4-FFF2-40B4-BE49-F238E27FC236}">
                  <a16:creationId xmlns:a16="http://schemas.microsoft.com/office/drawing/2014/main" id="{19F20F16-0292-41EB-BC01-948D6E7091F8}"/>
                </a:ext>
              </a:extLst>
            </p:cNvPr>
            <p:cNvSpPr/>
            <p:nvPr/>
          </p:nvSpPr>
          <p:spPr>
            <a:xfrm>
              <a:off x="3941800" y="4501675"/>
              <a:ext cx="26350" cy="38600"/>
            </a:xfrm>
            <a:custGeom>
              <a:avLst/>
              <a:gdLst/>
              <a:ahLst/>
              <a:cxnLst/>
              <a:rect l="l" t="t" r="r" b="b"/>
              <a:pathLst>
                <a:path w="1054" h="1544" extrusionOk="0">
                  <a:moveTo>
                    <a:pt x="128" y="0"/>
                  </a:moveTo>
                  <a:cubicBezTo>
                    <a:pt x="105" y="0"/>
                    <a:pt x="82" y="6"/>
                    <a:pt x="64" y="17"/>
                  </a:cubicBezTo>
                  <a:cubicBezTo>
                    <a:pt x="38" y="34"/>
                    <a:pt x="13" y="60"/>
                    <a:pt x="7" y="91"/>
                  </a:cubicBezTo>
                  <a:cubicBezTo>
                    <a:pt x="2" y="122"/>
                    <a:pt x="0" y="161"/>
                    <a:pt x="20" y="188"/>
                  </a:cubicBezTo>
                  <a:cubicBezTo>
                    <a:pt x="260" y="503"/>
                    <a:pt x="474" y="837"/>
                    <a:pt x="664" y="1185"/>
                  </a:cubicBezTo>
                  <a:cubicBezTo>
                    <a:pt x="717" y="1283"/>
                    <a:pt x="769" y="1382"/>
                    <a:pt x="817" y="1483"/>
                  </a:cubicBezTo>
                  <a:cubicBezTo>
                    <a:pt x="831" y="1509"/>
                    <a:pt x="864" y="1534"/>
                    <a:pt x="891" y="1540"/>
                  </a:cubicBezTo>
                  <a:cubicBezTo>
                    <a:pt x="901" y="1542"/>
                    <a:pt x="911" y="1543"/>
                    <a:pt x="922" y="1543"/>
                  </a:cubicBezTo>
                  <a:cubicBezTo>
                    <a:pt x="945" y="1543"/>
                    <a:pt x="970" y="1538"/>
                    <a:pt x="988" y="1526"/>
                  </a:cubicBezTo>
                  <a:cubicBezTo>
                    <a:pt x="1014" y="1509"/>
                    <a:pt x="1038" y="1484"/>
                    <a:pt x="1045" y="1452"/>
                  </a:cubicBezTo>
                  <a:cubicBezTo>
                    <a:pt x="1053" y="1418"/>
                    <a:pt x="1048" y="1388"/>
                    <a:pt x="1032" y="1356"/>
                  </a:cubicBezTo>
                  <a:cubicBezTo>
                    <a:pt x="859" y="1000"/>
                    <a:pt x="658" y="657"/>
                    <a:pt x="431" y="333"/>
                  </a:cubicBezTo>
                  <a:cubicBezTo>
                    <a:pt x="368" y="241"/>
                    <a:pt x="302" y="150"/>
                    <a:pt x="234" y="61"/>
                  </a:cubicBezTo>
                  <a:cubicBezTo>
                    <a:pt x="213" y="34"/>
                    <a:pt x="193" y="13"/>
                    <a:pt x="160" y="5"/>
                  </a:cubicBezTo>
                  <a:cubicBezTo>
                    <a:pt x="150" y="2"/>
                    <a:pt x="139" y="0"/>
                    <a:pt x="128"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83;p57">
              <a:extLst>
                <a:ext uri="{FF2B5EF4-FFF2-40B4-BE49-F238E27FC236}">
                  <a16:creationId xmlns:a16="http://schemas.microsoft.com/office/drawing/2014/main" id="{15E751E7-6BBD-4231-9847-61D8E0C2AA14}"/>
                </a:ext>
              </a:extLst>
            </p:cNvPr>
            <p:cNvSpPr/>
            <p:nvPr/>
          </p:nvSpPr>
          <p:spPr>
            <a:xfrm>
              <a:off x="3922700" y="4525175"/>
              <a:ext cx="52425" cy="46400"/>
            </a:xfrm>
            <a:custGeom>
              <a:avLst/>
              <a:gdLst/>
              <a:ahLst/>
              <a:cxnLst/>
              <a:rect l="l" t="t" r="r" b="b"/>
              <a:pathLst>
                <a:path w="2097" h="1856" extrusionOk="0">
                  <a:moveTo>
                    <a:pt x="1835" y="1399"/>
                  </a:moveTo>
                  <a:lnTo>
                    <a:pt x="1835" y="1399"/>
                  </a:lnTo>
                  <a:cubicBezTo>
                    <a:pt x="1836" y="1405"/>
                    <a:pt x="1837" y="1412"/>
                    <a:pt x="1837" y="1418"/>
                  </a:cubicBezTo>
                  <a:lnTo>
                    <a:pt x="1837" y="1418"/>
                  </a:lnTo>
                  <a:cubicBezTo>
                    <a:pt x="1837" y="1412"/>
                    <a:pt x="1836" y="1405"/>
                    <a:pt x="1835" y="1399"/>
                  </a:cubicBezTo>
                  <a:close/>
                  <a:moveTo>
                    <a:pt x="1837" y="1448"/>
                  </a:moveTo>
                  <a:cubicBezTo>
                    <a:pt x="1836" y="1451"/>
                    <a:pt x="1836" y="1455"/>
                    <a:pt x="1835" y="1459"/>
                  </a:cubicBezTo>
                  <a:cubicBezTo>
                    <a:pt x="1836" y="1455"/>
                    <a:pt x="1836" y="1451"/>
                    <a:pt x="1837" y="1448"/>
                  </a:cubicBezTo>
                  <a:close/>
                  <a:moveTo>
                    <a:pt x="1835" y="1458"/>
                  </a:moveTo>
                  <a:cubicBezTo>
                    <a:pt x="1833" y="1463"/>
                    <a:pt x="1830" y="1469"/>
                    <a:pt x="1828" y="1474"/>
                  </a:cubicBezTo>
                  <a:lnTo>
                    <a:pt x="1828" y="1474"/>
                  </a:lnTo>
                  <a:cubicBezTo>
                    <a:pt x="1830" y="1469"/>
                    <a:pt x="1832" y="1464"/>
                    <a:pt x="1835" y="1458"/>
                  </a:cubicBezTo>
                  <a:close/>
                  <a:moveTo>
                    <a:pt x="1291" y="1468"/>
                  </a:moveTo>
                  <a:cubicBezTo>
                    <a:pt x="1295" y="1470"/>
                    <a:pt x="1298" y="1473"/>
                    <a:pt x="1302" y="1475"/>
                  </a:cubicBezTo>
                  <a:lnTo>
                    <a:pt x="1302" y="1475"/>
                  </a:lnTo>
                  <a:cubicBezTo>
                    <a:pt x="1298" y="1473"/>
                    <a:pt x="1295" y="1470"/>
                    <a:pt x="1291" y="1468"/>
                  </a:cubicBezTo>
                  <a:close/>
                  <a:moveTo>
                    <a:pt x="1827" y="1476"/>
                  </a:moveTo>
                  <a:cubicBezTo>
                    <a:pt x="1826" y="1480"/>
                    <a:pt x="1824" y="1484"/>
                    <a:pt x="1823" y="1489"/>
                  </a:cubicBezTo>
                  <a:cubicBezTo>
                    <a:pt x="1824" y="1484"/>
                    <a:pt x="1825" y="1480"/>
                    <a:pt x="1827" y="1476"/>
                  </a:cubicBezTo>
                  <a:close/>
                  <a:moveTo>
                    <a:pt x="1815" y="1500"/>
                  </a:moveTo>
                  <a:cubicBezTo>
                    <a:pt x="1814" y="1501"/>
                    <a:pt x="1814" y="1502"/>
                    <a:pt x="1813" y="1503"/>
                  </a:cubicBezTo>
                  <a:lnTo>
                    <a:pt x="1813" y="1503"/>
                  </a:lnTo>
                  <a:cubicBezTo>
                    <a:pt x="1814" y="1502"/>
                    <a:pt x="1814" y="1501"/>
                    <a:pt x="1815" y="1500"/>
                  </a:cubicBezTo>
                  <a:close/>
                  <a:moveTo>
                    <a:pt x="1755" y="1560"/>
                  </a:moveTo>
                  <a:cubicBezTo>
                    <a:pt x="1754" y="1562"/>
                    <a:pt x="1752" y="1563"/>
                    <a:pt x="1751" y="1564"/>
                  </a:cubicBezTo>
                  <a:cubicBezTo>
                    <a:pt x="1752" y="1563"/>
                    <a:pt x="1754" y="1562"/>
                    <a:pt x="1755" y="1560"/>
                  </a:cubicBezTo>
                  <a:close/>
                  <a:moveTo>
                    <a:pt x="1656" y="1605"/>
                  </a:moveTo>
                  <a:lnTo>
                    <a:pt x="1656" y="1605"/>
                  </a:lnTo>
                  <a:cubicBezTo>
                    <a:pt x="1651" y="1606"/>
                    <a:pt x="1646" y="1606"/>
                    <a:pt x="1640" y="1607"/>
                  </a:cubicBezTo>
                  <a:lnTo>
                    <a:pt x="1640" y="1607"/>
                  </a:lnTo>
                  <a:cubicBezTo>
                    <a:pt x="1646" y="1606"/>
                    <a:pt x="1651" y="1606"/>
                    <a:pt x="1656" y="1605"/>
                  </a:cubicBezTo>
                  <a:close/>
                  <a:moveTo>
                    <a:pt x="1632" y="1608"/>
                  </a:moveTo>
                  <a:cubicBezTo>
                    <a:pt x="1629" y="1608"/>
                    <a:pt x="1626" y="1609"/>
                    <a:pt x="1624" y="1609"/>
                  </a:cubicBezTo>
                  <a:cubicBezTo>
                    <a:pt x="1626" y="1609"/>
                    <a:pt x="1629" y="1608"/>
                    <a:pt x="1632" y="1608"/>
                  </a:cubicBezTo>
                  <a:close/>
                  <a:moveTo>
                    <a:pt x="131" y="1"/>
                  </a:moveTo>
                  <a:cubicBezTo>
                    <a:pt x="108" y="1"/>
                    <a:pt x="83" y="6"/>
                    <a:pt x="65" y="18"/>
                  </a:cubicBezTo>
                  <a:cubicBezTo>
                    <a:pt x="39" y="35"/>
                    <a:pt x="15" y="60"/>
                    <a:pt x="9" y="92"/>
                  </a:cubicBezTo>
                  <a:cubicBezTo>
                    <a:pt x="1" y="126"/>
                    <a:pt x="6" y="157"/>
                    <a:pt x="22" y="188"/>
                  </a:cubicBezTo>
                  <a:cubicBezTo>
                    <a:pt x="108" y="369"/>
                    <a:pt x="206" y="544"/>
                    <a:pt x="316" y="712"/>
                  </a:cubicBezTo>
                  <a:cubicBezTo>
                    <a:pt x="429" y="887"/>
                    <a:pt x="556" y="1055"/>
                    <a:pt x="691" y="1214"/>
                  </a:cubicBezTo>
                  <a:cubicBezTo>
                    <a:pt x="756" y="1289"/>
                    <a:pt x="824" y="1363"/>
                    <a:pt x="894" y="1435"/>
                  </a:cubicBezTo>
                  <a:cubicBezTo>
                    <a:pt x="962" y="1505"/>
                    <a:pt x="1031" y="1573"/>
                    <a:pt x="1106" y="1636"/>
                  </a:cubicBezTo>
                  <a:cubicBezTo>
                    <a:pt x="1150" y="1673"/>
                    <a:pt x="1196" y="1707"/>
                    <a:pt x="1244" y="1737"/>
                  </a:cubicBezTo>
                  <a:cubicBezTo>
                    <a:pt x="1291" y="1768"/>
                    <a:pt x="1342" y="1791"/>
                    <a:pt x="1395" y="1814"/>
                  </a:cubicBezTo>
                  <a:cubicBezTo>
                    <a:pt x="1463" y="1841"/>
                    <a:pt x="1534" y="1856"/>
                    <a:pt x="1606" y="1856"/>
                  </a:cubicBezTo>
                  <a:cubicBezTo>
                    <a:pt x="1642" y="1856"/>
                    <a:pt x="1677" y="1852"/>
                    <a:pt x="1713" y="1845"/>
                  </a:cubicBezTo>
                  <a:cubicBezTo>
                    <a:pt x="1907" y="1807"/>
                    <a:pt x="2097" y="1628"/>
                    <a:pt x="2089" y="1420"/>
                  </a:cubicBezTo>
                  <a:cubicBezTo>
                    <a:pt x="2088" y="1390"/>
                    <a:pt x="2084" y="1362"/>
                    <a:pt x="2075" y="1334"/>
                  </a:cubicBezTo>
                  <a:cubicBezTo>
                    <a:pt x="2061" y="1281"/>
                    <a:pt x="2009" y="1241"/>
                    <a:pt x="1955" y="1241"/>
                  </a:cubicBezTo>
                  <a:cubicBezTo>
                    <a:pt x="1944" y="1241"/>
                    <a:pt x="1933" y="1243"/>
                    <a:pt x="1922" y="1246"/>
                  </a:cubicBezTo>
                  <a:cubicBezTo>
                    <a:pt x="1855" y="1268"/>
                    <a:pt x="1814" y="1334"/>
                    <a:pt x="1832" y="1401"/>
                  </a:cubicBezTo>
                  <a:cubicBezTo>
                    <a:pt x="1834" y="1408"/>
                    <a:pt x="1836" y="1415"/>
                    <a:pt x="1838" y="1422"/>
                  </a:cubicBezTo>
                  <a:lnTo>
                    <a:pt x="1838" y="1422"/>
                  </a:lnTo>
                  <a:cubicBezTo>
                    <a:pt x="1838" y="1427"/>
                    <a:pt x="1838" y="1433"/>
                    <a:pt x="1837" y="1438"/>
                  </a:cubicBezTo>
                  <a:lnTo>
                    <a:pt x="1837" y="1438"/>
                  </a:lnTo>
                  <a:cubicBezTo>
                    <a:pt x="1835" y="1451"/>
                    <a:pt x="1831" y="1463"/>
                    <a:pt x="1827" y="1475"/>
                  </a:cubicBezTo>
                  <a:lnTo>
                    <a:pt x="1827" y="1475"/>
                  </a:lnTo>
                  <a:cubicBezTo>
                    <a:pt x="1821" y="1488"/>
                    <a:pt x="1813" y="1501"/>
                    <a:pt x="1805" y="1513"/>
                  </a:cubicBezTo>
                  <a:lnTo>
                    <a:pt x="1805" y="1513"/>
                  </a:lnTo>
                  <a:cubicBezTo>
                    <a:pt x="1795" y="1525"/>
                    <a:pt x="1783" y="1537"/>
                    <a:pt x="1771" y="1547"/>
                  </a:cubicBezTo>
                  <a:lnTo>
                    <a:pt x="1771" y="1547"/>
                  </a:lnTo>
                  <a:cubicBezTo>
                    <a:pt x="1751" y="1563"/>
                    <a:pt x="1729" y="1576"/>
                    <a:pt x="1706" y="1587"/>
                  </a:cubicBezTo>
                  <a:lnTo>
                    <a:pt x="1706" y="1587"/>
                  </a:lnTo>
                  <a:cubicBezTo>
                    <a:pt x="1683" y="1595"/>
                    <a:pt x="1660" y="1602"/>
                    <a:pt x="1636" y="1607"/>
                  </a:cubicBezTo>
                  <a:lnTo>
                    <a:pt x="1636" y="1607"/>
                  </a:lnTo>
                  <a:cubicBezTo>
                    <a:pt x="1627" y="1608"/>
                    <a:pt x="1617" y="1608"/>
                    <a:pt x="1608" y="1608"/>
                  </a:cubicBezTo>
                  <a:cubicBezTo>
                    <a:pt x="1590" y="1608"/>
                    <a:pt x="1572" y="1607"/>
                    <a:pt x="1555" y="1604"/>
                  </a:cubicBezTo>
                  <a:lnTo>
                    <a:pt x="1555" y="1604"/>
                  </a:lnTo>
                  <a:cubicBezTo>
                    <a:pt x="1565" y="1605"/>
                    <a:pt x="1577" y="1606"/>
                    <a:pt x="1588" y="1607"/>
                  </a:cubicBezTo>
                  <a:cubicBezTo>
                    <a:pt x="1545" y="1602"/>
                    <a:pt x="1503" y="1591"/>
                    <a:pt x="1464" y="1575"/>
                  </a:cubicBezTo>
                  <a:lnTo>
                    <a:pt x="1464" y="1575"/>
                  </a:lnTo>
                  <a:cubicBezTo>
                    <a:pt x="1470" y="1577"/>
                    <a:pt x="1475" y="1580"/>
                    <a:pt x="1481" y="1583"/>
                  </a:cubicBezTo>
                  <a:cubicBezTo>
                    <a:pt x="1473" y="1579"/>
                    <a:pt x="1465" y="1576"/>
                    <a:pt x="1457" y="1572"/>
                  </a:cubicBezTo>
                  <a:lnTo>
                    <a:pt x="1457" y="1572"/>
                  </a:lnTo>
                  <a:cubicBezTo>
                    <a:pt x="1460" y="1573"/>
                    <a:pt x="1462" y="1574"/>
                    <a:pt x="1464" y="1575"/>
                  </a:cubicBezTo>
                  <a:lnTo>
                    <a:pt x="1464" y="1575"/>
                  </a:lnTo>
                  <a:cubicBezTo>
                    <a:pt x="1461" y="1574"/>
                    <a:pt x="1458" y="1572"/>
                    <a:pt x="1455" y="1571"/>
                  </a:cubicBezTo>
                  <a:lnTo>
                    <a:pt x="1455" y="1571"/>
                  </a:lnTo>
                  <a:cubicBezTo>
                    <a:pt x="1456" y="1572"/>
                    <a:pt x="1457" y="1572"/>
                    <a:pt x="1457" y="1572"/>
                  </a:cubicBezTo>
                  <a:lnTo>
                    <a:pt x="1457" y="1572"/>
                  </a:lnTo>
                  <a:cubicBezTo>
                    <a:pt x="1455" y="1571"/>
                    <a:pt x="1453" y="1570"/>
                    <a:pt x="1450" y="1569"/>
                  </a:cubicBezTo>
                  <a:lnTo>
                    <a:pt x="1450" y="1569"/>
                  </a:lnTo>
                  <a:cubicBezTo>
                    <a:pt x="1452" y="1570"/>
                    <a:pt x="1454" y="1570"/>
                    <a:pt x="1455" y="1571"/>
                  </a:cubicBezTo>
                  <a:lnTo>
                    <a:pt x="1455" y="1571"/>
                  </a:lnTo>
                  <a:cubicBezTo>
                    <a:pt x="1400" y="1545"/>
                    <a:pt x="1350" y="1511"/>
                    <a:pt x="1302" y="1475"/>
                  </a:cubicBezTo>
                  <a:lnTo>
                    <a:pt x="1302" y="1475"/>
                  </a:lnTo>
                  <a:cubicBezTo>
                    <a:pt x="1307" y="1479"/>
                    <a:pt x="1312" y="1483"/>
                    <a:pt x="1317" y="1488"/>
                  </a:cubicBezTo>
                  <a:cubicBezTo>
                    <a:pt x="1229" y="1420"/>
                    <a:pt x="1150" y="1342"/>
                    <a:pt x="1073" y="1262"/>
                  </a:cubicBezTo>
                  <a:cubicBezTo>
                    <a:pt x="994" y="1182"/>
                    <a:pt x="919" y="1098"/>
                    <a:pt x="845" y="1011"/>
                  </a:cubicBezTo>
                  <a:cubicBezTo>
                    <a:pt x="804" y="962"/>
                    <a:pt x="762" y="912"/>
                    <a:pt x="723" y="860"/>
                  </a:cubicBezTo>
                  <a:lnTo>
                    <a:pt x="723" y="860"/>
                  </a:lnTo>
                  <a:cubicBezTo>
                    <a:pt x="730" y="869"/>
                    <a:pt x="736" y="877"/>
                    <a:pt x="742" y="886"/>
                  </a:cubicBezTo>
                  <a:cubicBezTo>
                    <a:pt x="589" y="686"/>
                    <a:pt x="451" y="474"/>
                    <a:pt x="333" y="252"/>
                  </a:cubicBezTo>
                  <a:cubicBezTo>
                    <a:pt x="300" y="188"/>
                    <a:pt x="266" y="125"/>
                    <a:pt x="236" y="61"/>
                  </a:cubicBezTo>
                  <a:cubicBezTo>
                    <a:pt x="223" y="35"/>
                    <a:pt x="190" y="12"/>
                    <a:pt x="162" y="4"/>
                  </a:cubicBezTo>
                  <a:cubicBezTo>
                    <a:pt x="153" y="2"/>
                    <a:pt x="142" y="1"/>
                    <a:pt x="131"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84;p57">
              <a:extLst>
                <a:ext uri="{FF2B5EF4-FFF2-40B4-BE49-F238E27FC236}">
                  <a16:creationId xmlns:a16="http://schemas.microsoft.com/office/drawing/2014/main" id="{040BCB23-FB89-4083-8D2F-6AC2E91BD9E2}"/>
                </a:ext>
              </a:extLst>
            </p:cNvPr>
            <p:cNvSpPr/>
            <p:nvPr/>
          </p:nvSpPr>
          <p:spPr>
            <a:xfrm>
              <a:off x="3902250" y="4543875"/>
              <a:ext cx="59350" cy="50850"/>
            </a:xfrm>
            <a:custGeom>
              <a:avLst/>
              <a:gdLst/>
              <a:ahLst/>
              <a:cxnLst/>
              <a:rect l="l" t="t" r="r" b="b"/>
              <a:pathLst>
                <a:path w="2374" h="2034" extrusionOk="0">
                  <a:moveTo>
                    <a:pt x="1859" y="1711"/>
                  </a:moveTo>
                  <a:lnTo>
                    <a:pt x="1859" y="1711"/>
                  </a:lnTo>
                  <a:cubicBezTo>
                    <a:pt x="1855" y="1716"/>
                    <a:pt x="1852" y="1720"/>
                    <a:pt x="1848" y="1725"/>
                  </a:cubicBezTo>
                  <a:lnTo>
                    <a:pt x="1848" y="1725"/>
                  </a:lnTo>
                  <a:cubicBezTo>
                    <a:pt x="1852" y="1720"/>
                    <a:pt x="1855" y="1715"/>
                    <a:pt x="1859" y="1711"/>
                  </a:cubicBezTo>
                  <a:close/>
                  <a:moveTo>
                    <a:pt x="1815" y="1760"/>
                  </a:moveTo>
                  <a:cubicBezTo>
                    <a:pt x="1811" y="1763"/>
                    <a:pt x="1807" y="1766"/>
                    <a:pt x="1803" y="1769"/>
                  </a:cubicBezTo>
                  <a:lnTo>
                    <a:pt x="1803" y="1769"/>
                  </a:lnTo>
                  <a:cubicBezTo>
                    <a:pt x="1803" y="1769"/>
                    <a:pt x="1803" y="1769"/>
                    <a:pt x="1803" y="1770"/>
                  </a:cubicBezTo>
                  <a:lnTo>
                    <a:pt x="1803" y="1770"/>
                  </a:lnTo>
                  <a:cubicBezTo>
                    <a:pt x="1806" y="1766"/>
                    <a:pt x="1811" y="1763"/>
                    <a:pt x="1815" y="1760"/>
                  </a:cubicBezTo>
                  <a:close/>
                  <a:moveTo>
                    <a:pt x="1803" y="1769"/>
                  </a:moveTo>
                  <a:lnTo>
                    <a:pt x="1803" y="1769"/>
                  </a:lnTo>
                  <a:cubicBezTo>
                    <a:pt x="1802" y="1770"/>
                    <a:pt x="1801" y="1771"/>
                    <a:pt x="1799" y="1772"/>
                  </a:cubicBezTo>
                  <a:cubicBezTo>
                    <a:pt x="1800" y="1772"/>
                    <a:pt x="1801" y="1771"/>
                    <a:pt x="1802" y="1770"/>
                  </a:cubicBezTo>
                  <a:lnTo>
                    <a:pt x="1802" y="1770"/>
                  </a:lnTo>
                  <a:cubicBezTo>
                    <a:pt x="1803" y="1770"/>
                    <a:pt x="1803" y="1770"/>
                    <a:pt x="1803" y="1769"/>
                  </a:cubicBezTo>
                  <a:close/>
                  <a:moveTo>
                    <a:pt x="1721" y="1779"/>
                  </a:moveTo>
                  <a:cubicBezTo>
                    <a:pt x="1726" y="1779"/>
                    <a:pt x="1730" y="1780"/>
                    <a:pt x="1735" y="1780"/>
                  </a:cubicBezTo>
                  <a:lnTo>
                    <a:pt x="1735" y="1780"/>
                  </a:lnTo>
                  <a:cubicBezTo>
                    <a:pt x="1730" y="1780"/>
                    <a:pt x="1726" y="1779"/>
                    <a:pt x="1721" y="1779"/>
                  </a:cubicBezTo>
                  <a:close/>
                  <a:moveTo>
                    <a:pt x="128" y="0"/>
                  </a:moveTo>
                  <a:cubicBezTo>
                    <a:pt x="105" y="0"/>
                    <a:pt x="82" y="6"/>
                    <a:pt x="64" y="17"/>
                  </a:cubicBezTo>
                  <a:cubicBezTo>
                    <a:pt x="38" y="34"/>
                    <a:pt x="13" y="59"/>
                    <a:pt x="7" y="91"/>
                  </a:cubicBezTo>
                  <a:cubicBezTo>
                    <a:pt x="1" y="123"/>
                    <a:pt x="1" y="160"/>
                    <a:pt x="20" y="187"/>
                  </a:cubicBezTo>
                  <a:cubicBezTo>
                    <a:pt x="173" y="406"/>
                    <a:pt x="327" y="623"/>
                    <a:pt x="480" y="841"/>
                  </a:cubicBezTo>
                  <a:cubicBezTo>
                    <a:pt x="625" y="1044"/>
                    <a:pt x="765" y="1251"/>
                    <a:pt x="917" y="1449"/>
                  </a:cubicBezTo>
                  <a:cubicBezTo>
                    <a:pt x="1053" y="1623"/>
                    <a:pt x="1207" y="1785"/>
                    <a:pt x="1395" y="1904"/>
                  </a:cubicBezTo>
                  <a:cubicBezTo>
                    <a:pt x="1441" y="1931"/>
                    <a:pt x="1487" y="1956"/>
                    <a:pt x="1535" y="1978"/>
                  </a:cubicBezTo>
                  <a:cubicBezTo>
                    <a:pt x="1606" y="2009"/>
                    <a:pt x="1679" y="2034"/>
                    <a:pt x="1758" y="2034"/>
                  </a:cubicBezTo>
                  <a:cubicBezTo>
                    <a:pt x="1795" y="2034"/>
                    <a:pt x="1833" y="2028"/>
                    <a:pt x="1868" y="2016"/>
                  </a:cubicBezTo>
                  <a:cubicBezTo>
                    <a:pt x="1912" y="1999"/>
                    <a:pt x="1944" y="1979"/>
                    <a:pt x="1980" y="1949"/>
                  </a:cubicBezTo>
                  <a:cubicBezTo>
                    <a:pt x="2027" y="1912"/>
                    <a:pt x="2062" y="1860"/>
                    <a:pt x="2092" y="1811"/>
                  </a:cubicBezTo>
                  <a:cubicBezTo>
                    <a:pt x="2159" y="1704"/>
                    <a:pt x="2213" y="1587"/>
                    <a:pt x="2258" y="1470"/>
                  </a:cubicBezTo>
                  <a:cubicBezTo>
                    <a:pt x="2300" y="1356"/>
                    <a:pt x="2334" y="1242"/>
                    <a:pt x="2355" y="1124"/>
                  </a:cubicBezTo>
                  <a:cubicBezTo>
                    <a:pt x="2359" y="1095"/>
                    <a:pt x="2363" y="1066"/>
                    <a:pt x="2368" y="1036"/>
                  </a:cubicBezTo>
                  <a:cubicBezTo>
                    <a:pt x="2373" y="1001"/>
                    <a:pt x="2374" y="970"/>
                    <a:pt x="2355" y="939"/>
                  </a:cubicBezTo>
                  <a:cubicBezTo>
                    <a:pt x="2340" y="912"/>
                    <a:pt x="2309" y="889"/>
                    <a:pt x="2280" y="882"/>
                  </a:cubicBezTo>
                  <a:cubicBezTo>
                    <a:pt x="2269" y="880"/>
                    <a:pt x="2258" y="878"/>
                    <a:pt x="2246" y="878"/>
                  </a:cubicBezTo>
                  <a:cubicBezTo>
                    <a:pt x="2225" y="878"/>
                    <a:pt x="2203" y="883"/>
                    <a:pt x="2183" y="895"/>
                  </a:cubicBezTo>
                  <a:cubicBezTo>
                    <a:pt x="2159" y="906"/>
                    <a:pt x="2131" y="932"/>
                    <a:pt x="2125" y="964"/>
                  </a:cubicBezTo>
                  <a:cubicBezTo>
                    <a:pt x="2104" y="1124"/>
                    <a:pt x="2062" y="1283"/>
                    <a:pt x="2002" y="1434"/>
                  </a:cubicBezTo>
                  <a:lnTo>
                    <a:pt x="2002" y="1434"/>
                  </a:lnTo>
                  <a:cubicBezTo>
                    <a:pt x="2003" y="1433"/>
                    <a:pt x="2003" y="1432"/>
                    <a:pt x="2004" y="1431"/>
                  </a:cubicBezTo>
                  <a:lnTo>
                    <a:pt x="2004" y="1431"/>
                  </a:lnTo>
                  <a:cubicBezTo>
                    <a:pt x="2002" y="1435"/>
                    <a:pt x="2000" y="1440"/>
                    <a:pt x="1997" y="1445"/>
                  </a:cubicBezTo>
                  <a:lnTo>
                    <a:pt x="1997" y="1445"/>
                  </a:lnTo>
                  <a:cubicBezTo>
                    <a:pt x="1999" y="1441"/>
                    <a:pt x="2001" y="1437"/>
                    <a:pt x="2002" y="1434"/>
                  </a:cubicBezTo>
                  <a:lnTo>
                    <a:pt x="2002" y="1434"/>
                  </a:lnTo>
                  <a:cubicBezTo>
                    <a:pt x="1998" y="1442"/>
                    <a:pt x="1995" y="1450"/>
                    <a:pt x="1992" y="1458"/>
                  </a:cubicBezTo>
                  <a:lnTo>
                    <a:pt x="1992" y="1458"/>
                  </a:lnTo>
                  <a:cubicBezTo>
                    <a:pt x="1994" y="1454"/>
                    <a:pt x="1996" y="1450"/>
                    <a:pt x="1997" y="1445"/>
                  </a:cubicBezTo>
                  <a:lnTo>
                    <a:pt x="1997" y="1445"/>
                  </a:lnTo>
                  <a:cubicBezTo>
                    <a:pt x="1995" y="1450"/>
                    <a:pt x="1993" y="1456"/>
                    <a:pt x="1991" y="1461"/>
                  </a:cubicBezTo>
                  <a:cubicBezTo>
                    <a:pt x="1991" y="1460"/>
                    <a:pt x="1991" y="1459"/>
                    <a:pt x="1992" y="1458"/>
                  </a:cubicBezTo>
                  <a:lnTo>
                    <a:pt x="1992" y="1458"/>
                  </a:lnTo>
                  <a:cubicBezTo>
                    <a:pt x="1972" y="1505"/>
                    <a:pt x="1950" y="1550"/>
                    <a:pt x="1926" y="1595"/>
                  </a:cubicBezTo>
                  <a:cubicBezTo>
                    <a:pt x="1901" y="1642"/>
                    <a:pt x="1875" y="1689"/>
                    <a:pt x="1842" y="1731"/>
                  </a:cubicBezTo>
                  <a:lnTo>
                    <a:pt x="1842" y="1731"/>
                  </a:lnTo>
                  <a:cubicBezTo>
                    <a:pt x="1835" y="1740"/>
                    <a:pt x="1828" y="1748"/>
                    <a:pt x="1820" y="1755"/>
                  </a:cubicBezTo>
                  <a:lnTo>
                    <a:pt x="1820" y="1755"/>
                  </a:lnTo>
                  <a:cubicBezTo>
                    <a:pt x="1810" y="1762"/>
                    <a:pt x="1799" y="1769"/>
                    <a:pt x="1788" y="1775"/>
                  </a:cubicBezTo>
                  <a:lnTo>
                    <a:pt x="1788" y="1775"/>
                  </a:lnTo>
                  <a:cubicBezTo>
                    <a:pt x="1781" y="1778"/>
                    <a:pt x="1774" y="1780"/>
                    <a:pt x="1766" y="1781"/>
                  </a:cubicBezTo>
                  <a:lnTo>
                    <a:pt x="1766" y="1781"/>
                  </a:lnTo>
                  <a:cubicBezTo>
                    <a:pt x="1763" y="1782"/>
                    <a:pt x="1761" y="1782"/>
                    <a:pt x="1758" y="1782"/>
                  </a:cubicBezTo>
                  <a:cubicBezTo>
                    <a:pt x="1752" y="1782"/>
                    <a:pt x="1747" y="1781"/>
                    <a:pt x="1741" y="1781"/>
                  </a:cubicBezTo>
                  <a:lnTo>
                    <a:pt x="1741" y="1781"/>
                  </a:lnTo>
                  <a:cubicBezTo>
                    <a:pt x="1716" y="1777"/>
                    <a:pt x="1691" y="1770"/>
                    <a:pt x="1667" y="1760"/>
                  </a:cubicBezTo>
                  <a:lnTo>
                    <a:pt x="1667" y="1760"/>
                  </a:lnTo>
                  <a:cubicBezTo>
                    <a:pt x="1668" y="1761"/>
                    <a:pt x="1670" y="1762"/>
                    <a:pt x="1671" y="1763"/>
                  </a:cubicBezTo>
                  <a:cubicBezTo>
                    <a:pt x="1667" y="1761"/>
                    <a:pt x="1662" y="1759"/>
                    <a:pt x="1658" y="1757"/>
                  </a:cubicBezTo>
                  <a:lnTo>
                    <a:pt x="1658" y="1757"/>
                  </a:lnTo>
                  <a:cubicBezTo>
                    <a:pt x="1661" y="1758"/>
                    <a:pt x="1664" y="1759"/>
                    <a:pt x="1667" y="1760"/>
                  </a:cubicBezTo>
                  <a:lnTo>
                    <a:pt x="1667" y="1760"/>
                  </a:lnTo>
                  <a:cubicBezTo>
                    <a:pt x="1660" y="1757"/>
                    <a:pt x="1653" y="1754"/>
                    <a:pt x="1645" y="1751"/>
                  </a:cubicBezTo>
                  <a:lnTo>
                    <a:pt x="1645" y="1751"/>
                  </a:lnTo>
                  <a:cubicBezTo>
                    <a:pt x="1650" y="1753"/>
                    <a:pt x="1654" y="1755"/>
                    <a:pt x="1658" y="1757"/>
                  </a:cubicBezTo>
                  <a:lnTo>
                    <a:pt x="1658" y="1757"/>
                  </a:lnTo>
                  <a:cubicBezTo>
                    <a:pt x="1652" y="1755"/>
                    <a:pt x="1647" y="1752"/>
                    <a:pt x="1642" y="1750"/>
                  </a:cubicBezTo>
                  <a:lnTo>
                    <a:pt x="1642" y="1750"/>
                  </a:lnTo>
                  <a:cubicBezTo>
                    <a:pt x="1643" y="1750"/>
                    <a:pt x="1644" y="1751"/>
                    <a:pt x="1645" y="1751"/>
                  </a:cubicBezTo>
                  <a:lnTo>
                    <a:pt x="1645" y="1751"/>
                  </a:lnTo>
                  <a:cubicBezTo>
                    <a:pt x="1566" y="1715"/>
                    <a:pt x="1489" y="1667"/>
                    <a:pt x="1420" y="1614"/>
                  </a:cubicBezTo>
                  <a:lnTo>
                    <a:pt x="1420" y="1614"/>
                  </a:lnTo>
                  <a:cubicBezTo>
                    <a:pt x="1427" y="1620"/>
                    <a:pt x="1436" y="1626"/>
                    <a:pt x="1444" y="1634"/>
                  </a:cubicBezTo>
                  <a:cubicBezTo>
                    <a:pt x="1313" y="1531"/>
                    <a:pt x="1202" y="1407"/>
                    <a:pt x="1100" y="1277"/>
                  </a:cubicBezTo>
                  <a:lnTo>
                    <a:pt x="1100" y="1277"/>
                  </a:lnTo>
                  <a:cubicBezTo>
                    <a:pt x="1101" y="1279"/>
                    <a:pt x="1102" y="1280"/>
                    <a:pt x="1103" y="1281"/>
                  </a:cubicBezTo>
                  <a:cubicBezTo>
                    <a:pt x="993" y="1139"/>
                    <a:pt x="892" y="989"/>
                    <a:pt x="787" y="842"/>
                  </a:cubicBezTo>
                  <a:cubicBezTo>
                    <a:pt x="669" y="676"/>
                    <a:pt x="551" y="508"/>
                    <a:pt x="432" y="341"/>
                  </a:cubicBezTo>
                  <a:cubicBezTo>
                    <a:pt x="367" y="248"/>
                    <a:pt x="300" y="154"/>
                    <a:pt x="234" y="60"/>
                  </a:cubicBezTo>
                  <a:cubicBezTo>
                    <a:pt x="215" y="33"/>
                    <a:pt x="192" y="12"/>
                    <a:pt x="160" y="4"/>
                  </a:cubicBezTo>
                  <a:cubicBezTo>
                    <a:pt x="150" y="1"/>
                    <a:pt x="139" y="0"/>
                    <a:pt x="128"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85;p57">
              <a:extLst>
                <a:ext uri="{FF2B5EF4-FFF2-40B4-BE49-F238E27FC236}">
                  <a16:creationId xmlns:a16="http://schemas.microsoft.com/office/drawing/2014/main" id="{84210CB7-8093-4BDD-AC6B-EB99910E3435}"/>
                </a:ext>
              </a:extLst>
            </p:cNvPr>
            <p:cNvSpPr/>
            <p:nvPr/>
          </p:nvSpPr>
          <p:spPr>
            <a:xfrm>
              <a:off x="3903600" y="4583475"/>
              <a:ext cx="34700" cy="20100"/>
            </a:xfrm>
            <a:custGeom>
              <a:avLst/>
              <a:gdLst/>
              <a:ahLst/>
              <a:cxnLst/>
              <a:rect l="l" t="t" r="r" b="b"/>
              <a:pathLst>
                <a:path w="1388" h="804" extrusionOk="0">
                  <a:moveTo>
                    <a:pt x="1045" y="341"/>
                  </a:moveTo>
                  <a:cubicBezTo>
                    <a:pt x="1044" y="342"/>
                    <a:pt x="1042" y="344"/>
                    <a:pt x="1041" y="346"/>
                  </a:cubicBezTo>
                  <a:lnTo>
                    <a:pt x="1041" y="346"/>
                  </a:lnTo>
                  <a:cubicBezTo>
                    <a:pt x="1042" y="344"/>
                    <a:pt x="1044" y="342"/>
                    <a:pt x="1045" y="341"/>
                  </a:cubicBezTo>
                  <a:close/>
                  <a:moveTo>
                    <a:pt x="937" y="451"/>
                  </a:moveTo>
                  <a:cubicBezTo>
                    <a:pt x="933" y="454"/>
                    <a:pt x="929" y="457"/>
                    <a:pt x="925" y="460"/>
                  </a:cubicBezTo>
                  <a:cubicBezTo>
                    <a:pt x="929" y="457"/>
                    <a:pt x="933" y="454"/>
                    <a:pt x="937" y="451"/>
                  </a:cubicBezTo>
                  <a:close/>
                  <a:moveTo>
                    <a:pt x="1261" y="0"/>
                  </a:moveTo>
                  <a:cubicBezTo>
                    <a:pt x="1240" y="0"/>
                    <a:pt x="1218" y="5"/>
                    <a:pt x="1198" y="18"/>
                  </a:cubicBezTo>
                  <a:cubicBezTo>
                    <a:pt x="1172" y="35"/>
                    <a:pt x="1144" y="62"/>
                    <a:pt x="1140" y="94"/>
                  </a:cubicBezTo>
                  <a:cubicBezTo>
                    <a:pt x="1133" y="146"/>
                    <a:pt x="1119" y="197"/>
                    <a:pt x="1099" y="245"/>
                  </a:cubicBezTo>
                  <a:lnTo>
                    <a:pt x="1099" y="245"/>
                  </a:lnTo>
                  <a:cubicBezTo>
                    <a:pt x="1103" y="236"/>
                    <a:pt x="1107" y="228"/>
                    <a:pt x="1112" y="219"/>
                  </a:cubicBezTo>
                  <a:lnTo>
                    <a:pt x="1112" y="219"/>
                  </a:lnTo>
                  <a:cubicBezTo>
                    <a:pt x="1107" y="229"/>
                    <a:pt x="1103" y="238"/>
                    <a:pt x="1098" y="248"/>
                  </a:cubicBezTo>
                  <a:lnTo>
                    <a:pt x="1098" y="248"/>
                  </a:lnTo>
                  <a:cubicBezTo>
                    <a:pt x="1099" y="247"/>
                    <a:pt x="1099" y="246"/>
                    <a:pt x="1099" y="245"/>
                  </a:cubicBezTo>
                  <a:lnTo>
                    <a:pt x="1099" y="245"/>
                  </a:lnTo>
                  <a:cubicBezTo>
                    <a:pt x="1099" y="246"/>
                    <a:pt x="1098" y="247"/>
                    <a:pt x="1098" y="248"/>
                  </a:cubicBezTo>
                  <a:lnTo>
                    <a:pt x="1098" y="248"/>
                  </a:lnTo>
                  <a:cubicBezTo>
                    <a:pt x="1098" y="248"/>
                    <a:pt x="1098" y="248"/>
                    <a:pt x="1098" y="248"/>
                  </a:cubicBezTo>
                  <a:lnTo>
                    <a:pt x="1098" y="248"/>
                  </a:lnTo>
                  <a:cubicBezTo>
                    <a:pt x="1098" y="248"/>
                    <a:pt x="1098" y="248"/>
                    <a:pt x="1098" y="249"/>
                  </a:cubicBezTo>
                  <a:cubicBezTo>
                    <a:pt x="1098" y="248"/>
                    <a:pt x="1098" y="248"/>
                    <a:pt x="1098" y="248"/>
                  </a:cubicBezTo>
                  <a:lnTo>
                    <a:pt x="1098" y="248"/>
                  </a:lnTo>
                  <a:cubicBezTo>
                    <a:pt x="1080" y="285"/>
                    <a:pt x="1059" y="320"/>
                    <a:pt x="1035" y="353"/>
                  </a:cubicBezTo>
                  <a:lnTo>
                    <a:pt x="1035" y="353"/>
                  </a:lnTo>
                  <a:cubicBezTo>
                    <a:pt x="1006" y="387"/>
                    <a:pt x="975" y="420"/>
                    <a:pt x="941" y="448"/>
                  </a:cubicBezTo>
                  <a:lnTo>
                    <a:pt x="941" y="448"/>
                  </a:lnTo>
                  <a:cubicBezTo>
                    <a:pt x="904" y="476"/>
                    <a:pt x="863" y="499"/>
                    <a:pt x="820" y="518"/>
                  </a:cubicBezTo>
                  <a:lnTo>
                    <a:pt x="820" y="518"/>
                  </a:lnTo>
                  <a:cubicBezTo>
                    <a:pt x="778" y="534"/>
                    <a:pt x="735" y="545"/>
                    <a:pt x="689" y="550"/>
                  </a:cubicBezTo>
                  <a:cubicBezTo>
                    <a:pt x="700" y="549"/>
                    <a:pt x="712" y="548"/>
                    <a:pt x="722" y="547"/>
                  </a:cubicBezTo>
                  <a:lnTo>
                    <a:pt x="722" y="547"/>
                  </a:lnTo>
                  <a:cubicBezTo>
                    <a:pt x="693" y="551"/>
                    <a:pt x="664" y="553"/>
                    <a:pt x="635" y="553"/>
                  </a:cubicBezTo>
                  <a:cubicBezTo>
                    <a:pt x="606" y="553"/>
                    <a:pt x="577" y="551"/>
                    <a:pt x="549" y="547"/>
                  </a:cubicBezTo>
                  <a:lnTo>
                    <a:pt x="549" y="547"/>
                  </a:lnTo>
                  <a:cubicBezTo>
                    <a:pt x="559" y="548"/>
                    <a:pt x="572" y="549"/>
                    <a:pt x="583" y="550"/>
                  </a:cubicBezTo>
                  <a:cubicBezTo>
                    <a:pt x="533" y="544"/>
                    <a:pt x="485" y="531"/>
                    <a:pt x="438" y="514"/>
                  </a:cubicBezTo>
                  <a:lnTo>
                    <a:pt x="438" y="514"/>
                  </a:lnTo>
                  <a:cubicBezTo>
                    <a:pt x="440" y="515"/>
                    <a:pt x="443" y="516"/>
                    <a:pt x="445" y="517"/>
                  </a:cubicBezTo>
                  <a:cubicBezTo>
                    <a:pt x="441" y="516"/>
                    <a:pt x="437" y="514"/>
                    <a:pt x="432" y="512"/>
                  </a:cubicBezTo>
                  <a:lnTo>
                    <a:pt x="432" y="512"/>
                  </a:lnTo>
                  <a:cubicBezTo>
                    <a:pt x="434" y="513"/>
                    <a:pt x="436" y="513"/>
                    <a:pt x="438" y="514"/>
                  </a:cubicBezTo>
                  <a:lnTo>
                    <a:pt x="438" y="514"/>
                  </a:lnTo>
                  <a:cubicBezTo>
                    <a:pt x="433" y="512"/>
                    <a:pt x="428" y="509"/>
                    <a:pt x="423" y="508"/>
                  </a:cubicBezTo>
                  <a:lnTo>
                    <a:pt x="423" y="508"/>
                  </a:lnTo>
                  <a:cubicBezTo>
                    <a:pt x="426" y="509"/>
                    <a:pt x="429" y="510"/>
                    <a:pt x="432" y="512"/>
                  </a:cubicBezTo>
                  <a:lnTo>
                    <a:pt x="432" y="512"/>
                  </a:lnTo>
                  <a:cubicBezTo>
                    <a:pt x="426" y="510"/>
                    <a:pt x="420" y="507"/>
                    <a:pt x="414" y="505"/>
                  </a:cubicBezTo>
                  <a:lnTo>
                    <a:pt x="414" y="505"/>
                  </a:lnTo>
                  <a:cubicBezTo>
                    <a:pt x="417" y="506"/>
                    <a:pt x="420" y="507"/>
                    <a:pt x="423" y="508"/>
                  </a:cubicBezTo>
                  <a:lnTo>
                    <a:pt x="423" y="508"/>
                  </a:lnTo>
                  <a:cubicBezTo>
                    <a:pt x="381" y="488"/>
                    <a:pt x="341" y="465"/>
                    <a:pt x="304" y="437"/>
                  </a:cubicBezTo>
                  <a:lnTo>
                    <a:pt x="304" y="437"/>
                  </a:lnTo>
                  <a:cubicBezTo>
                    <a:pt x="272" y="410"/>
                    <a:pt x="242" y="380"/>
                    <a:pt x="215" y="348"/>
                  </a:cubicBezTo>
                  <a:cubicBezTo>
                    <a:pt x="197" y="325"/>
                    <a:pt x="156" y="311"/>
                    <a:pt x="128" y="311"/>
                  </a:cubicBezTo>
                  <a:cubicBezTo>
                    <a:pt x="97" y="311"/>
                    <a:pt x="60" y="325"/>
                    <a:pt x="39" y="348"/>
                  </a:cubicBezTo>
                  <a:cubicBezTo>
                    <a:pt x="16" y="372"/>
                    <a:pt x="1" y="404"/>
                    <a:pt x="2" y="437"/>
                  </a:cubicBezTo>
                  <a:cubicBezTo>
                    <a:pt x="3" y="448"/>
                    <a:pt x="4" y="459"/>
                    <a:pt x="6" y="470"/>
                  </a:cubicBezTo>
                  <a:cubicBezTo>
                    <a:pt x="11" y="491"/>
                    <a:pt x="23" y="510"/>
                    <a:pt x="38" y="526"/>
                  </a:cubicBezTo>
                  <a:cubicBezTo>
                    <a:pt x="176" y="701"/>
                    <a:pt x="407" y="803"/>
                    <a:pt x="632" y="803"/>
                  </a:cubicBezTo>
                  <a:cubicBezTo>
                    <a:pt x="635" y="803"/>
                    <a:pt x="638" y="803"/>
                    <a:pt x="642" y="803"/>
                  </a:cubicBezTo>
                  <a:cubicBezTo>
                    <a:pt x="760" y="802"/>
                    <a:pt x="877" y="771"/>
                    <a:pt x="981" y="717"/>
                  </a:cubicBezTo>
                  <a:cubicBezTo>
                    <a:pt x="1086" y="661"/>
                    <a:pt x="1173" y="581"/>
                    <a:pt x="1244" y="487"/>
                  </a:cubicBezTo>
                  <a:cubicBezTo>
                    <a:pt x="1315" y="391"/>
                    <a:pt x="1366" y="277"/>
                    <a:pt x="1382" y="158"/>
                  </a:cubicBezTo>
                  <a:cubicBezTo>
                    <a:pt x="1388" y="124"/>
                    <a:pt x="1388" y="93"/>
                    <a:pt x="1369" y="61"/>
                  </a:cubicBezTo>
                  <a:cubicBezTo>
                    <a:pt x="1355" y="35"/>
                    <a:pt x="1324" y="11"/>
                    <a:pt x="1295" y="4"/>
                  </a:cubicBezTo>
                  <a:cubicBezTo>
                    <a:pt x="1284" y="2"/>
                    <a:pt x="1272" y="0"/>
                    <a:pt x="1261"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86;p57">
              <a:extLst>
                <a:ext uri="{FF2B5EF4-FFF2-40B4-BE49-F238E27FC236}">
                  <a16:creationId xmlns:a16="http://schemas.microsoft.com/office/drawing/2014/main" id="{742CCF42-FF89-4660-BBEE-2C6DA4413F55}"/>
                </a:ext>
              </a:extLst>
            </p:cNvPr>
            <p:cNvSpPr/>
            <p:nvPr/>
          </p:nvSpPr>
          <p:spPr>
            <a:xfrm>
              <a:off x="4021600" y="4518675"/>
              <a:ext cx="493750" cy="673350"/>
            </a:xfrm>
            <a:custGeom>
              <a:avLst/>
              <a:gdLst/>
              <a:ahLst/>
              <a:cxnLst/>
              <a:rect l="l" t="t" r="r" b="b"/>
              <a:pathLst>
                <a:path w="19750" h="26934" extrusionOk="0">
                  <a:moveTo>
                    <a:pt x="19295" y="1"/>
                  </a:moveTo>
                  <a:cubicBezTo>
                    <a:pt x="18518" y="1"/>
                    <a:pt x="16815" y="600"/>
                    <a:pt x="14735" y="4975"/>
                  </a:cubicBezTo>
                  <a:cubicBezTo>
                    <a:pt x="11868" y="11002"/>
                    <a:pt x="11462" y="12746"/>
                    <a:pt x="11462" y="12746"/>
                  </a:cubicBezTo>
                  <a:lnTo>
                    <a:pt x="5154" y="6273"/>
                  </a:lnTo>
                  <a:lnTo>
                    <a:pt x="1" y="11670"/>
                  </a:lnTo>
                  <a:lnTo>
                    <a:pt x="11463" y="26573"/>
                  </a:lnTo>
                  <a:lnTo>
                    <a:pt x="14829" y="26933"/>
                  </a:lnTo>
                  <a:lnTo>
                    <a:pt x="15190" y="26692"/>
                  </a:lnTo>
                  <a:cubicBezTo>
                    <a:pt x="15190" y="26692"/>
                    <a:pt x="18823" y="1645"/>
                    <a:pt x="19750" y="86"/>
                  </a:cubicBezTo>
                  <a:cubicBezTo>
                    <a:pt x="19750" y="86"/>
                    <a:pt x="19589" y="1"/>
                    <a:pt x="19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87;p57">
              <a:extLst>
                <a:ext uri="{FF2B5EF4-FFF2-40B4-BE49-F238E27FC236}">
                  <a16:creationId xmlns:a16="http://schemas.microsoft.com/office/drawing/2014/main" id="{CFBF93EA-B627-4DF5-99E2-78F606DAC3E1}"/>
                </a:ext>
              </a:extLst>
            </p:cNvPr>
            <p:cNvSpPr/>
            <p:nvPr/>
          </p:nvSpPr>
          <p:spPr>
            <a:xfrm>
              <a:off x="4370725" y="4453375"/>
              <a:ext cx="583375" cy="838500"/>
            </a:xfrm>
            <a:custGeom>
              <a:avLst/>
              <a:gdLst/>
              <a:ahLst/>
              <a:cxnLst/>
              <a:rect l="l" t="t" r="r" b="b"/>
              <a:pathLst>
                <a:path w="23335" h="33540" extrusionOk="0">
                  <a:moveTo>
                    <a:pt x="12510" y="0"/>
                  </a:moveTo>
                  <a:lnTo>
                    <a:pt x="7368" y="1321"/>
                  </a:lnTo>
                  <a:lnTo>
                    <a:pt x="4770" y="2892"/>
                  </a:lnTo>
                  <a:cubicBezTo>
                    <a:pt x="3233" y="3862"/>
                    <a:pt x="3022" y="6289"/>
                    <a:pt x="2630" y="7979"/>
                  </a:cubicBezTo>
                  <a:lnTo>
                    <a:pt x="0" y="30433"/>
                  </a:lnTo>
                  <a:lnTo>
                    <a:pt x="7428" y="30562"/>
                  </a:lnTo>
                  <a:cubicBezTo>
                    <a:pt x="9223" y="30593"/>
                    <a:pt x="11106" y="30631"/>
                    <a:pt x="13624" y="31322"/>
                  </a:cubicBezTo>
                  <a:cubicBezTo>
                    <a:pt x="15327" y="31789"/>
                    <a:pt x="19454" y="33540"/>
                    <a:pt x="19454" y="33540"/>
                  </a:cubicBezTo>
                  <a:cubicBezTo>
                    <a:pt x="19454" y="33540"/>
                    <a:pt x="23334" y="16554"/>
                    <a:pt x="22483" y="9933"/>
                  </a:cubicBezTo>
                  <a:cubicBezTo>
                    <a:pt x="21630" y="3312"/>
                    <a:pt x="14878" y="1160"/>
                    <a:pt x="14878" y="1160"/>
                  </a:cubicBezTo>
                  <a:lnTo>
                    <a:pt x="125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88;p57">
              <a:extLst>
                <a:ext uri="{FF2B5EF4-FFF2-40B4-BE49-F238E27FC236}">
                  <a16:creationId xmlns:a16="http://schemas.microsoft.com/office/drawing/2014/main" id="{7C4B8AF5-0F1A-45B2-9EC9-BE4685E1D80D}"/>
                </a:ext>
              </a:extLst>
            </p:cNvPr>
            <p:cNvSpPr/>
            <p:nvPr/>
          </p:nvSpPr>
          <p:spPr>
            <a:xfrm>
              <a:off x="4242450" y="5065775"/>
              <a:ext cx="343550" cy="153400"/>
            </a:xfrm>
            <a:custGeom>
              <a:avLst/>
              <a:gdLst/>
              <a:ahLst/>
              <a:cxnLst/>
              <a:rect l="l" t="t" r="r" b="b"/>
              <a:pathLst>
                <a:path w="13742" h="6136" extrusionOk="0">
                  <a:moveTo>
                    <a:pt x="13372" y="1"/>
                  </a:moveTo>
                  <a:lnTo>
                    <a:pt x="7361" y="1719"/>
                  </a:lnTo>
                  <a:cubicBezTo>
                    <a:pt x="7361" y="1719"/>
                    <a:pt x="1594" y="3437"/>
                    <a:pt x="1" y="6136"/>
                  </a:cubicBezTo>
                  <a:lnTo>
                    <a:pt x="13741" y="5767"/>
                  </a:lnTo>
                  <a:lnTo>
                    <a:pt x="13372"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89;p57">
              <a:extLst>
                <a:ext uri="{FF2B5EF4-FFF2-40B4-BE49-F238E27FC236}">
                  <a16:creationId xmlns:a16="http://schemas.microsoft.com/office/drawing/2014/main" id="{B14CCB45-6EAC-47FF-B2D8-6A36E61EFD2C}"/>
                </a:ext>
              </a:extLst>
            </p:cNvPr>
            <p:cNvSpPr/>
            <p:nvPr/>
          </p:nvSpPr>
          <p:spPr>
            <a:xfrm>
              <a:off x="4573675" y="4487225"/>
              <a:ext cx="419450" cy="744125"/>
            </a:xfrm>
            <a:custGeom>
              <a:avLst/>
              <a:gdLst/>
              <a:ahLst/>
              <a:cxnLst/>
              <a:rect l="l" t="t" r="r" b="b"/>
              <a:pathLst>
                <a:path w="16778" h="29765" extrusionOk="0">
                  <a:moveTo>
                    <a:pt x="7571" y="0"/>
                  </a:moveTo>
                  <a:cubicBezTo>
                    <a:pt x="7288" y="0"/>
                    <a:pt x="7049" y="56"/>
                    <a:pt x="6870" y="170"/>
                  </a:cubicBezTo>
                  <a:cubicBezTo>
                    <a:pt x="5783" y="12127"/>
                    <a:pt x="7484" y="21268"/>
                    <a:pt x="7484" y="21269"/>
                  </a:cubicBezTo>
                  <a:lnTo>
                    <a:pt x="7484" y="21269"/>
                  </a:lnTo>
                  <a:lnTo>
                    <a:pt x="0" y="21515"/>
                  </a:lnTo>
                  <a:cubicBezTo>
                    <a:pt x="291" y="23327"/>
                    <a:pt x="737" y="29244"/>
                    <a:pt x="737" y="29244"/>
                  </a:cubicBezTo>
                  <a:cubicBezTo>
                    <a:pt x="737" y="29244"/>
                    <a:pt x="5563" y="29764"/>
                    <a:pt x="9104" y="29764"/>
                  </a:cubicBezTo>
                  <a:cubicBezTo>
                    <a:pt x="10504" y="29764"/>
                    <a:pt x="11703" y="29683"/>
                    <a:pt x="12323" y="29456"/>
                  </a:cubicBezTo>
                  <a:cubicBezTo>
                    <a:pt x="14510" y="28655"/>
                    <a:pt x="16777" y="15365"/>
                    <a:pt x="15495" y="8678"/>
                  </a:cubicBezTo>
                  <a:cubicBezTo>
                    <a:pt x="14378" y="3172"/>
                    <a:pt x="9703" y="0"/>
                    <a:pt x="7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90;p57">
              <a:extLst>
                <a:ext uri="{FF2B5EF4-FFF2-40B4-BE49-F238E27FC236}">
                  <a16:creationId xmlns:a16="http://schemas.microsoft.com/office/drawing/2014/main" id="{D512FF75-DECC-41C0-8244-AABE6786C8C6}"/>
                </a:ext>
              </a:extLst>
            </p:cNvPr>
            <p:cNvSpPr/>
            <p:nvPr/>
          </p:nvSpPr>
          <p:spPr>
            <a:xfrm>
              <a:off x="4563600" y="4328425"/>
              <a:ext cx="137850" cy="209425"/>
            </a:xfrm>
            <a:custGeom>
              <a:avLst/>
              <a:gdLst/>
              <a:ahLst/>
              <a:cxnLst/>
              <a:rect l="l" t="t" r="r" b="b"/>
              <a:pathLst>
                <a:path w="5514" h="8377" extrusionOk="0">
                  <a:moveTo>
                    <a:pt x="4529" y="1"/>
                  </a:moveTo>
                  <a:lnTo>
                    <a:pt x="2971" y="963"/>
                  </a:lnTo>
                  <a:lnTo>
                    <a:pt x="362" y="2004"/>
                  </a:lnTo>
                  <a:lnTo>
                    <a:pt x="1" y="7493"/>
                  </a:lnTo>
                  <a:cubicBezTo>
                    <a:pt x="305" y="7641"/>
                    <a:pt x="564" y="8377"/>
                    <a:pt x="1276" y="8377"/>
                  </a:cubicBezTo>
                  <a:cubicBezTo>
                    <a:pt x="1790" y="8377"/>
                    <a:pt x="2541" y="7993"/>
                    <a:pt x="3715" y="6725"/>
                  </a:cubicBezTo>
                  <a:lnTo>
                    <a:pt x="5514" y="4681"/>
                  </a:lnTo>
                  <a:lnTo>
                    <a:pt x="4529"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91;p57">
              <a:extLst>
                <a:ext uri="{FF2B5EF4-FFF2-40B4-BE49-F238E27FC236}">
                  <a16:creationId xmlns:a16="http://schemas.microsoft.com/office/drawing/2014/main" id="{FA81225E-40B7-47CF-AA9B-72F19796696D}"/>
                </a:ext>
              </a:extLst>
            </p:cNvPr>
            <p:cNvSpPr/>
            <p:nvPr/>
          </p:nvSpPr>
          <p:spPr>
            <a:xfrm>
              <a:off x="4565600" y="4352500"/>
              <a:ext cx="89725" cy="101225"/>
            </a:xfrm>
            <a:custGeom>
              <a:avLst/>
              <a:gdLst/>
              <a:ahLst/>
              <a:cxnLst/>
              <a:rect l="l" t="t" r="r" b="b"/>
              <a:pathLst>
                <a:path w="3589" h="4049" extrusionOk="0">
                  <a:moveTo>
                    <a:pt x="2890" y="1"/>
                  </a:moveTo>
                  <a:lnTo>
                    <a:pt x="281" y="1443"/>
                  </a:lnTo>
                  <a:cubicBezTo>
                    <a:pt x="281" y="1443"/>
                    <a:pt x="0" y="3968"/>
                    <a:pt x="762" y="4047"/>
                  </a:cubicBezTo>
                  <a:cubicBezTo>
                    <a:pt x="773" y="4048"/>
                    <a:pt x="783" y="4049"/>
                    <a:pt x="794" y="4049"/>
                  </a:cubicBezTo>
                  <a:cubicBezTo>
                    <a:pt x="1471" y="4049"/>
                    <a:pt x="3589" y="2045"/>
                    <a:pt x="3366" y="520"/>
                  </a:cubicBezTo>
                  <a:lnTo>
                    <a:pt x="2890" y="1"/>
                  </a:lnTo>
                  <a:close/>
                </a:path>
              </a:pathLst>
            </a:custGeom>
            <a:solidFill>
              <a:srgbClr val="B64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92;p57">
              <a:extLst>
                <a:ext uri="{FF2B5EF4-FFF2-40B4-BE49-F238E27FC236}">
                  <a16:creationId xmlns:a16="http://schemas.microsoft.com/office/drawing/2014/main" id="{53F60754-E8F1-4373-9552-3F4C062D7A84}"/>
                </a:ext>
              </a:extLst>
            </p:cNvPr>
            <p:cNvSpPr/>
            <p:nvPr/>
          </p:nvSpPr>
          <p:spPr>
            <a:xfrm>
              <a:off x="4500100" y="4061375"/>
              <a:ext cx="228500" cy="286600"/>
            </a:xfrm>
            <a:custGeom>
              <a:avLst/>
              <a:gdLst/>
              <a:ahLst/>
              <a:cxnLst/>
              <a:rect l="l" t="t" r="r" b="b"/>
              <a:pathLst>
                <a:path w="9140" h="11464" extrusionOk="0">
                  <a:moveTo>
                    <a:pt x="4571" y="1"/>
                  </a:moveTo>
                  <a:cubicBezTo>
                    <a:pt x="3895" y="1"/>
                    <a:pt x="3393" y="730"/>
                    <a:pt x="3393" y="730"/>
                  </a:cubicBezTo>
                  <a:cubicBezTo>
                    <a:pt x="3170" y="483"/>
                    <a:pt x="2884" y="385"/>
                    <a:pt x="2584" y="385"/>
                  </a:cubicBezTo>
                  <a:cubicBezTo>
                    <a:pt x="1976" y="385"/>
                    <a:pt x="1311" y="786"/>
                    <a:pt x="993" y="1155"/>
                  </a:cubicBezTo>
                  <a:cubicBezTo>
                    <a:pt x="519" y="1705"/>
                    <a:pt x="1168" y="2730"/>
                    <a:pt x="1168" y="2730"/>
                  </a:cubicBezTo>
                  <a:cubicBezTo>
                    <a:pt x="1132" y="2729"/>
                    <a:pt x="1099" y="2728"/>
                    <a:pt x="1066" y="2728"/>
                  </a:cubicBezTo>
                  <a:cubicBezTo>
                    <a:pt x="107" y="2728"/>
                    <a:pt x="294" y="3430"/>
                    <a:pt x="294" y="3430"/>
                  </a:cubicBezTo>
                  <a:cubicBezTo>
                    <a:pt x="1" y="4004"/>
                    <a:pt x="1277" y="4700"/>
                    <a:pt x="1277" y="4700"/>
                  </a:cubicBezTo>
                  <a:cubicBezTo>
                    <a:pt x="1277" y="4700"/>
                    <a:pt x="1094" y="6726"/>
                    <a:pt x="1537" y="6921"/>
                  </a:cubicBezTo>
                  <a:cubicBezTo>
                    <a:pt x="1796" y="7035"/>
                    <a:pt x="2477" y="7178"/>
                    <a:pt x="3141" y="7178"/>
                  </a:cubicBezTo>
                  <a:cubicBezTo>
                    <a:pt x="3614" y="7178"/>
                    <a:pt x="4078" y="7106"/>
                    <a:pt x="4377" y="6899"/>
                  </a:cubicBezTo>
                  <a:cubicBezTo>
                    <a:pt x="5094" y="6403"/>
                    <a:pt x="5827" y="5562"/>
                    <a:pt x="5827" y="5562"/>
                  </a:cubicBezTo>
                  <a:lnTo>
                    <a:pt x="6999" y="9916"/>
                  </a:lnTo>
                  <a:cubicBezTo>
                    <a:pt x="7053" y="9849"/>
                    <a:pt x="7095" y="9820"/>
                    <a:pt x="7127" y="9820"/>
                  </a:cubicBezTo>
                  <a:cubicBezTo>
                    <a:pt x="7358" y="9820"/>
                    <a:pt x="7089" y="11314"/>
                    <a:pt x="7089" y="11314"/>
                  </a:cubicBezTo>
                  <a:lnTo>
                    <a:pt x="7350" y="11464"/>
                  </a:lnTo>
                  <a:cubicBezTo>
                    <a:pt x="8566" y="6454"/>
                    <a:pt x="8610" y="4904"/>
                    <a:pt x="8610" y="4904"/>
                  </a:cubicBezTo>
                  <a:cubicBezTo>
                    <a:pt x="8610" y="4904"/>
                    <a:pt x="8939" y="4180"/>
                    <a:pt x="9015" y="3854"/>
                  </a:cubicBezTo>
                  <a:cubicBezTo>
                    <a:pt x="9090" y="3529"/>
                    <a:pt x="8465" y="3380"/>
                    <a:pt x="8465" y="3380"/>
                  </a:cubicBezTo>
                  <a:cubicBezTo>
                    <a:pt x="8465" y="3380"/>
                    <a:pt x="9139" y="2805"/>
                    <a:pt x="8990" y="2281"/>
                  </a:cubicBezTo>
                  <a:cubicBezTo>
                    <a:pt x="8923" y="2046"/>
                    <a:pt x="8687" y="1981"/>
                    <a:pt x="8446" y="1981"/>
                  </a:cubicBezTo>
                  <a:cubicBezTo>
                    <a:pt x="8147" y="1981"/>
                    <a:pt x="7841" y="2081"/>
                    <a:pt x="7841" y="2081"/>
                  </a:cubicBezTo>
                  <a:cubicBezTo>
                    <a:pt x="7841" y="2081"/>
                    <a:pt x="7916" y="1481"/>
                    <a:pt x="7441" y="780"/>
                  </a:cubicBezTo>
                  <a:cubicBezTo>
                    <a:pt x="7283" y="547"/>
                    <a:pt x="7072" y="469"/>
                    <a:pt x="6861" y="469"/>
                  </a:cubicBezTo>
                  <a:cubicBezTo>
                    <a:pt x="6439" y="469"/>
                    <a:pt x="6017" y="780"/>
                    <a:pt x="6017" y="780"/>
                  </a:cubicBezTo>
                  <a:cubicBezTo>
                    <a:pt x="5767" y="230"/>
                    <a:pt x="5393" y="81"/>
                    <a:pt x="4668" y="6"/>
                  </a:cubicBezTo>
                  <a:cubicBezTo>
                    <a:pt x="4635" y="2"/>
                    <a:pt x="4603" y="1"/>
                    <a:pt x="4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93;p57">
              <a:extLst>
                <a:ext uri="{FF2B5EF4-FFF2-40B4-BE49-F238E27FC236}">
                  <a16:creationId xmlns:a16="http://schemas.microsoft.com/office/drawing/2014/main" id="{633DD75A-58B2-4503-BDB8-DA7AC97C40C5}"/>
                </a:ext>
              </a:extLst>
            </p:cNvPr>
            <p:cNvSpPr/>
            <p:nvPr/>
          </p:nvSpPr>
          <p:spPr>
            <a:xfrm>
              <a:off x="4660375" y="4247875"/>
              <a:ext cx="45250" cy="100150"/>
            </a:xfrm>
            <a:custGeom>
              <a:avLst/>
              <a:gdLst/>
              <a:ahLst/>
              <a:cxnLst/>
              <a:rect l="l" t="t" r="r" b="b"/>
              <a:pathLst>
                <a:path w="1810" h="4006" extrusionOk="0">
                  <a:moveTo>
                    <a:pt x="1132" y="1"/>
                  </a:moveTo>
                  <a:cubicBezTo>
                    <a:pt x="719" y="1"/>
                    <a:pt x="326" y="80"/>
                    <a:pt x="0" y="271"/>
                  </a:cubicBezTo>
                  <a:lnTo>
                    <a:pt x="588" y="2457"/>
                  </a:lnTo>
                  <a:cubicBezTo>
                    <a:pt x="642" y="2390"/>
                    <a:pt x="684" y="2361"/>
                    <a:pt x="716" y="2361"/>
                  </a:cubicBezTo>
                  <a:cubicBezTo>
                    <a:pt x="947" y="2361"/>
                    <a:pt x="678" y="3856"/>
                    <a:pt x="678" y="3856"/>
                  </a:cubicBezTo>
                  <a:lnTo>
                    <a:pt x="940" y="4006"/>
                  </a:lnTo>
                  <a:cubicBezTo>
                    <a:pt x="1347" y="2327"/>
                    <a:pt x="1623" y="1038"/>
                    <a:pt x="1810" y="64"/>
                  </a:cubicBezTo>
                  <a:cubicBezTo>
                    <a:pt x="1583" y="24"/>
                    <a:pt x="1355" y="1"/>
                    <a:pt x="1132" y="1"/>
                  </a:cubicBez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94;p57">
              <a:extLst>
                <a:ext uri="{FF2B5EF4-FFF2-40B4-BE49-F238E27FC236}">
                  <a16:creationId xmlns:a16="http://schemas.microsoft.com/office/drawing/2014/main" id="{BFED52ED-18AB-4AB2-BBC8-2DB3FC302FDF}"/>
                </a:ext>
              </a:extLst>
            </p:cNvPr>
            <p:cNvSpPr/>
            <p:nvPr/>
          </p:nvSpPr>
          <p:spPr>
            <a:xfrm>
              <a:off x="4506500" y="4177150"/>
              <a:ext cx="208850" cy="235875"/>
            </a:xfrm>
            <a:custGeom>
              <a:avLst/>
              <a:gdLst/>
              <a:ahLst/>
              <a:cxnLst/>
              <a:rect l="l" t="t" r="r" b="b"/>
              <a:pathLst>
                <a:path w="8354" h="9435" extrusionOk="0">
                  <a:moveTo>
                    <a:pt x="876" y="1"/>
                  </a:moveTo>
                  <a:cubicBezTo>
                    <a:pt x="1" y="6574"/>
                    <a:pt x="244" y="8526"/>
                    <a:pt x="859" y="9035"/>
                  </a:cubicBezTo>
                  <a:cubicBezTo>
                    <a:pt x="1216" y="9330"/>
                    <a:pt x="1689" y="9434"/>
                    <a:pt x="2179" y="9434"/>
                  </a:cubicBezTo>
                  <a:cubicBezTo>
                    <a:pt x="2904" y="9434"/>
                    <a:pt x="3664" y="9205"/>
                    <a:pt x="4130" y="9028"/>
                  </a:cubicBezTo>
                  <a:cubicBezTo>
                    <a:pt x="5412" y="8539"/>
                    <a:pt x="6316" y="7180"/>
                    <a:pt x="6598" y="6776"/>
                  </a:cubicBezTo>
                  <a:cubicBezTo>
                    <a:pt x="6737" y="6576"/>
                    <a:pt x="8353" y="6909"/>
                    <a:pt x="8135" y="5374"/>
                  </a:cubicBezTo>
                  <a:cubicBezTo>
                    <a:pt x="8050" y="4779"/>
                    <a:pt x="7844" y="4596"/>
                    <a:pt x="7623" y="4596"/>
                  </a:cubicBezTo>
                  <a:cubicBezTo>
                    <a:pt x="7423" y="4596"/>
                    <a:pt x="7212" y="4745"/>
                    <a:pt x="7067" y="4872"/>
                  </a:cubicBezTo>
                  <a:cubicBezTo>
                    <a:pt x="7034" y="4901"/>
                    <a:pt x="6995" y="4914"/>
                    <a:pt x="6957" y="4914"/>
                  </a:cubicBezTo>
                  <a:cubicBezTo>
                    <a:pt x="6889" y="4914"/>
                    <a:pt x="6822" y="4873"/>
                    <a:pt x="6799" y="4801"/>
                  </a:cubicBezTo>
                  <a:cubicBezTo>
                    <a:pt x="6573" y="4131"/>
                    <a:pt x="5836" y="1604"/>
                    <a:pt x="5594" y="794"/>
                  </a:cubicBezTo>
                  <a:cubicBezTo>
                    <a:pt x="5488" y="444"/>
                    <a:pt x="3951" y="498"/>
                    <a:pt x="3799" y="476"/>
                  </a:cubicBezTo>
                  <a:cubicBezTo>
                    <a:pt x="2472" y="283"/>
                    <a:pt x="1280" y="318"/>
                    <a:pt x="938" y="50"/>
                  </a:cubicBezTo>
                  <a:lnTo>
                    <a:pt x="876"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95;p57">
              <a:extLst>
                <a:ext uri="{FF2B5EF4-FFF2-40B4-BE49-F238E27FC236}">
                  <a16:creationId xmlns:a16="http://schemas.microsoft.com/office/drawing/2014/main" id="{54F26AC0-C55C-43CE-912F-3E302F5E068E}"/>
                </a:ext>
              </a:extLst>
            </p:cNvPr>
            <p:cNvSpPr/>
            <p:nvPr/>
          </p:nvSpPr>
          <p:spPr>
            <a:xfrm>
              <a:off x="4523775" y="4323800"/>
              <a:ext cx="43325" cy="22425"/>
            </a:xfrm>
            <a:custGeom>
              <a:avLst/>
              <a:gdLst/>
              <a:ahLst/>
              <a:cxnLst/>
              <a:rect l="l" t="t" r="r" b="b"/>
              <a:pathLst>
                <a:path w="1733" h="897" extrusionOk="0">
                  <a:moveTo>
                    <a:pt x="1" y="1"/>
                  </a:moveTo>
                  <a:cubicBezTo>
                    <a:pt x="1" y="1"/>
                    <a:pt x="74" y="677"/>
                    <a:pt x="552" y="868"/>
                  </a:cubicBezTo>
                  <a:cubicBezTo>
                    <a:pt x="600" y="888"/>
                    <a:pt x="651" y="896"/>
                    <a:pt x="703" y="896"/>
                  </a:cubicBezTo>
                  <a:cubicBezTo>
                    <a:pt x="1166" y="896"/>
                    <a:pt x="1733" y="210"/>
                    <a:pt x="1733" y="210"/>
                  </a:cubicBezTo>
                  <a:lnTo>
                    <a:pt x="1733" y="210"/>
                  </a:lnTo>
                  <a:cubicBezTo>
                    <a:pt x="1611" y="216"/>
                    <a:pt x="1497" y="219"/>
                    <a:pt x="1389" y="219"/>
                  </a:cubicBezTo>
                  <a:cubicBezTo>
                    <a:pt x="402" y="219"/>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96;p57">
              <a:extLst>
                <a:ext uri="{FF2B5EF4-FFF2-40B4-BE49-F238E27FC236}">
                  <a16:creationId xmlns:a16="http://schemas.microsoft.com/office/drawing/2014/main" id="{9116F2FB-2A21-4B5B-AE70-7F96948B652D}"/>
                </a:ext>
              </a:extLst>
            </p:cNvPr>
            <p:cNvSpPr/>
            <p:nvPr/>
          </p:nvSpPr>
          <p:spPr>
            <a:xfrm>
              <a:off x="4681700" y="4300925"/>
              <a:ext cx="22225" cy="22350"/>
            </a:xfrm>
            <a:custGeom>
              <a:avLst/>
              <a:gdLst/>
              <a:ahLst/>
              <a:cxnLst/>
              <a:rect l="l" t="t" r="r" b="b"/>
              <a:pathLst>
                <a:path w="889" h="894" extrusionOk="0">
                  <a:moveTo>
                    <a:pt x="560" y="1"/>
                  </a:moveTo>
                  <a:cubicBezTo>
                    <a:pt x="228" y="1"/>
                    <a:pt x="0" y="894"/>
                    <a:pt x="0" y="894"/>
                  </a:cubicBezTo>
                  <a:lnTo>
                    <a:pt x="888" y="298"/>
                  </a:lnTo>
                  <a:cubicBezTo>
                    <a:pt x="771" y="83"/>
                    <a:pt x="661" y="1"/>
                    <a:pt x="560"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97;p57">
              <a:extLst>
                <a:ext uri="{FF2B5EF4-FFF2-40B4-BE49-F238E27FC236}">
                  <a16:creationId xmlns:a16="http://schemas.microsoft.com/office/drawing/2014/main" id="{30607D6F-E316-4F6A-B794-8AD1910D3704}"/>
                </a:ext>
              </a:extLst>
            </p:cNvPr>
            <p:cNvSpPr/>
            <p:nvPr/>
          </p:nvSpPr>
          <p:spPr>
            <a:xfrm>
              <a:off x="4550725" y="4272300"/>
              <a:ext cx="8700" cy="16650"/>
            </a:xfrm>
            <a:custGeom>
              <a:avLst/>
              <a:gdLst/>
              <a:ahLst/>
              <a:cxnLst/>
              <a:rect l="l" t="t" r="r" b="b"/>
              <a:pathLst>
                <a:path w="348" h="666" extrusionOk="0">
                  <a:moveTo>
                    <a:pt x="184" y="1"/>
                  </a:moveTo>
                  <a:cubicBezTo>
                    <a:pt x="95" y="1"/>
                    <a:pt x="15" y="144"/>
                    <a:pt x="8" y="325"/>
                  </a:cubicBezTo>
                  <a:cubicBezTo>
                    <a:pt x="1" y="510"/>
                    <a:pt x="67" y="660"/>
                    <a:pt x="159" y="665"/>
                  </a:cubicBezTo>
                  <a:cubicBezTo>
                    <a:pt x="161" y="665"/>
                    <a:pt x="162" y="665"/>
                    <a:pt x="163" y="665"/>
                  </a:cubicBezTo>
                  <a:cubicBezTo>
                    <a:pt x="253" y="665"/>
                    <a:pt x="331" y="522"/>
                    <a:pt x="340" y="340"/>
                  </a:cubicBezTo>
                  <a:cubicBezTo>
                    <a:pt x="348" y="156"/>
                    <a:pt x="281" y="6"/>
                    <a:pt x="188" y="1"/>
                  </a:cubicBezTo>
                  <a:cubicBezTo>
                    <a:pt x="187" y="1"/>
                    <a:pt x="18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98;p57">
              <a:extLst>
                <a:ext uri="{FF2B5EF4-FFF2-40B4-BE49-F238E27FC236}">
                  <a16:creationId xmlns:a16="http://schemas.microsoft.com/office/drawing/2014/main" id="{462547A5-8A0D-4F2E-99F4-810E9E0E1D4A}"/>
                </a:ext>
              </a:extLst>
            </p:cNvPr>
            <p:cNvSpPr/>
            <p:nvPr/>
          </p:nvSpPr>
          <p:spPr>
            <a:xfrm>
              <a:off x="4523875" y="4267025"/>
              <a:ext cx="8700" cy="16675"/>
            </a:xfrm>
            <a:custGeom>
              <a:avLst/>
              <a:gdLst/>
              <a:ahLst/>
              <a:cxnLst/>
              <a:rect l="l" t="t" r="r" b="b"/>
              <a:pathLst>
                <a:path w="348" h="667" extrusionOk="0">
                  <a:moveTo>
                    <a:pt x="185" y="1"/>
                  </a:moveTo>
                  <a:cubicBezTo>
                    <a:pt x="95" y="1"/>
                    <a:pt x="16" y="145"/>
                    <a:pt x="8" y="326"/>
                  </a:cubicBezTo>
                  <a:cubicBezTo>
                    <a:pt x="1" y="510"/>
                    <a:pt x="67" y="662"/>
                    <a:pt x="161" y="667"/>
                  </a:cubicBezTo>
                  <a:cubicBezTo>
                    <a:pt x="161" y="667"/>
                    <a:pt x="162" y="667"/>
                    <a:pt x="163" y="667"/>
                  </a:cubicBezTo>
                  <a:cubicBezTo>
                    <a:pt x="253" y="667"/>
                    <a:pt x="332" y="523"/>
                    <a:pt x="340" y="341"/>
                  </a:cubicBezTo>
                  <a:cubicBezTo>
                    <a:pt x="348" y="157"/>
                    <a:pt x="281" y="6"/>
                    <a:pt x="189" y="1"/>
                  </a:cubicBezTo>
                  <a:cubicBezTo>
                    <a:pt x="188" y="1"/>
                    <a:pt x="186"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9;p57">
              <a:extLst>
                <a:ext uri="{FF2B5EF4-FFF2-40B4-BE49-F238E27FC236}">
                  <a16:creationId xmlns:a16="http://schemas.microsoft.com/office/drawing/2014/main" id="{EEE6F47A-C3B5-4CD6-8A6D-C0DF314F586A}"/>
                </a:ext>
              </a:extLst>
            </p:cNvPr>
            <p:cNvSpPr/>
            <p:nvPr/>
          </p:nvSpPr>
          <p:spPr>
            <a:xfrm>
              <a:off x="4556175" y="4223125"/>
              <a:ext cx="34125" cy="18875"/>
            </a:xfrm>
            <a:custGeom>
              <a:avLst/>
              <a:gdLst/>
              <a:ahLst/>
              <a:cxnLst/>
              <a:rect l="l" t="t" r="r" b="b"/>
              <a:pathLst>
                <a:path w="1365" h="755" extrusionOk="0">
                  <a:moveTo>
                    <a:pt x="548" y="1"/>
                  </a:moveTo>
                  <a:cubicBezTo>
                    <a:pt x="294" y="1"/>
                    <a:pt x="68" y="142"/>
                    <a:pt x="1" y="368"/>
                  </a:cubicBezTo>
                  <a:cubicBezTo>
                    <a:pt x="1" y="368"/>
                    <a:pt x="1" y="368"/>
                    <a:pt x="1" y="368"/>
                  </a:cubicBezTo>
                  <a:cubicBezTo>
                    <a:pt x="5" y="368"/>
                    <a:pt x="41" y="365"/>
                    <a:pt x="99" y="365"/>
                  </a:cubicBezTo>
                  <a:cubicBezTo>
                    <a:pt x="297" y="365"/>
                    <a:pt x="762" y="402"/>
                    <a:pt x="1197" y="728"/>
                  </a:cubicBezTo>
                  <a:cubicBezTo>
                    <a:pt x="1222" y="746"/>
                    <a:pt x="1240" y="754"/>
                    <a:pt x="1253" y="754"/>
                  </a:cubicBezTo>
                  <a:cubicBezTo>
                    <a:pt x="1365" y="754"/>
                    <a:pt x="1051" y="120"/>
                    <a:pt x="754" y="31"/>
                  </a:cubicBezTo>
                  <a:cubicBezTo>
                    <a:pt x="685" y="11"/>
                    <a:pt x="616"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00;p57">
              <a:extLst>
                <a:ext uri="{FF2B5EF4-FFF2-40B4-BE49-F238E27FC236}">
                  <a16:creationId xmlns:a16="http://schemas.microsoft.com/office/drawing/2014/main" id="{DCE335E0-13FE-42B8-BFDF-B14778E26F25}"/>
                </a:ext>
              </a:extLst>
            </p:cNvPr>
            <p:cNvSpPr/>
            <p:nvPr/>
          </p:nvSpPr>
          <p:spPr>
            <a:xfrm>
              <a:off x="4520475" y="4230000"/>
              <a:ext cx="15150" cy="12525"/>
            </a:xfrm>
            <a:custGeom>
              <a:avLst/>
              <a:gdLst/>
              <a:ahLst/>
              <a:cxnLst/>
              <a:rect l="l" t="t" r="r" b="b"/>
              <a:pathLst>
                <a:path w="606" h="501" extrusionOk="0">
                  <a:moveTo>
                    <a:pt x="14" y="1"/>
                  </a:moveTo>
                  <a:lnTo>
                    <a:pt x="0" y="458"/>
                  </a:lnTo>
                  <a:cubicBezTo>
                    <a:pt x="60" y="453"/>
                    <a:pt x="116" y="451"/>
                    <a:pt x="169" y="451"/>
                  </a:cubicBezTo>
                  <a:cubicBezTo>
                    <a:pt x="432" y="451"/>
                    <a:pt x="605" y="500"/>
                    <a:pt x="605" y="500"/>
                  </a:cubicBezTo>
                  <a:cubicBezTo>
                    <a:pt x="572" y="225"/>
                    <a:pt x="320" y="22"/>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01;p57">
              <a:extLst>
                <a:ext uri="{FF2B5EF4-FFF2-40B4-BE49-F238E27FC236}">
                  <a16:creationId xmlns:a16="http://schemas.microsoft.com/office/drawing/2014/main" id="{F0272E59-2330-4F85-9EC1-47C782730220}"/>
                </a:ext>
              </a:extLst>
            </p:cNvPr>
            <p:cNvSpPr/>
            <p:nvPr/>
          </p:nvSpPr>
          <p:spPr>
            <a:xfrm>
              <a:off x="4522375" y="4274925"/>
              <a:ext cx="16800" cy="38225"/>
            </a:xfrm>
            <a:custGeom>
              <a:avLst/>
              <a:gdLst/>
              <a:ahLst/>
              <a:cxnLst/>
              <a:rect l="l" t="t" r="r" b="b"/>
              <a:pathLst>
                <a:path w="672" h="1529" extrusionOk="0">
                  <a:moveTo>
                    <a:pt x="609" y="1"/>
                  </a:moveTo>
                  <a:cubicBezTo>
                    <a:pt x="596" y="1"/>
                    <a:pt x="583" y="8"/>
                    <a:pt x="577" y="24"/>
                  </a:cubicBezTo>
                  <a:lnTo>
                    <a:pt x="10" y="1409"/>
                  </a:lnTo>
                  <a:cubicBezTo>
                    <a:pt x="0" y="1431"/>
                    <a:pt x="14" y="1456"/>
                    <a:pt x="37" y="1458"/>
                  </a:cubicBezTo>
                  <a:lnTo>
                    <a:pt x="633" y="1528"/>
                  </a:lnTo>
                  <a:cubicBezTo>
                    <a:pt x="635" y="1529"/>
                    <a:pt x="636" y="1529"/>
                    <a:pt x="638" y="1529"/>
                  </a:cubicBezTo>
                  <a:cubicBezTo>
                    <a:pt x="657" y="1529"/>
                    <a:pt x="671" y="1512"/>
                    <a:pt x="671" y="1491"/>
                  </a:cubicBezTo>
                  <a:lnTo>
                    <a:pt x="644" y="36"/>
                  </a:lnTo>
                  <a:cubicBezTo>
                    <a:pt x="643" y="14"/>
                    <a:pt x="626" y="1"/>
                    <a:pt x="609"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6410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grpSp>
        <p:nvGrpSpPr>
          <p:cNvPr id="917" name="Google Shape;917;p36"/>
          <p:cNvGrpSpPr/>
          <p:nvPr/>
        </p:nvGrpSpPr>
        <p:grpSpPr>
          <a:xfrm>
            <a:off x="8126245" y="3348711"/>
            <a:ext cx="1414342" cy="1414711"/>
            <a:chOff x="3747050" y="1038775"/>
            <a:chExt cx="314375" cy="314450"/>
          </a:xfrm>
        </p:grpSpPr>
        <p:sp>
          <p:nvSpPr>
            <p:cNvPr id="918" name="Google Shape;918;p36"/>
            <p:cNvSpPr/>
            <p:nvPr/>
          </p:nvSpPr>
          <p:spPr>
            <a:xfrm>
              <a:off x="3747050" y="1038825"/>
              <a:ext cx="19625" cy="19650"/>
            </a:xfrm>
            <a:custGeom>
              <a:avLst/>
              <a:gdLst/>
              <a:ahLst/>
              <a:cxnLst/>
              <a:rect l="l" t="t" r="r" b="b"/>
              <a:pathLst>
                <a:path w="785" h="786" extrusionOk="0">
                  <a:moveTo>
                    <a:pt x="393" y="1"/>
                  </a:moveTo>
                  <a:cubicBezTo>
                    <a:pt x="289" y="1"/>
                    <a:pt x="187" y="42"/>
                    <a:pt x="115" y="116"/>
                  </a:cubicBezTo>
                  <a:cubicBezTo>
                    <a:pt x="42" y="189"/>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6"/>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783850" y="103877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4041800" y="1038825"/>
              <a:ext cx="19625" cy="19650"/>
            </a:xfrm>
            <a:custGeom>
              <a:avLst/>
              <a:gdLst/>
              <a:ahLst/>
              <a:cxnLst/>
              <a:rect l="l" t="t" r="r" b="b"/>
              <a:pathLst>
                <a:path w="785" h="786" extrusionOk="0">
                  <a:moveTo>
                    <a:pt x="393" y="1"/>
                  </a:moveTo>
                  <a:cubicBezTo>
                    <a:pt x="289" y="1"/>
                    <a:pt x="187" y="42"/>
                    <a:pt x="115" y="116"/>
                  </a:cubicBezTo>
                  <a:cubicBezTo>
                    <a:pt x="41" y="189"/>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6"/>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3747050" y="1071575"/>
              <a:ext cx="19625" cy="19650"/>
            </a:xfrm>
            <a:custGeom>
              <a:avLst/>
              <a:gdLst/>
              <a:ahLst/>
              <a:cxnLst/>
              <a:rect l="l" t="t" r="r" b="b"/>
              <a:pathLst>
                <a:path w="785" h="786" extrusionOk="0">
                  <a:moveTo>
                    <a:pt x="393" y="1"/>
                  </a:moveTo>
                  <a:cubicBezTo>
                    <a:pt x="289" y="1"/>
                    <a:pt x="187" y="42"/>
                    <a:pt x="115" y="115"/>
                  </a:cubicBezTo>
                  <a:cubicBezTo>
                    <a:pt x="42" y="189"/>
                    <a:pt x="0" y="290"/>
                    <a:pt x="0" y="393"/>
                  </a:cubicBezTo>
                  <a:cubicBezTo>
                    <a:pt x="0" y="496"/>
                    <a:pt x="42" y="599"/>
                    <a:pt x="115" y="671"/>
                  </a:cubicBezTo>
                  <a:cubicBezTo>
                    <a:pt x="188" y="744"/>
                    <a:pt x="289" y="785"/>
                    <a:pt x="393" y="785"/>
                  </a:cubicBezTo>
                  <a:cubicBezTo>
                    <a:pt x="496" y="785"/>
                    <a:pt x="598" y="744"/>
                    <a:pt x="670" y="671"/>
                  </a:cubicBezTo>
                  <a:cubicBezTo>
                    <a:pt x="744" y="598"/>
                    <a:pt x="785" y="496"/>
                    <a:pt x="785" y="393"/>
                  </a:cubicBezTo>
                  <a:cubicBezTo>
                    <a:pt x="785" y="290"/>
                    <a:pt x="743" y="188"/>
                    <a:pt x="670"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3783850" y="1071525"/>
              <a:ext cx="240800" cy="19700"/>
            </a:xfrm>
            <a:custGeom>
              <a:avLst/>
              <a:gdLst/>
              <a:ahLst/>
              <a:cxnLst/>
              <a:rect l="l" t="t" r="r" b="b"/>
              <a:pathLst>
                <a:path w="9632" h="788" extrusionOk="0">
                  <a:moveTo>
                    <a:pt x="394" y="1"/>
                  </a:moveTo>
                  <a:cubicBezTo>
                    <a:pt x="177" y="1"/>
                    <a:pt x="1" y="176"/>
                    <a:pt x="1" y="394"/>
                  </a:cubicBezTo>
                  <a:cubicBezTo>
                    <a:pt x="2" y="612"/>
                    <a:pt x="177" y="787"/>
                    <a:pt x="394" y="787"/>
                  </a:cubicBezTo>
                  <a:cubicBezTo>
                    <a:pt x="611" y="787"/>
                    <a:pt x="788" y="612"/>
                    <a:pt x="788" y="394"/>
                  </a:cubicBezTo>
                  <a:cubicBezTo>
                    <a:pt x="788" y="177"/>
                    <a:pt x="613" y="1"/>
                    <a:pt x="394" y="1"/>
                  </a:cubicBezTo>
                  <a:close/>
                  <a:moveTo>
                    <a:pt x="1868" y="1"/>
                  </a:moveTo>
                  <a:cubicBezTo>
                    <a:pt x="1652" y="1"/>
                    <a:pt x="1475" y="176"/>
                    <a:pt x="1475" y="394"/>
                  </a:cubicBezTo>
                  <a:cubicBezTo>
                    <a:pt x="1476" y="612"/>
                    <a:pt x="1652" y="787"/>
                    <a:pt x="1868" y="787"/>
                  </a:cubicBezTo>
                  <a:cubicBezTo>
                    <a:pt x="2085" y="787"/>
                    <a:pt x="2262" y="612"/>
                    <a:pt x="2262" y="394"/>
                  </a:cubicBezTo>
                  <a:cubicBezTo>
                    <a:pt x="2262" y="177"/>
                    <a:pt x="2086" y="1"/>
                    <a:pt x="1868" y="1"/>
                  </a:cubicBezTo>
                  <a:close/>
                  <a:moveTo>
                    <a:pt x="3342" y="1"/>
                  </a:moveTo>
                  <a:cubicBezTo>
                    <a:pt x="3125" y="1"/>
                    <a:pt x="2948" y="176"/>
                    <a:pt x="2948" y="394"/>
                  </a:cubicBezTo>
                  <a:cubicBezTo>
                    <a:pt x="2948" y="612"/>
                    <a:pt x="3125" y="787"/>
                    <a:pt x="3342" y="787"/>
                  </a:cubicBezTo>
                  <a:cubicBezTo>
                    <a:pt x="3559" y="787"/>
                    <a:pt x="3736" y="612"/>
                    <a:pt x="3736" y="394"/>
                  </a:cubicBezTo>
                  <a:cubicBezTo>
                    <a:pt x="3736" y="177"/>
                    <a:pt x="3561" y="1"/>
                    <a:pt x="3342" y="1"/>
                  </a:cubicBezTo>
                  <a:close/>
                  <a:moveTo>
                    <a:pt x="4816" y="1"/>
                  </a:moveTo>
                  <a:cubicBezTo>
                    <a:pt x="4599" y="1"/>
                    <a:pt x="4423" y="176"/>
                    <a:pt x="4423" y="394"/>
                  </a:cubicBezTo>
                  <a:cubicBezTo>
                    <a:pt x="4423" y="612"/>
                    <a:pt x="4599" y="787"/>
                    <a:pt x="4816" y="787"/>
                  </a:cubicBezTo>
                  <a:cubicBezTo>
                    <a:pt x="5033" y="787"/>
                    <a:pt x="5209" y="612"/>
                    <a:pt x="5209" y="394"/>
                  </a:cubicBezTo>
                  <a:cubicBezTo>
                    <a:pt x="5209" y="177"/>
                    <a:pt x="5034" y="1"/>
                    <a:pt x="4816" y="1"/>
                  </a:cubicBezTo>
                  <a:close/>
                  <a:moveTo>
                    <a:pt x="6289" y="1"/>
                  </a:moveTo>
                  <a:cubicBezTo>
                    <a:pt x="6073" y="1"/>
                    <a:pt x="5896" y="176"/>
                    <a:pt x="5896" y="394"/>
                  </a:cubicBezTo>
                  <a:cubicBezTo>
                    <a:pt x="5896" y="612"/>
                    <a:pt x="6073" y="787"/>
                    <a:pt x="6289" y="787"/>
                  </a:cubicBezTo>
                  <a:cubicBezTo>
                    <a:pt x="6506" y="787"/>
                    <a:pt x="6684" y="612"/>
                    <a:pt x="6684" y="394"/>
                  </a:cubicBezTo>
                  <a:cubicBezTo>
                    <a:pt x="6684" y="177"/>
                    <a:pt x="6508" y="1"/>
                    <a:pt x="6289" y="1"/>
                  </a:cubicBezTo>
                  <a:close/>
                  <a:moveTo>
                    <a:pt x="7764" y="1"/>
                  </a:moveTo>
                  <a:cubicBezTo>
                    <a:pt x="7547" y="1"/>
                    <a:pt x="7369" y="176"/>
                    <a:pt x="7369" y="394"/>
                  </a:cubicBezTo>
                  <a:cubicBezTo>
                    <a:pt x="7369" y="612"/>
                    <a:pt x="7546" y="787"/>
                    <a:pt x="7764" y="787"/>
                  </a:cubicBezTo>
                  <a:cubicBezTo>
                    <a:pt x="7981" y="787"/>
                    <a:pt x="8157" y="612"/>
                    <a:pt x="8157" y="394"/>
                  </a:cubicBezTo>
                  <a:cubicBezTo>
                    <a:pt x="8157" y="177"/>
                    <a:pt x="7982" y="1"/>
                    <a:pt x="7764" y="1"/>
                  </a:cubicBezTo>
                  <a:close/>
                  <a:moveTo>
                    <a:pt x="9237" y="1"/>
                  </a:moveTo>
                  <a:cubicBezTo>
                    <a:pt x="9020" y="1"/>
                    <a:pt x="8844" y="176"/>
                    <a:pt x="8844" y="394"/>
                  </a:cubicBezTo>
                  <a:cubicBezTo>
                    <a:pt x="8844" y="612"/>
                    <a:pt x="9019" y="787"/>
                    <a:pt x="9237" y="787"/>
                  </a:cubicBezTo>
                  <a:cubicBezTo>
                    <a:pt x="9454" y="787"/>
                    <a:pt x="9632" y="612"/>
                    <a:pt x="9632" y="394"/>
                  </a:cubicBezTo>
                  <a:cubicBezTo>
                    <a:pt x="9632" y="177"/>
                    <a:pt x="9456" y="1"/>
                    <a:pt x="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4041800" y="1071575"/>
              <a:ext cx="19625" cy="19650"/>
            </a:xfrm>
            <a:custGeom>
              <a:avLst/>
              <a:gdLst/>
              <a:ahLst/>
              <a:cxnLst/>
              <a:rect l="l" t="t" r="r" b="b"/>
              <a:pathLst>
                <a:path w="785" h="786" extrusionOk="0">
                  <a:moveTo>
                    <a:pt x="393" y="1"/>
                  </a:moveTo>
                  <a:cubicBezTo>
                    <a:pt x="289" y="1"/>
                    <a:pt x="187" y="42"/>
                    <a:pt x="115" y="115"/>
                  </a:cubicBezTo>
                  <a:cubicBezTo>
                    <a:pt x="41" y="189"/>
                    <a:pt x="0" y="290"/>
                    <a:pt x="0" y="393"/>
                  </a:cubicBezTo>
                  <a:cubicBezTo>
                    <a:pt x="0" y="496"/>
                    <a:pt x="41" y="599"/>
                    <a:pt x="115" y="671"/>
                  </a:cubicBezTo>
                  <a:cubicBezTo>
                    <a:pt x="188" y="744"/>
                    <a:pt x="289" y="785"/>
                    <a:pt x="393" y="785"/>
                  </a:cubicBezTo>
                  <a:cubicBezTo>
                    <a:pt x="496" y="785"/>
                    <a:pt x="596" y="744"/>
                    <a:pt x="669" y="671"/>
                  </a:cubicBezTo>
                  <a:cubicBezTo>
                    <a:pt x="744" y="598"/>
                    <a:pt x="785" y="496"/>
                    <a:pt x="785" y="393"/>
                  </a:cubicBezTo>
                  <a:cubicBezTo>
                    <a:pt x="785" y="290"/>
                    <a:pt x="741" y="188"/>
                    <a:pt x="669"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3747050" y="1104325"/>
              <a:ext cx="19625" cy="19650"/>
            </a:xfrm>
            <a:custGeom>
              <a:avLst/>
              <a:gdLst/>
              <a:ahLst/>
              <a:cxnLst/>
              <a:rect l="l" t="t" r="r" b="b"/>
              <a:pathLst>
                <a:path w="785" h="786" extrusionOk="0">
                  <a:moveTo>
                    <a:pt x="393" y="1"/>
                  </a:moveTo>
                  <a:cubicBezTo>
                    <a:pt x="289" y="1"/>
                    <a:pt x="187" y="42"/>
                    <a:pt x="115" y="116"/>
                  </a:cubicBezTo>
                  <a:cubicBezTo>
                    <a:pt x="42" y="189"/>
                    <a:pt x="0" y="290"/>
                    <a:pt x="0" y="393"/>
                  </a:cubicBezTo>
                  <a:cubicBezTo>
                    <a:pt x="0" y="497"/>
                    <a:pt x="42" y="599"/>
                    <a:pt x="115" y="671"/>
                  </a:cubicBezTo>
                  <a:cubicBezTo>
                    <a:pt x="188" y="744"/>
                    <a:pt x="289" y="786"/>
                    <a:pt x="393" y="786"/>
                  </a:cubicBezTo>
                  <a:cubicBezTo>
                    <a:pt x="496" y="786"/>
                    <a:pt x="598" y="744"/>
                    <a:pt x="670" y="671"/>
                  </a:cubicBezTo>
                  <a:cubicBezTo>
                    <a:pt x="744" y="597"/>
                    <a:pt x="785" y="497"/>
                    <a:pt x="785" y="393"/>
                  </a:cubicBezTo>
                  <a:cubicBezTo>
                    <a:pt x="785" y="290"/>
                    <a:pt x="743" y="188"/>
                    <a:pt x="670" y="116"/>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3783850" y="1104250"/>
              <a:ext cx="240800" cy="19725"/>
            </a:xfrm>
            <a:custGeom>
              <a:avLst/>
              <a:gdLst/>
              <a:ahLst/>
              <a:cxnLst/>
              <a:rect l="l" t="t" r="r" b="b"/>
              <a:pathLst>
                <a:path w="9632" h="789" extrusionOk="0">
                  <a:moveTo>
                    <a:pt x="394" y="1"/>
                  </a:moveTo>
                  <a:cubicBezTo>
                    <a:pt x="177" y="1"/>
                    <a:pt x="1" y="176"/>
                    <a:pt x="1" y="395"/>
                  </a:cubicBezTo>
                  <a:cubicBezTo>
                    <a:pt x="2" y="613"/>
                    <a:pt x="177" y="789"/>
                    <a:pt x="394" y="789"/>
                  </a:cubicBezTo>
                  <a:cubicBezTo>
                    <a:pt x="611" y="789"/>
                    <a:pt x="788" y="613"/>
                    <a:pt x="788" y="395"/>
                  </a:cubicBezTo>
                  <a:cubicBezTo>
                    <a:pt x="788" y="178"/>
                    <a:pt x="613" y="1"/>
                    <a:pt x="394" y="1"/>
                  </a:cubicBezTo>
                  <a:close/>
                  <a:moveTo>
                    <a:pt x="1868" y="1"/>
                  </a:moveTo>
                  <a:cubicBezTo>
                    <a:pt x="1652" y="1"/>
                    <a:pt x="1475" y="176"/>
                    <a:pt x="1475" y="395"/>
                  </a:cubicBezTo>
                  <a:cubicBezTo>
                    <a:pt x="1476" y="613"/>
                    <a:pt x="1652" y="789"/>
                    <a:pt x="1868" y="789"/>
                  </a:cubicBezTo>
                  <a:cubicBezTo>
                    <a:pt x="2085" y="789"/>
                    <a:pt x="2262" y="613"/>
                    <a:pt x="2262" y="395"/>
                  </a:cubicBezTo>
                  <a:cubicBezTo>
                    <a:pt x="2262" y="178"/>
                    <a:pt x="2086" y="1"/>
                    <a:pt x="1868" y="1"/>
                  </a:cubicBezTo>
                  <a:close/>
                  <a:moveTo>
                    <a:pt x="3342" y="1"/>
                  </a:moveTo>
                  <a:cubicBezTo>
                    <a:pt x="3125" y="1"/>
                    <a:pt x="2948" y="176"/>
                    <a:pt x="2948" y="395"/>
                  </a:cubicBezTo>
                  <a:cubicBezTo>
                    <a:pt x="2948" y="613"/>
                    <a:pt x="3125" y="789"/>
                    <a:pt x="3342" y="789"/>
                  </a:cubicBezTo>
                  <a:cubicBezTo>
                    <a:pt x="3559" y="789"/>
                    <a:pt x="3736" y="613"/>
                    <a:pt x="3736" y="395"/>
                  </a:cubicBezTo>
                  <a:cubicBezTo>
                    <a:pt x="3736" y="178"/>
                    <a:pt x="3561" y="1"/>
                    <a:pt x="3342" y="1"/>
                  </a:cubicBezTo>
                  <a:close/>
                  <a:moveTo>
                    <a:pt x="4816" y="1"/>
                  </a:moveTo>
                  <a:cubicBezTo>
                    <a:pt x="4599" y="1"/>
                    <a:pt x="4423" y="176"/>
                    <a:pt x="4423" y="395"/>
                  </a:cubicBezTo>
                  <a:cubicBezTo>
                    <a:pt x="4423" y="613"/>
                    <a:pt x="4599" y="789"/>
                    <a:pt x="4816" y="789"/>
                  </a:cubicBezTo>
                  <a:cubicBezTo>
                    <a:pt x="5033" y="789"/>
                    <a:pt x="5209" y="613"/>
                    <a:pt x="5209" y="395"/>
                  </a:cubicBezTo>
                  <a:cubicBezTo>
                    <a:pt x="5209" y="178"/>
                    <a:pt x="5034" y="1"/>
                    <a:pt x="4816" y="1"/>
                  </a:cubicBezTo>
                  <a:close/>
                  <a:moveTo>
                    <a:pt x="6289" y="1"/>
                  </a:moveTo>
                  <a:cubicBezTo>
                    <a:pt x="6073" y="1"/>
                    <a:pt x="5896" y="176"/>
                    <a:pt x="5896" y="395"/>
                  </a:cubicBezTo>
                  <a:cubicBezTo>
                    <a:pt x="5896" y="613"/>
                    <a:pt x="6073" y="789"/>
                    <a:pt x="6289" y="789"/>
                  </a:cubicBezTo>
                  <a:cubicBezTo>
                    <a:pt x="6506" y="789"/>
                    <a:pt x="6684" y="613"/>
                    <a:pt x="6684" y="395"/>
                  </a:cubicBezTo>
                  <a:cubicBezTo>
                    <a:pt x="6684" y="178"/>
                    <a:pt x="6508" y="1"/>
                    <a:pt x="6289" y="1"/>
                  </a:cubicBezTo>
                  <a:close/>
                  <a:moveTo>
                    <a:pt x="7764" y="1"/>
                  </a:moveTo>
                  <a:cubicBezTo>
                    <a:pt x="7547" y="1"/>
                    <a:pt x="7369" y="176"/>
                    <a:pt x="7369" y="395"/>
                  </a:cubicBezTo>
                  <a:cubicBezTo>
                    <a:pt x="7369" y="613"/>
                    <a:pt x="7546" y="789"/>
                    <a:pt x="7764" y="789"/>
                  </a:cubicBezTo>
                  <a:cubicBezTo>
                    <a:pt x="7981" y="789"/>
                    <a:pt x="8157" y="613"/>
                    <a:pt x="8157" y="395"/>
                  </a:cubicBezTo>
                  <a:cubicBezTo>
                    <a:pt x="8157" y="178"/>
                    <a:pt x="7982" y="1"/>
                    <a:pt x="7764" y="1"/>
                  </a:cubicBezTo>
                  <a:close/>
                  <a:moveTo>
                    <a:pt x="9237" y="1"/>
                  </a:moveTo>
                  <a:cubicBezTo>
                    <a:pt x="9020" y="1"/>
                    <a:pt x="8844" y="176"/>
                    <a:pt x="8844" y="395"/>
                  </a:cubicBezTo>
                  <a:cubicBezTo>
                    <a:pt x="8844" y="613"/>
                    <a:pt x="9019" y="789"/>
                    <a:pt x="9237" y="789"/>
                  </a:cubicBezTo>
                  <a:cubicBezTo>
                    <a:pt x="9454" y="789"/>
                    <a:pt x="9632" y="613"/>
                    <a:pt x="9632" y="395"/>
                  </a:cubicBezTo>
                  <a:cubicBezTo>
                    <a:pt x="9632" y="178"/>
                    <a:pt x="9456" y="1"/>
                    <a:pt x="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4041800" y="1104325"/>
              <a:ext cx="19625" cy="19650"/>
            </a:xfrm>
            <a:custGeom>
              <a:avLst/>
              <a:gdLst/>
              <a:ahLst/>
              <a:cxnLst/>
              <a:rect l="l" t="t" r="r" b="b"/>
              <a:pathLst>
                <a:path w="785" h="786" extrusionOk="0">
                  <a:moveTo>
                    <a:pt x="393" y="1"/>
                  </a:moveTo>
                  <a:cubicBezTo>
                    <a:pt x="289" y="1"/>
                    <a:pt x="187" y="42"/>
                    <a:pt x="115" y="116"/>
                  </a:cubicBezTo>
                  <a:cubicBezTo>
                    <a:pt x="41" y="189"/>
                    <a:pt x="0" y="290"/>
                    <a:pt x="0" y="393"/>
                  </a:cubicBezTo>
                  <a:cubicBezTo>
                    <a:pt x="0" y="497"/>
                    <a:pt x="41" y="599"/>
                    <a:pt x="115" y="671"/>
                  </a:cubicBezTo>
                  <a:cubicBezTo>
                    <a:pt x="188" y="744"/>
                    <a:pt x="289" y="786"/>
                    <a:pt x="393" y="786"/>
                  </a:cubicBezTo>
                  <a:cubicBezTo>
                    <a:pt x="496" y="786"/>
                    <a:pt x="596" y="744"/>
                    <a:pt x="669" y="671"/>
                  </a:cubicBezTo>
                  <a:cubicBezTo>
                    <a:pt x="744" y="597"/>
                    <a:pt x="785" y="497"/>
                    <a:pt x="785" y="393"/>
                  </a:cubicBezTo>
                  <a:cubicBezTo>
                    <a:pt x="785" y="290"/>
                    <a:pt x="741" y="188"/>
                    <a:pt x="669" y="116"/>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3747050" y="1137100"/>
              <a:ext cx="19625" cy="19625"/>
            </a:xfrm>
            <a:custGeom>
              <a:avLst/>
              <a:gdLst/>
              <a:ahLst/>
              <a:cxnLst/>
              <a:rect l="l" t="t" r="r" b="b"/>
              <a:pathLst>
                <a:path w="785" h="785" extrusionOk="0">
                  <a:moveTo>
                    <a:pt x="393" y="0"/>
                  </a:moveTo>
                  <a:cubicBezTo>
                    <a:pt x="289" y="0"/>
                    <a:pt x="187" y="40"/>
                    <a:pt x="115" y="115"/>
                  </a:cubicBezTo>
                  <a:cubicBezTo>
                    <a:pt x="42" y="188"/>
                    <a:pt x="0" y="289"/>
                    <a:pt x="0" y="393"/>
                  </a:cubicBezTo>
                  <a:cubicBezTo>
                    <a:pt x="0" y="496"/>
                    <a:pt x="42" y="597"/>
                    <a:pt x="115" y="669"/>
                  </a:cubicBezTo>
                  <a:cubicBezTo>
                    <a:pt x="188" y="744"/>
                    <a:pt x="289" y="785"/>
                    <a:pt x="393" y="785"/>
                  </a:cubicBezTo>
                  <a:cubicBezTo>
                    <a:pt x="496" y="785"/>
                    <a:pt x="598" y="744"/>
                    <a:pt x="670" y="669"/>
                  </a:cubicBezTo>
                  <a:cubicBezTo>
                    <a:pt x="744" y="596"/>
                    <a:pt x="785" y="496"/>
                    <a:pt x="785" y="393"/>
                  </a:cubicBezTo>
                  <a:cubicBezTo>
                    <a:pt x="785" y="289"/>
                    <a:pt x="743" y="187"/>
                    <a:pt x="670" y="115"/>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3783850" y="1137025"/>
              <a:ext cx="240800" cy="19700"/>
            </a:xfrm>
            <a:custGeom>
              <a:avLst/>
              <a:gdLst/>
              <a:ahLst/>
              <a:cxnLst/>
              <a:rect l="l" t="t" r="r" b="b"/>
              <a:pathLst>
                <a:path w="9632" h="788" extrusionOk="0">
                  <a:moveTo>
                    <a:pt x="394" y="0"/>
                  </a:moveTo>
                  <a:cubicBezTo>
                    <a:pt x="177" y="0"/>
                    <a:pt x="1" y="176"/>
                    <a:pt x="1" y="393"/>
                  </a:cubicBezTo>
                  <a:cubicBezTo>
                    <a:pt x="2" y="612"/>
                    <a:pt x="177" y="788"/>
                    <a:pt x="394" y="788"/>
                  </a:cubicBezTo>
                  <a:cubicBezTo>
                    <a:pt x="611" y="788"/>
                    <a:pt x="788" y="612"/>
                    <a:pt x="788" y="393"/>
                  </a:cubicBezTo>
                  <a:cubicBezTo>
                    <a:pt x="788" y="177"/>
                    <a:pt x="613" y="0"/>
                    <a:pt x="394" y="0"/>
                  </a:cubicBezTo>
                  <a:close/>
                  <a:moveTo>
                    <a:pt x="1868" y="0"/>
                  </a:moveTo>
                  <a:cubicBezTo>
                    <a:pt x="1652" y="0"/>
                    <a:pt x="1475" y="176"/>
                    <a:pt x="1475" y="393"/>
                  </a:cubicBezTo>
                  <a:cubicBezTo>
                    <a:pt x="1476" y="612"/>
                    <a:pt x="1652" y="788"/>
                    <a:pt x="1868" y="788"/>
                  </a:cubicBezTo>
                  <a:cubicBezTo>
                    <a:pt x="2085" y="788"/>
                    <a:pt x="2262" y="612"/>
                    <a:pt x="2262" y="393"/>
                  </a:cubicBezTo>
                  <a:cubicBezTo>
                    <a:pt x="2262" y="177"/>
                    <a:pt x="2086" y="0"/>
                    <a:pt x="1868" y="0"/>
                  </a:cubicBezTo>
                  <a:close/>
                  <a:moveTo>
                    <a:pt x="3342" y="0"/>
                  </a:moveTo>
                  <a:cubicBezTo>
                    <a:pt x="3125" y="0"/>
                    <a:pt x="2948" y="176"/>
                    <a:pt x="2948" y="393"/>
                  </a:cubicBezTo>
                  <a:cubicBezTo>
                    <a:pt x="2948" y="612"/>
                    <a:pt x="3125" y="788"/>
                    <a:pt x="3342" y="788"/>
                  </a:cubicBezTo>
                  <a:cubicBezTo>
                    <a:pt x="3559" y="788"/>
                    <a:pt x="3736" y="612"/>
                    <a:pt x="3736" y="393"/>
                  </a:cubicBezTo>
                  <a:cubicBezTo>
                    <a:pt x="3736" y="177"/>
                    <a:pt x="3561" y="0"/>
                    <a:pt x="3342" y="0"/>
                  </a:cubicBezTo>
                  <a:close/>
                  <a:moveTo>
                    <a:pt x="4816" y="0"/>
                  </a:moveTo>
                  <a:cubicBezTo>
                    <a:pt x="4599" y="0"/>
                    <a:pt x="4423" y="176"/>
                    <a:pt x="4423" y="393"/>
                  </a:cubicBezTo>
                  <a:cubicBezTo>
                    <a:pt x="4423" y="612"/>
                    <a:pt x="4599" y="788"/>
                    <a:pt x="4816" y="788"/>
                  </a:cubicBezTo>
                  <a:cubicBezTo>
                    <a:pt x="5033" y="788"/>
                    <a:pt x="5209" y="612"/>
                    <a:pt x="5209" y="393"/>
                  </a:cubicBezTo>
                  <a:cubicBezTo>
                    <a:pt x="5209" y="177"/>
                    <a:pt x="5034" y="0"/>
                    <a:pt x="4816" y="0"/>
                  </a:cubicBezTo>
                  <a:close/>
                  <a:moveTo>
                    <a:pt x="6289" y="0"/>
                  </a:moveTo>
                  <a:cubicBezTo>
                    <a:pt x="6073" y="0"/>
                    <a:pt x="5896" y="176"/>
                    <a:pt x="5896" y="393"/>
                  </a:cubicBezTo>
                  <a:cubicBezTo>
                    <a:pt x="5896" y="612"/>
                    <a:pt x="6073" y="788"/>
                    <a:pt x="6289" y="788"/>
                  </a:cubicBezTo>
                  <a:cubicBezTo>
                    <a:pt x="6506" y="788"/>
                    <a:pt x="6684" y="612"/>
                    <a:pt x="6684" y="393"/>
                  </a:cubicBezTo>
                  <a:cubicBezTo>
                    <a:pt x="6684" y="177"/>
                    <a:pt x="6508" y="0"/>
                    <a:pt x="6289" y="0"/>
                  </a:cubicBezTo>
                  <a:close/>
                  <a:moveTo>
                    <a:pt x="7764" y="0"/>
                  </a:moveTo>
                  <a:cubicBezTo>
                    <a:pt x="7547" y="0"/>
                    <a:pt x="7369" y="176"/>
                    <a:pt x="7369" y="393"/>
                  </a:cubicBezTo>
                  <a:cubicBezTo>
                    <a:pt x="7369" y="612"/>
                    <a:pt x="7546" y="788"/>
                    <a:pt x="7764" y="788"/>
                  </a:cubicBezTo>
                  <a:cubicBezTo>
                    <a:pt x="7981" y="788"/>
                    <a:pt x="8157" y="612"/>
                    <a:pt x="8157" y="393"/>
                  </a:cubicBezTo>
                  <a:cubicBezTo>
                    <a:pt x="8157" y="177"/>
                    <a:pt x="7982" y="0"/>
                    <a:pt x="7764" y="0"/>
                  </a:cubicBezTo>
                  <a:close/>
                  <a:moveTo>
                    <a:pt x="9237" y="0"/>
                  </a:moveTo>
                  <a:cubicBezTo>
                    <a:pt x="9020" y="0"/>
                    <a:pt x="8844" y="176"/>
                    <a:pt x="8844" y="393"/>
                  </a:cubicBezTo>
                  <a:cubicBezTo>
                    <a:pt x="8844" y="612"/>
                    <a:pt x="9019" y="788"/>
                    <a:pt x="9237" y="788"/>
                  </a:cubicBezTo>
                  <a:cubicBezTo>
                    <a:pt x="9454" y="788"/>
                    <a:pt x="9632" y="612"/>
                    <a:pt x="9632" y="393"/>
                  </a:cubicBezTo>
                  <a:cubicBezTo>
                    <a:pt x="9632" y="177"/>
                    <a:pt x="9456" y="0"/>
                    <a:pt x="9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4041800" y="1137100"/>
              <a:ext cx="19625" cy="19625"/>
            </a:xfrm>
            <a:custGeom>
              <a:avLst/>
              <a:gdLst/>
              <a:ahLst/>
              <a:cxnLst/>
              <a:rect l="l" t="t" r="r" b="b"/>
              <a:pathLst>
                <a:path w="785" h="785" extrusionOk="0">
                  <a:moveTo>
                    <a:pt x="393" y="0"/>
                  </a:moveTo>
                  <a:cubicBezTo>
                    <a:pt x="289" y="0"/>
                    <a:pt x="187" y="40"/>
                    <a:pt x="115" y="115"/>
                  </a:cubicBezTo>
                  <a:cubicBezTo>
                    <a:pt x="41" y="188"/>
                    <a:pt x="0" y="289"/>
                    <a:pt x="0" y="393"/>
                  </a:cubicBezTo>
                  <a:cubicBezTo>
                    <a:pt x="0" y="496"/>
                    <a:pt x="41" y="597"/>
                    <a:pt x="115" y="669"/>
                  </a:cubicBezTo>
                  <a:cubicBezTo>
                    <a:pt x="188" y="744"/>
                    <a:pt x="289" y="785"/>
                    <a:pt x="393" y="785"/>
                  </a:cubicBezTo>
                  <a:cubicBezTo>
                    <a:pt x="496" y="785"/>
                    <a:pt x="596" y="744"/>
                    <a:pt x="669" y="669"/>
                  </a:cubicBezTo>
                  <a:cubicBezTo>
                    <a:pt x="744" y="596"/>
                    <a:pt x="785" y="496"/>
                    <a:pt x="785" y="393"/>
                  </a:cubicBezTo>
                  <a:cubicBezTo>
                    <a:pt x="785" y="289"/>
                    <a:pt x="741" y="187"/>
                    <a:pt x="669" y="115"/>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3747050" y="1169825"/>
              <a:ext cx="19625" cy="19650"/>
            </a:xfrm>
            <a:custGeom>
              <a:avLst/>
              <a:gdLst/>
              <a:ahLst/>
              <a:cxnLst/>
              <a:rect l="l" t="t" r="r" b="b"/>
              <a:pathLst>
                <a:path w="785" h="786" extrusionOk="0">
                  <a:moveTo>
                    <a:pt x="393" y="0"/>
                  </a:moveTo>
                  <a:cubicBezTo>
                    <a:pt x="289" y="0"/>
                    <a:pt x="187" y="42"/>
                    <a:pt x="115" y="116"/>
                  </a:cubicBezTo>
                  <a:cubicBezTo>
                    <a:pt x="42" y="189"/>
                    <a:pt x="0" y="289"/>
                    <a:pt x="0" y="393"/>
                  </a:cubicBezTo>
                  <a:cubicBezTo>
                    <a:pt x="0" y="496"/>
                    <a:pt x="42" y="598"/>
                    <a:pt x="115" y="670"/>
                  </a:cubicBezTo>
                  <a:cubicBezTo>
                    <a:pt x="188" y="744"/>
                    <a:pt x="289" y="785"/>
                    <a:pt x="393" y="785"/>
                  </a:cubicBezTo>
                  <a:cubicBezTo>
                    <a:pt x="496" y="785"/>
                    <a:pt x="598" y="744"/>
                    <a:pt x="670" y="670"/>
                  </a:cubicBezTo>
                  <a:cubicBezTo>
                    <a:pt x="744" y="597"/>
                    <a:pt x="785" y="496"/>
                    <a:pt x="785" y="393"/>
                  </a:cubicBezTo>
                  <a:cubicBezTo>
                    <a:pt x="785" y="289"/>
                    <a:pt x="743" y="188"/>
                    <a:pt x="670" y="116"/>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3783850" y="116977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4041800" y="1169825"/>
              <a:ext cx="19625" cy="19650"/>
            </a:xfrm>
            <a:custGeom>
              <a:avLst/>
              <a:gdLst/>
              <a:ahLst/>
              <a:cxnLst/>
              <a:rect l="l" t="t" r="r" b="b"/>
              <a:pathLst>
                <a:path w="785" h="786" extrusionOk="0">
                  <a:moveTo>
                    <a:pt x="393" y="0"/>
                  </a:moveTo>
                  <a:cubicBezTo>
                    <a:pt x="289" y="0"/>
                    <a:pt x="187" y="42"/>
                    <a:pt x="115" y="116"/>
                  </a:cubicBezTo>
                  <a:cubicBezTo>
                    <a:pt x="41" y="189"/>
                    <a:pt x="0" y="289"/>
                    <a:pt x="0" y="393"/>
                  </a:cubicBezTo>
                  <a:cubicBezTo>
                    <a:pt x="0" y="496"/>
                    <a:pt x="41" y="598"/>
                    <a:pt x="115" y="670"/>
                  </a:cubicBezTo>
                  <a:cubicBezTo>
                    <a:pt x="188" y="744"/>
                    <a:pt x="289" y="785"/>
                    <a:pt x="393" y="785"/>
                  </a:cubicBezTo>
                  <a:cubicBezTo>
                    <a:pt x="496" y="785"/>
                    <a:pt x="596" y="744"/>
                    <a:pt x="669" y="670"/>
                  </a:cubicBezTo>
                  <a:cubicBezTo>
                    <a:pt x="744" y="597"/>
                    <a:pt x="785" y="496"/>
                    <a:pt x="785" y="393"/>
                  </a:cubicBezTo>
                  <a:cubicBezTo>
                    <a:pt x="785" y="289"/>
                    <a:pt x="741" y="188"/>
                    <a:pt x="669" y="116"/>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3747050" y="1202575"/>
              <a:ext cx="19625" cy="19650"/>
            </a:xfrm>
            <a:custGeom>
              <a:avLst/>
              <a:gdLst/>
              <a:ahLst/>
              <a:cxnLst/>
              <a:rect l="l" t="t" r="r" b="b"/>
              <a:pathLst>
                <a:path w="785" h="786" extrusionOk="0">
                  <a:moveTo>
                    <a:pt x="393" y="1"/>
                  </a:moveTo>
                  <a:cubicBezTo>
                    <a:pt x="289" y="1"/>
                    <a:pt x="187" y="42"/>
                    <a:pt x="115" y="115"/>
                  </a:cubicBezTo>
                  <a:cubicBezTo>
                    <a:pt x="42" y="190"/>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783850" y="1202525"/>
              <a:ext cx="240800" cy="19700"/>
            </a:xfrm>
            <a:custGeom>
              <a:avLst/>
              <a:gdLst/>
              <a:ahLst/>
              <a:cxnLst/>
              <a:rect l="l" t="t" r="r" b="b"/>
              <a:pathLst>
                <a:path w="9632" h="788" extrusionOk="0">
                  <a:moveTo>
                    <a:pt x="394" y="1"/>
                  </a:moveTo>
                  <a:cubicBezTo>
                    <a:pt x="177" y="1"/>
                    <a:pt x="1" y="176"/>
                    <a:pt x="1" y="394"/>
                  </a:cubicBezTo>
                  <a:cubicBezTo>
                    <a:pt x="2" y="612"/>
                    <a:pt x="177" y="787"/>
                    <a:pt x="394" y="787"/>
                  </a:cubicBezTo>
                  <a:cubicBezTo>
                    <a:pt x="611" y="787"/>
                    <a:pt x="788" y="612"/>
                    <a:pt x="788" y="394"/>
                  </a:cubicBezTo>
                  <a:cubicBezTo>
                    <a:pt x="788" y="177"/>
                    <a:pt x="613" y="1"/>
                    <a:pt x="394" y="1"/>
                  </a:cubicBezTo>
                  <a:close/>
                  <a:moveTo>
                    <a:pt x="1868" y="1"/>
                  </a:moveTo>
                  <a:cubicBezTo>
                    <a:pt x="1652" y="1"/>
                    <a:pt x="1475" y="176"/>
                    <a:pt x="1475" y="394"/>
                  </a:cubicBezTo>
                  <a:cubicBezTo>
                    <a:pt x="1476" y="612"/>
                    <a:pt x="1652" y="787"/>
                    <a:pt x="1868" y="787"/>
                  </a:cubicBezTo>
                  <a:cubicBezTo>
                    <a:pt x="2085" y="787"/>
                    <a:pt x="2262" y="612"/>
                    <a:pt x="2262" y="394"/>
                  </a:cubicBezTo>
                  <a:cubicBezTo>
                    <a:pt x="2262" y="177"/>
                    <a:pt x="2086" y="1"/>
                    <a:pt x="1868" y="1"/>
                  </a:cubicBezTo>
                  <a:close/>
                  <a:moveTo>
                    <a:pt x="3342" y="1"/>
                  </a:moveTo>
                  <a:cubicBezTo>
                    <a:pt x="3125" y="1"/>
                    <a:pt x="2948" y="176"/>
                    <a:pt x="2948" y="394"/>
                  </a:cubicBezTo>
                  <a:cubicBezTo>
                    <a:pt x="2948" y="612"/>
                    <a:pt x="3125" y="787"/>
                    <a:pt x="3342" y="787"/>
                  </a:cubicBezTo>
                  <a:cubicBezTo>
                    <a:pt x="3559" y="787"/>
                    <a:pt x="3736" y="612"/>
                    <a:pt x="3736" y="394"/>
                  </a:cubicBezTo>
                  <a:cubicBezTo>
                    <a:pt x="3736" y="177"/>
                    <a:pt x="3561" y="1"/>
                    <a:pt x="3342" y="1"/>
                  </a:cubicBezTo>
                  <a:close/>
                  <a:moveTo>
                    <a:pt x="4816" y="1"/>
                  </a:moveTo>
                  <a:cubicBezTo>
                    <a:pt x="4599" y="1"/>
                    <a:pt x="4423" y="176"/>
                    <a:pt x="4423" y="394"/>
                  </a:cubicBezTo>
                  <a:cubicBezTo>
                    <a:pt x="4423" y="612"/>
                    <a:pt x="4599" y="787"/>
                    <a:pt x="4816" y="787"/>
                  </a:cubicBezTo>
                  <a:cubicBezTo>
                    <a:pt x="5033" y="787"/>
                    <a:pt x="5209" y="612"/>
                    <a:pt x="5209" y="394"/>
                  </a:cubicBezTo>
                  <a:cubicBezTo>
                    <a:pt x="5209" y="177"/>
                    <a:pt x="5034" y="1"/>
                    <a:pt x="4816" y="1"/>
                  </a:cubicBezTo>
                  <a:close/>
                  <a:moveTo>
                    <a:pt x="6289" y="1"/>
                  </a:moveTo>
                  <a:cubicBezTo>
                    <a:pt x="6073" y="1"/>
                    <a:pt x="5896" y="176"/>
                    <a:pt x="5896" y="394"/>
                  </a:cubicBezTo>
                  <a:cubicBezTo>
                    <a:pt x="5896" y="612"/>
                    <a:pt x="6073" y="787"/>
                    <a:pt x="6289" y="787"/>
                  </a:cubicBezTo>
                  <a:cubicBezTo>
                    <a:pt x="6506" y="787"/>
                    <a:pt x="6684" y="612"/>
                    <a:pt x="6684" y="394"/>
                  </a:cubicBezTo>
                  <a:cubicBezTo>
                    <a:pt x="6684" y="177"/>
                    <a:pt x="6508" y="1"/>
                    <a:pt x="6289" y="1"/>
                  </a:cubicBezTo>
                  <a:close/>
                  <a:moveTo>
                    <a:pt x="7764" y="1"/>
                  </a:moveTo>
                  <a:cubicBezTo>
                    <a:pt x="7547" y="1"/>
                    <a:pt x="7369" y="176"/>
                    <a:pt x="7369" y="394"/>
                  </a:cubicBezTo>
                  <a:cubicBezTo>
                    <a:pt x="7369" y="612"/>
                    <a:pt x="7546" y="787"/>
                    <a:pt x="7764" y="787"/>
                  </a:cubicBezTo>
                  <a:cubicBezTo>
                    <a:pt x="7981" y="787"/>
                    <a:pt x="8157" y="612"/>
                    <a:pt x="8157" y="394"/>
                  </a:cubicBezTo>
                  <a:cubicBezTo>
                    <a:pt x="8157" y="177"/>
                    <a:pt x="7982" y="1"/>
                    <a:pt x="7764" y="1"/>
                  </a:cubicBezTo>
                  <a:close/>
                  <a:moveTo>
                    <a:pt x="9237" y="1"/>
                  </a:moveTo>
                  <a:cubicBezTo>
                    <a:pt x="9020" y="1"/>
                    <a:pt x="8844" y="176"/>
                    <a:pt x="8844" y="394"/>
                  </a:cubicBezTo>
                  <a:cubicBezTo>
                    <a:pt x="8844" y="612"/>
                    <a:pt x="9019" y="787"/>
                    <a:pt x="9237" y="787"/>
                  </a:cubicBezTo>
                  <a:cubicBezTo>
                    <a:pt x="9454" y="787"/>
                    <a:pt x="9632" y="612"/>
                    <a:pt x="9632" y="394"/>
                  </a:cubicBezTo>
                  <a:cubicBezTo>
                    <a:pt x="9632" y="177"/>
                    <a:pt x="9456" y="1"/>
                    <a:pt x="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4041800" y="1202575"/>
              <a:ext cx="19625" cy="19650"/>
            </a:xfrm>
            <a:custGeom>
              <a:avLst/>
              <a:gdLst/>
              <a:ahLst/>
              <a:cxnLst/>
              <a:rect l="l" t="t" r="r" b="b"/>
              <a:pathLst>
                <a:path w="785" h="786" extrusionOk="0">
                  <a:moveTo>
                    <a:pt x="393" y="1"/>
                  </a:moveTo>
                  <a:cubicBezTo>
                    <a:pt x="289" y="1"/>
                    <a:pt x="187" y="42"/>
                    <a:pt x="115" y="115"/>
                  </a:cubicBezTo>
                  <a:cubicBezTo>
                    <a:pt x="41" y="190"/>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3747050" y="1235325"/>
              <a:ext cx="19625" cy="19650"/>
            </a:xfrm>
            <a:custGeom>
              <a:avLst/>
              <a:gdLst/>
              <a:ahLst/>
              <a:cxnLst/>
              <a:rect l="l" t="t" r="r" b="b"/>
              <a:pathLst>
                <a:path w="785" h="786" extrusionOk="0">
                  <a:moveTo>
                    <a:pt x="393" y="1"/>
                  </a:moveTo>
                  <a:cubicBezTo>
                    <a:pt x="289" y="1"/>
                    <a:pt x="187" y="42"/>
                    <a:pt x="115" y="115"/>
                  </a:cubicBezTo>
                  <a:cubicBezTo>
                    <a:pt x="42" y="189"/>
                    <a:pt x="0" y="290"/>
                    <a:pt x="0" y="393"/>
                  </a:cubicBezTo>
                  <a:cubicBezTo>
                    <a:pt x="0" y="496"/>
                    <a:pt x="42" y="599"/>
                    <a:pt x="115" y="671"/>
                  </a:cubicBezTo>
                  <a:cubicBezTo>
                    <a:pt x="188" y="744"/>
                    <a:pt x="289" y="786"/>
                    <a:pt x="393" y="786"/>
                  </a:cubicBezTo>
                  <a:cubicBezTo>
                    <a:pt x="496" y="786"/>
                    <a:pt x="598" y="744"/>
                    <a:pt x="670" y="671"/>
                  </a:cubicBezTo>
                  <a:cubicBezTo>
                    <a:pt x="744" y="597"/>
                    <a:pt x="785" y="496"/>
                    <a:pt x="785" y="393"/>
                  </a:cubicBezTo>
                  <a:cubicBezTo>
                    <a:pt x="785" y="290"/>
                    <a:pt x="743" y="188"/>
                    <a:pt x="670"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783850" y="1235250"/>
              <a:ext cx="240800" cy="19725"/>
            </a:xfrm>
            <a:custGeom>
              <a:avLst/>
              <a:gdLst/>
              <a:ahLst/>
              <a:cxnLst/>
              <a:rect l="l" t="t" r="r" b="b"/>
              <a:pathLst>
                <a:path w="9632" h="789" extrusionOk="0">
                  <a:moveTo>
                    <a:pt x="394" y="1"/>
                  </a:moveTo>
                  <a:cubicBezTo>
                    <a:pt x="177" y="1"/>
                    <a:pt x="1" y="176"/>
                    <a:pt x="1" y="395"/>
                  </a:cubicBezTo>
                  <a:cubicBezTo>
                    <a:pt x="2" y="613"/>
                    <a:pt x="177" y="789"/>
                    <a:pt x="394" y="789"/>
                  </a:cubicBezTo>
                  <a:cubicBezTo>
                    <a:pt x="611" y="789"/>
                    <a:pt x="788" y="613"/>
                    <a:pt x="788" y="395"/>
                  </a:cubicBezTo>
                  <a:cubicBezTo>
                    <a:pt x="788" y="178"/>
                    <a:pt x="613" y="1"/>
                    <a:pt x="394" y="1"/>
                  </a:cubicBezTo>
                  <a:close/>
                  <a:moveTo>
                    <a:pt x="1868" y="1"/>
                  </a:moveTo>
                  <a:cubicBezTo>
                    <a:pt x="1652" y="1"/>
                    <a:pt x="1475" y="176"/>
                    <a:pt x="1475" y="395"/>
                  </a:cubicBezTo>
                  <a:cubicBezTo>
                    <a:pt x="1476" y="613"/>
                    <a:pt x="1652" y="789"/>
                    <a:pt x="1868" y="789"/>
                  </a:cubicBezTo>
                  <a:cubicBezTo>
                    <a:pt x="2085" y="789"/>
                    <a:pt x="2262" y="613"/>
                    <a:pt x="2262" y="395"/>
                  </a:cubicBezTo>
                  <a:cubicBezTo>
                    <a:pt x="2262" y="178"/>
                    <a:pt x="2086" y="1"/>
                    <a:pt x="1868" y="1"/>
                  </a:cubicBezTo>
                  <a:close/>
                  <a:moveTo>
                    <a:pt x="3342" y="1"/>
                  </a:moveTo>
                  <a:cubicBezTo>
                    <a:pt x="3125" y="1"/>
                    <a:pt x="2948" y="176"/>
                    <a:pt x="2948" y="395"/>
                  </a:cubicBezTo>
                  <a:cubicBezTo>
                    <a:pt x="2948" y="613"/>
                    <a:pt x="3125" y="789"/>
                    <a:pt x="3342" y="789"/>
                  </a:cubicBezTo>
                  <a:cubicBezTo>
                    <a:pt x="3559" y="789"/>
                    <a:pt x="3736" y="613"/>
                    <a:pt x="3736" y="395"/>
                  </a:cubicBezTo>
                  <a:cubicBezTo>
                    <a:pt x="3736" y="178"/>
                    <a:pt x="3561" y="1"/>
                    <a:pt x="3342" y="1"/>
                  </a:cubicBezTo>
                  <a:close/>
                  <a:moveTo>
                    <a:pt x="4816" y="1"/>
                  </a:moveTo>
                  <a:cubicBezTo>
                    <a:pt x="4599" y="1"/>
                    <a:pt x="4423" y="176"/>
                    <a:pt x="4423" y="395"/>
                  </a:cubicBezTo>
                  <a:cubicBezTo>
                    <a:pt x="4423" y="613"/>
                    <a:pt x="4599" y="789"/>
                    <a:pt x="4816" y="789"/>
                  </a:cubicBezTo>
                  <a:cubicBezTo>
                    <a:pt x="5033" y="789"/>
                    <a:pt x="5209" y="613"/>
                    <a:pt x="5209" y="395"/>
                  </a:cubicBezTo>
                  <a:cubicBezTo>
                    <a:pt x="5209" y="178"/>
                    <a:pt x="5034" y="1"/>
                    <a:pt x="4816" y="1"/>
                  </a:cubicBezTo>
                  <a:close/>
                  <a:moveTo>
                    <a:pt x="6289" y="1"/>
                  </a:moveTo>
                  <a:cubicBezTo>
                    <a:pt x="6073" y="1"/>
                    <a:pt x="5896" y="176"/>
                    <a:pt x="5896" y="395"/>
                  </a:cubicBezTo>
                  <a:cubicBezTo>
                    <a:pt x="5896" y="613"/>
                    <a:pt x="6073" y="789"/>
                    <a:pt x="6289" y="789"/>
                  </a:cubicBezTo>
                  <a:cubicBezTo>
                    <a:pt x="6506" y="789"/>
                    <a:pt x="6684" y="613"/>
                    <a:pt x="6684" y="395"/>
                  </a:cubicBezTo>
                  <a:cubicBezTo>
                    <a:pt x="6684" y="178"/>
                    <a:pt x="6508" y="1"/>
                    <a:pt x="6289" y="1"/>
                  </a:cubicBezTo>
                  <a:close/>
                  <a:moveTo>
                    <a:pt x="7764" y="1"/>
                  </a:moveTo>
                  <a:cubicBezTo>
                    <a:pt x="7547" y="1"/>
                    <a:pt x="7369" y="176"/>
                    <a:pt x="7369" y="395"/>
                  </a:cubicBezTo>
                  <a:cubicBezTo>
                    <a:pt x="7369" y="613"/>
                    <a:pt x="7546" y="789"/>
                    <a:pt x="7764" y="789"/>
                  </a:cubicBezTo>
                  <a:cubicBezTo>
                    <a:pt x="7981" y="789"/>
                    <a:pt x="8157" y="613"/>
                    <a:pt x="8157" y="395"/>
                  </a:cubicBezTo>
                  <a:cubicBezTo>
                    <a:pt x="8157" y="178"/>
                    <a:pt x="7982" y="1"/>
                    <a:pt x="7764" y="1"/>
                  </a:cubicBezTo>
                  <a:close/>
                  <a:moveTo>
                    <a:pt x="9237" y="1"/>
                  </a:moveTo>
                  <a:cubicBezTo>
                    <a:pt x="9020" y="1"/>
                    <a:pt x="8844" y="176"/>
                    <a:pt x="8844" y="395"/>
                  </a:cubicBezTo>
                  <a:cubicBezTo>
                    <a:pt x="8844" y="613"/>
                    <a:pt x="9019" y="789"/>
                    <a:pt x="9237" y="789"/>
                  </a:cubicBezTo>
                  <a:cubicBezTo>
                    <a:pt x="9454" y="789"/>
                    <a:pt x="9632" y="613"/>
                    <a:pt x="9632" y="395"/>
                  </a:cubicBezTo>
                  <a:cubicBezTo>
                    <a:pt x="9632" y="178"/>
                    <a:pt x="9456" y="1"/>
                    <a:pt x="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4041800" y="1235325"/>
              <a:ext cx="19625" cy="19650"/>
            </a:xfrm>
            <a:custGeom>
              <a:avLst/>
              <a:gdLst/>
              <a:ahLst/>
              <a:cxnLst/>
              <a:rect l="l" t="t" r="r" b="b"/>
              <a:pathLst>
                <a:path w="785" h="786" extrusionOk="0">
                  <a:moveTo>
                    <a:pt x="393" y="1"/>
                  </a:moveTo>
                  <a:cubicBezTo>
                    <a:pt x="289" y="1"/>
                    <a:pt x="187" y="42"/>
                    <a:pt x="115" y="115"/>
                  </a:cubicBezTo>
                  <a:cubicBezTo>
                    <a:pt x="41" y="189"/>
                    <a:pt x="0" y="290"/>
                    <a:pt x="0" y="393"/>
                  </a:cubicBezTo>
                  <a:cubicBezTo>
                    <a:pt x="0" y="496"/>
                    <a:pt x="41" y="599"/>
                    <a:pt x="115" y="671"/>
                  </a:cubicBezTo>
                  <a:cubicBezTo>
                    <a:pt x="188" y="744"/>
                    <a:pt x="289" y="786"/>
                    <a:pt x="393" y="786"/>
                  </a:cubicBezTo>
                  <a:cubicBezTo>
                    <a:pt x="496" y="786"/>
                    <a:pt x="596" y="744"/>
                    <a:pt x="669" y="671"/>
                  </a:cubicBezTo>
                  <a:cubicBezTo>
                    <a:pt x="744" y="597"/>
                    <a:pt x="785" y="496"/>
                    <a:pt x="785" y="393"/>
                  </a:cubicBezTo>
                  <a:cubicBezTo>
                    <a:pt x="785" y="290"/>
                    <a:pt x="741" y="188"/>
                    <a:pt x="669" y="115"/>
                  </a:cubicBezTo>
                  <a:cubicBezTo>
                    <a:pt x="596" y="42"/>
                    <a:pt x="496"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3747050" y="1268100"/>
              <a:ext cx="19625" cy="19625"/>
            </a:xfrm>
            <a:custGeom>
              <a:avLst/>
              <a:gdLst/>
              <a:ahLst/>
              <a:cxnLst/>
              <a:rect l="l" t="t" r="r" b="b"/>
              <a:pathLst>
                <a:path w="785" h="785" extrusionOk="0">
                  <a:moveTo>
                    <a:pt x="393" y="0"/>
                  </a:moveTo>
                  <a:cubicBezTo>
                    <a:pt x="289" y="0"/>
                    <a:pt x="187" y="40"/>
                    <a:pt x="115" y="115"/>
                  </a:cubicBezTo>
                  <a:cubicBezTo>
                    <a:pt x="42" y="188"/>
                    <a:pt x="0" y="289"/>
                    <a:pt x="0" y="392"/>
                  </a:cubicBezTo>
                  <a:cubicBezTo>
                    <a:pt x="0" y="496"/>
                    <a:pt x="42" y="597"/>
                    <a:pt x="115" y="669"/>
                  </a:cubicBezTo>
                  <a:cubicBezTo>
                    <a:pt x="188" y="743"/>
                    <a:pt x="289" y="785"/>
                    <a:pt x="393" y="785"/>
                  </a:cubicBezTo>
                  <a:cubicBezTo>
                    <a:pt x="496" y="785"/>
                    <a:pt x="598" y="743"/>
                    <a:pt x="670" y="669"/>
                  </a:cubicBezTo>
                  <a:cubicBezTo>
                    <a:pt x="744" y="596"/>
                    <a:pt x="785" y="496"/>
                    <a:pt x="785" y="392"/>
                  </a:cubicBezTo>
                  <a:cubicBezTo>
                    <a:pt x="785" y="289"/>
                    <a:pt x="743" y="187"/>
                    <a:pt x="670" y="115"/>
                  </a:cubicBezTo>
                  <a:cubicBezTo>
                    <a:pt x="596" y="41"/>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3783850" y="1268000"/>
              <a:ext cx="240800" cy="19725"/>
            </a:xfrm>
            <a:custGeom>
              <a:avLst/>
              <a:gdLst/>
              <a:ahLst/>
              <a:cxnLst/>
              <a:rect l="l" t="t" r="r" b="b"/>
              <a:pathLst>
                <a:path w="9632" h="789" extrusionOk="0">
                  <a:moveTo>
                    <a:pt x="394" y="1"/>
                  </a:moveTo>
                  <a:cubicBezTo>
                    <a:pt x="177" y="1"/>
                    <a:pt x="1" y="176"/>
                    <a:pt x="1" y="394"/>
                  </a:cubicBezTo>
                  <a:cubicBezTo>
                    <a:pt x="2" y="613"/>
                    <a:pt x="177" y="789"/>
                    <a:pt x="394" y="789"/>
                  </a:cubicBezTo>
                  <a:cubicBezTo>
                    <a:pt x="611" y="789"/>
                    <a:pt x="788" y="613"/>
                    <a:pt x="788" y="394"/>
                  </a:cubicBezTo>
                  <a:cubicBezTo>
                    <a:pt x="788" y="177"/>
                    <a:pt x="613" y="1"/>
                    <a:pt x="394" y="1"/>
                  </a:cubicBezTo>
                  <a:close/>
                  <a:moveTo>
                    <a:pt x="1868" y="1"/>
                  </a:moveTo>
                  <a:cubicBezTo>
                    <a:pt x="1652" y="1"/>
                    <a:pt x="1475" y="176"/>
                    <a:pt x="1475" y="394"/>
                  </a:cubicBezTo>
                  <a:cubicBezTo>
                    <a:pt x="1476" y="613"/>
                    <a:pt x="1652" y="789"/>
                    <a:pt x="1868" y="789"/>
                  </a:cubicBezTo>
                  <a:cubicBezTo>
                    <a:pt x="2085" y="789"/>
                    <a:pt x="2262" y="613"/>
                    <a:pt x="2262" y="394"/>
                  </a:cubicBezTo>
                  <a:cubicBezTo>
                    <a:pt x="2262" y="177"/>
                    <a:pt x="2086" y="1"/>
                    <a:pt x="1868" y="1"/>
                  </a:cubicBezTo>
                  <a:close/>
                  <a:moveTo>
                    <a:pt x="3342" y="1"/>
                  </a:moveTo>
                  <a:cubicBezTo>
                    <a:pt x="3125" y="1"/>
                    <a:pt x="2948" y="176"/>
                    <a:pt x="2948" y="394"/>
                  </a:cubicBezTo>
                  <a:cubicBezTo>
                    <a:pt x="2948" y="613"/>
                    <a:pt x="3125" y="789"/>
                    <a:pt x="3342" y="789"/>
                  </a:cubicBezTo>
                  <a:cubicBezTo>
                    <a:pt x="3559" y="789"/>
                    <a:pt x="3736" y="613"/>
                    <a:pt x="3736" y="394"/>
                  </a:cubicBezTo>
                  <a:cubicBezTo>
                    <a:pt x="3736" y="177"/>
                    <a:pt x="3561" y="1"/>
                    <a:pt x="3342" y="1"/>
                  </a:cubicBezTo>
                  <a:close/>
                  <a:moveTo>
                    <a:pt x="4816" y="1"/>
                  </a:moveTo>
                  <a:cubicBezTo>
                    <a:pt x="4599" y="1"/>
                    <a:pt x="4423" y="176"/>
                    <a:pt x="4423" y="394"/>
                  </a:cubicBezTo>
                  <a:cubicBezTo>
                    <a:pt x="4423" y="613"/>
                    <a:pt x="4599" y="789"/>
                    <a:pt x="4816" y="789"/>
                  </a:cubicBezTo>
                  <a:cubicBezTo>
                    <a:pt x="5033" y="789"/>
                    <a:pt x="5209" y="613"/>
                    <a:pt x="5209" y="394"/>
                  </a:cubicBezTo>
                  <a:cubicBezTo>
                    <a:pt x="5209" y="177"/>
                    <a:pt x="5034" y="1"/>
                    <a:pt x="4816" y="1"/>
                  </a:cubicBezTo>
                  <a:close/>
                  <a:moveTo>
                    <a:pt x="6289" y="1"/>
                  </a:moveTo>
                  <a:cubicBezTo>
                    <a:pt x="6073" y="1"/>
                    <a:pt x="5896" y="176"/>
                    <a:pt x="5896" y="394"/>
                  </a:cubicBezTo>
                  <a:cubicBezTo>
                    <a:pt x="5896" y="613"/>
                    <a:pt x="6073" y="789"/>
                    <a:pt x="6289" y="789"/>
                  </a:cubicBezTo>
                  <a:cubicBezTo>
                    <a:pt x="6506" y="789"/>
                    <a:pt x="6684" y="613"/>
                    <a:pt x="6684" y="394"/>
                  </a:cubicBezTo>
                  <a:cubicBezTo>
                    <a:pt x="6684" y="177"/>
                    <a:pt x="6508" y="1"/>
                    <a:pt x="6289" y="1"/>
                  </a:cubicBezTo>
                  <a:close/>
                  <a:moveTo>
                    <a:pt x="7764" y="1"/>
                  </a:moveTo>
                  <a:cubicBezTo>
                    <a:pt x="7547" y="1"/>
                    <a:pt x="7369" y="176"/>
                    <a:pt x="7369" y="394"/>
                  </a:cubicBezTo>
                  <a:cubicBezTo>
                    <a:pt x="7369" y="613"/>
                    <a:pt x="7546" y="789"/>
                    <a:pt x="7764" y="789"/>
                  </a:cubicBezTo>
                  <a:cubicBezTo>
                    <a:pt x="7981" y="789"/>
                    <a:pt x="8157" y="613"/>
                    <a:pt x="8157" y="394"/>
                  </a:cubicBezTo>
                  <a:cubicBezTo>
                    <a:pt x="8157" y="177"/>
                    <a:pt x="7982" y="1"/>
                    <a:pt x="7764" y="1"/>
                  </a:cubicBezTo>
                  <a:close/>
                  <a:moveTo>
                    <a:pt x="9237" y="1"/>
                  </a:moveTo>
                  <a:cubicBezTo>
                    <a:pt x="9020" y="1"/>
                    <a:pt x="8844" y="176"/>
                    <a:pt x="8844" y="394"/>
                  </a:cubicBezTo>
                  <a:cubicBezTo>
                    <a:pt x="8844" y="613"/>
                    <a:pt x="9019" y="789"/>
                    <a:pt x="9237" y="789"/>
                  </a:cubicBezTo>
                  <a:cubicBezTo>
                    <a:pt x="9454" y="789"/>
                    <a:pt x="9632" y="613"/>
                    <a:pt x="9632" y="394"/>
                  </a:cubicBezTo>
                  <a:cubicBezTo>
                    <a:pt x="9632" y="177"/>
                    <a:pt x="9456" y="1"/>
                    <a:pt x="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4041800" y="1268100"/>
              <a:ext cx="19625" cy="19625"/>
            </a:xfrm>
            <a:custGeom>
              <a:avLst/>
              <a:gdLst/>
              <a:ahLst/>
              <a:cxnLst/>
              <a:rect l="l" t="t" r="r" b="b"/>
              <a:pathLst>
                <a:path w="785" h="785" extrusionOk="0">
                  <a:moveTo>
                    <a:pt x="393" y="0"/>
                  </a:moveTo>
                  <a:cubicBezTo>
                    <a:pt x="289" y="0"/>
                    <a:pt x="187" y="40"/>
                    <a:pt x="115" y="115"/>
                  </a:cubicBezTo>
                  <a:cubicBezTo>
                    <a:pt x="41" y="188"/>
                    <a:pt x="0" y="289"/>
                    <a:pt x="0" y="392"/>
                  </a:cubicBezTo>
                  <a:cubicBezTo>
                    <a:pt x="0" y="496"/>
                    <a:pt x="41" y="597"/>
                    <a:pt x="115" y="669"/>
                  </a:cubicBezTo>
                  <a:cubicBezTo>
                    <a:pt x="188" y="743"/>
                    <a:pt x="289" y="785"/>
                    <a:pt x="393" y="785"/>
                  </a:cubicBezTo>
                  <a:cubicBezTo>
                    <a:pt x="496" y="785"/>
                    <a:pt x="596" y="743"/>
                    <a:pt x="669" y="669"/>
                  </a:cubicBezTo>
                  <a:cubicBezTo>
                    <a:pt x="744" y="596"/>
                    <a:pt x="785" y="496"/>
                    <a:pt x="785" y="392"/>
                  </a:cubicBezTo>
                  <a:cubicBezTo>
                    <a:pt x="785" y="289"/>
                    <a:pt x="741" y="187"/>
                    <a:pt x="669" y="115"/>
                  </a:cubicBezTo>
                  <a:cubicBezTo>
                    <a:pt x="596" y="41"/>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747050" y="1300825"/>
              <a:ext cx="19625" cy="19625"/>
            </a:xfrm>
            <a:custGeom>
              <a:avLst/>
              <a:gdLst/>
              <a:ahLst/>
              <a:cxnLst/>
              <a:rect l="l" t="t" r="r" b="b"/>
              <a:pathLst>
                <a:path w="785" h="785" extrusionOk="0">
                  <a:moveTo>
                    <a:pt x="393" y="0"/>
                  </a:moveTo>
                  <a:cubicBezTo>
                    <a:pt x="289" y="0"/>
                    <a:pt x="187" y="44"/>
                    <a:pt x="115" y="116"/>
                  </a:cubicBezTo>
                  <a:cubicBezTo>
                    <a:pt x="42" y="189"/>
                    <a:pt x="0" y="289"/>
                    <a:pt x="0" y="393"/>
                  </a:cubicBezTo>
                  <a:cubicBezTo>
                    <a:pt x="0" y="496"/>
                    <a:pt x="42" y="598"/>
                    <a:pt x="115" y="670"/>
                  </a:cubicBezTo>
                  <a:cubicBezTo>
                    <a:pt x="188" y="744"/>
                    <a:pt x="289" y="785"/>
                    <a:pt x="393" y="785"/>
                  </a:cubicBezTo>
                  <a:cubicBezTo>
                    <a:pt x="496" y="785"/>
                    <a:pt x="598" y="744"/>
                    <a:pt x="670" y="670"/>
                  </a:cubicBezTo>
                  <a:cubicBezTo>
                    <a:pt x="744" y="597"/>
                    <a:pt x="785" y="496"/>
                    <a:pt x="785" y="393"/>
                  </a:cubicBezTo>
                  <a:cubicBezTo>
                    <a:pt x="785" y="289"/>
                    <a:pt x="743" y="188"/>
                    <a:pt x="670" y="116"/>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3783850" y="1300775"/>
              <a:ext cx="240800" cy="19675"/>
            </a:xfrm>
            <a:custGeom>
              <a:avLst/>
              <a:gdLst/>
              <a:ahLst/>
              <a:cxnLst/>
              <a:rect l="l" t="t" r="r" b="b"/>
              <a:pathLst>
                <a:path w="9632" h="787" extrusionOk="0">
                  <a:moveTo>
                    <a:pt x="394" y="0"/>
                  </a:moveTo>
                  <a:cubicBezTo>
                    <a:pt x="177" y="0"/>
                    <a:pt x="1" y="176"/>
                    <a:pt x="1" y="394"/>
                  </a:cubicBezTo>
                  <a:cubicBezTo>
                    <a:pt x="2" y="611"/>
                    <a:pt x="177" y="787"/>
                    <a:pt x="394" y="787"/>
                  </a:cubicBezTo>
                  <a:cubicBezTo>
                    <a:pt x="611" y="787"/>
                    <a:pt x="788" y="611"/>
                    <a:pt x="788" y="394"/>
                  </a:cubicBezTo>
                  <a:cubicBezTo>
                    <a:pt x="788" y="177"/>
                    <a:pt x="613" y="0"/>
                    <a:pt x="394" y="0"/>
                  </a:cubicBezTo>
                  <a:close/>
                  <a:moveTo>
                    <a:pt x="1868" y="0"/>
                  </a:moveTo>
                  <a:cubicBezTo>
                    <a:pt x="1652" y="0"/>
                    <a:pt x="1475" y="176"/>
                    <a:pt x="1475" y="394"/>
                  </a:cubicBezTo>
                  <a:cubicBezTo>
                    <a:pt x="1476" y="611"/>
                    <a:pt x="1652" y="787"/>
                    <a:pt x="1868" y="787"/>
                  </a:cubicBezTo>
                  <a:cubicBezTo>
                    <a:pt x="2085" y="787"/>
                    <a:pt x="2262" y="611"/>
                    <a:pt x="2262" y="394"/>
                  </a:cubicBezTo>
                  <a:cubicBezTo>
                    <a:pt x="2262" y="177"/>
                    <a:pt x="2086" y="0"/>
                    <a:pt x="1868" y="0"/>
                  </a:cubicBezTo>
                  <a:close/>
                  <a:moveTo>
                    <a:pt x="3342" y="0"/>
                  </a:moveTo>
                  <a:cubicBezTo>
                    <a:pt x="3125" y="0"/>
                    <a:pt x="2948" y="176"/>
                    <a:pt x="2948" y="394"/>
                  </a:cubicBezTo>
                  <a:cubicBezTo>
                    <a:pt x="2948" y="611"/>
                    <a:pt x="3125" y="787"/>
                    <a:pt x="3342" y="787"/>
                  </a:cubicBezTo>
                  <a:cubicBezTo>
                    <a:pt x="3559" y="787"/>
                    <a:pt x="3736" y="611"/>
                    <a:pt x="3736" y="394"/>
                  </a:cubicBezTo>
                  <a:cubicBezTo>
                    <a:pt x="3736" y="177"/>
                    <a:pt x="3561" y="0"/>
                    <a:pt x="3342" y="0"/>
                  </a:cubicBezTo>
                  <a:close/>
                  <a:moveTo>
                    <a:pt x="4816" y="0"/>
                  </a:moveTo>
                  <a:cubicBezTo>
                    <a:pt x="4599" y="0"/>
                    <a:pt x="4423" y="176"/>
                    <a:pt x="4423" y="394"/>
                  </a:cubicBezTo>
                  <a:cubicBezTo>
                    <a:pt x="4423" y="611"/>
                    <a:pt x="4599" y="787"/>
                    <a:pt x="4816" y="787"/>
                  </a:cubicBezTo>
                  <a:cubicBezTo>
                    <a:pt x="5033" y="787"/>
                    <a:pt x="5209" y="611"/>
                    <a:pt x="5209" y="394"/>
                  </a:cubicBezTo>
                  <a:cubicBezTo>
                    <a:pt x="5209" y="177"/>
                    <a:pt x="5034" y="0"/>
                    <a:pt x="4816" y="0"/>
                  </a:cubicBezTo>
                  <a:close/>
                  <a:moveTo>
                    <a:pt x="6289" y="0"/>
                  </a:moveTo>
                  <a:cubicBezTo>
                    <a:pt x="6073" y="0"/>
                    <a:pt x="5896" y="176"/>
                    <a:pt x="5896" y="394"/>
                  </a:cubicBezTo>
                  <a:cubicBezTo>
                    <a:pt x="5896" y="611"/>
                    <a:pt x="6073" y="787"/>
                    <a:pt x="6289" y="787"/>
                  </a:cubicBezTo>
                  <a:cubicBezTo>
                    <a:pt x="6506" y="787"/>
                    <a:pt x="6684" y="611"/>
                    <a:pt x="6684" y="394"/>
                  </a:cubicBezTo>
                  <a:cubicBezTo>
                    <a:pt x="6684" y="177"/>
                    <a:pt x="6508" y="0"/>
                    <a:pt x="6289" y="0"/>
                  </a:cubicBezTo>
                  <a:close/>
                  <a:moveTo>
                    <a:pt x="7764" y="0"/>
                  </a:moveTo>
                  <a:cubicBezTo>
                    <a:pt x="7547" y="0"/>
                    <a:pt x="7369" y="176"/>
                    <a:pt x="7369" y="394"/>
                  </a:cubicBezTo>
                  <a:cubicBezTo>
                    <a:pt x="7369" y="611"/>
                    <a:pt x="7546" y="787"/>
                    <a:pt x="7764" y="787"/>
                  </a:cubicBezTo>
                  <a:cubicBezTo>
                    <a:pt x="7981" y="787"/>
                    <a:pt x="8157" y="611"/>
                    <a:pt x="8157" y="394"/>
                  </a:cubicBezTo>
                  <a:cubicBezTo>
                    <a:pt x="8157" y="177"/>
                    <a:pt x="7982" y="0"/>
                    <a:pt x="7764" y="0"/>
                  </a:cubicBezTo>
                  <a:close/>
                  <a:moveTo>
                    <a:pt x="9237" y="0"/>
                  </a:moveTo>
                  <a:cubicBezTo>
                    <a:pt x="9020" y="0"/>
                    <a:pt x="8844" y="176"/>
                    <a:pt x="8844" y="394"/>
                  </a:cubicBezTo>
                  <a:cubicBezTo>
                    <a:pt x="8844" y="611"/>
                    <a:pt x="9019" y="787"/>
                    <a:pt x="9237" y="787"/>
                  </a:cubicBezTo>
                  <a:cubicBezTo>
                    <a:pt x="9454" y="787"/>
                    <a:pt x="9632" y="611"/>
                    <a:pt x="9632" y="394"/>
                  </a:cubicBezTo>
                  <a:cubicBezTo>
                    <a:pt x="9632" y="177"/>
                    <a:pt x="9456" y="0"/>
                    <a:pt x="9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041800" y="1300825"/>
              <a:ext cx="19625" cy="19625"/>
            </a:xfrm>
            <a:custGeom>
              <a:avLst/>
              <a:gdLst/>
              <a:ahLst/>
              <a:cxnLst/>
              <a:rect l="l" t="t" r="r" b="b"/>
              <a:pathLst>
                <a:path w="785" h="785" extrusionOk="0">
                  <a:moveTo>
                    <a:pt x="393" y="0"/>
                  </a:moveTo>
                  <a:cubicBezTo>
                    <a:pt x="289" y="0"/>
                    <a:pt x="187" y="44"/>
                    <a:pt x="115" y="116"/>
                  </a:cubicBezTo>
                  <a:cubicBezTo>
                    <a:pt x="41" y="189"/>
                    <a:pt x="0" y="289"/>
                    <a:pt x="0" y="393"/>
                  </a:cubicBezTo>
                  <a:cubicBezTo>
                    <a:pt x="0" y="496"/>
                    <a:pt x="41" y="598"/>
                    <a:pt x="115" y="670"/>
                  </a:cubicBezTo>
                  <a:cubicBezTo>
                    <a:pt x="188" y="744"/>
                    <a:pt x="289" y="785"/>
                    <a:pt x="393" y="785"/>
                  </a:cubicBezTo>
                  <a:cubicBezTo>
                    <a:pt x="496" y="785"/>
                    <a:pt x="596" y="744"/>
                    <a:pt x="669" y="670"/>
                  </a:cubicBezTo>
                  <a:cubicBezTo>
                    <a:pt x="744" y="597"/>
                    <a:pt x="785" y="496"/>
                    <a:pt x="785" y="393"/>
                  </a:cubicBezTo>
                  <a:cubicBezTo>
                    <a:pt x="785" y="289"/>
                    <a:pt x="741" y="188"/>
                    <a:pt x="669" y="116"/>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3747050" y="1333575"/>
              <a:ext cx="19625" cy="19650"/>
            </a:xfrm>
            <a:custGeom>
              <a:avLst/>
              <a:gdLst/>
              <a:ahLst/>
              <a:cxnLst/>
              <a:rect l="l" t="t" r="r" b="b"/>
              <a:pathLst>
                <a:path w="785" h="786" extrusionOk="0">
                  <a:moveTo>
                    <a:pt x="393" y="0"/>
                  </a:moveTo>
                  <a:cubicBezTo>
                    <a:pt x="289" y="0"/>
                    <a:pt x="187" y="43"/>
                    <a:pt x="115" y="115"/>
                  </a:cubicBezTo>
                  <a:cubicBezTo>
                    <a:pt x="42" y="189"/>
                    <a:pt x="0" y="290"/>
                    <a:pt x="0" y="393"/>
                  </a:cubicBezTo>
                  <a:cubicBezTo>
                    <a:pt x="0" y="496"/>
                    <a:pt x="42" y="598"/>
                    <a:pt x="115" y="671"/>
                  </a:cubicBezTo>
                  <a:cubicBezTo>
                    <a:pt x="188" y="744"/>
                    <a:pt x="289" y="785"/>
                    <a:pt x="393" y="785"/>
                  </a:cubicBezTo>
                  <a:cubicBezTo>
                    <a:pt x="496" y="785"/>
                    <a:pt x="598" y="744"/>
                    <a:pt x="670" y="671"/>
                  </a:cubicBezTo>
                  <a:cubicBezTo>
                    <a:pt x="744" y="597"/>
                    <a:pt x="785" y="496"/>
                    <a:pt x="785" y="393"/>
                  </a:cubicBezTo>
                  <a:cubicBezTo>
                    <a:pt x="785" y="290"/>
                    <a:pt x="743" y="187"/>
                    <a:pt x="670" y="115"/>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783850" y="1333525"/>
              <a:ext cx="240800" cy="19700"/>
            </a:xfrm>
            <a:custGeom>
              <a:avLst/>
              <a:gdLst/>
              <a:ahLst/>
              <a:cxnLst/>
              <a:rect l="l" t="t" r="r" b="b"/>
              <a:pathLst>
                <a:path w="9632" h="788" extrusionOk="0">
                  <a:moveTo>
                    <a:pt x="394" y="0"/>
                  </a:moveTo>
                  <a:cubicBezTo>
                    <a:pt x="177" y="0"/>
                    <a:pt x="1" y="176"/>
                    <a:pt x="1" y="394"/>
                  </a:cubicBezTo>
                  <a:cubicBezTo>
                    <a:pt x="2" y="612"/>
                    <a:pt x="177" y="787"/>
                    <a:pt x="394" y="787"/>
                  </a:cubicBezTo>
                  <a:cubicBezTo>
                    <a:pt x="611" y="787"/>
                    <a:pt x="788" y="612"/>
                    <a:pt x="788" y="394"/>
                  </a:cubicBezTo>
                  <a:cubicBezTo>
                    <a:pt x="788" y="177"/>
                    <a:pt x="613" y="0"/>
                    <a:pt x="394" y="0"/>
                  </a:cubicBezTo>
                  <a:close/>
                  <a:moveTo>
                    <a:pt x="1868" y="0"/>
                  </a:moveTo>
                  <a:cubicBezTo>
                    <a:pt x="1652" y="0"/>
                    <a:pt x="1475" y="176"/>
                    <a:pt x="1475" y="394"/>
                  </a:cubicBezTo>
                  <a:cubicBezTo>
                    <a:pt x="1476" y="612"/>
                    <a:pt x="1652" y="787"/>
                    <a:pt x="1868" y="787"/>
                  </a:cubicBezTo>
                  <a:cubicBezTo>
                    <a:pt x="2085" y="787"/>
                    <a:pt x="2262" y="612"/>
                    <a:pt x="2262" y="394"/>
                  </a:cubicBezTo>
                  <a:cubicBezTo>
                    <a:pt x="2262" y="177"/>
                    <a:pt x="2086" y="0"/>
                    <a:pt x="1868" y="0"/>
                  </a:cubicBezTo>
                  <a:close/>
                  <a:moveTo>
                    <a:pt x="3342" y="0"/>
                  </a:moveTo>
                  <a:cubicBezTo>
                    <a:pt x="3125" y="0"/>
                    <a:pt x="2948" y="176"/>
                    <a:pt x="2948" y="394"/>
                  </a:cubicBezTo>
                  <a:cubicBezTo>
                    <a:pt x="2948" y="612"/>
                    <a:pt x="3125" y="787"/>
                    <a:pt x="3342" y="787"/>
                  </a:cubicBezTo>
                  <a:cubicBezTo>
                    <a:pt x="3559" y="787"/>
                    <a:pt x="3736" y="612"/>
                    <a:pt x="3736" y="394"/>
                  </a:cubicBezTo>
                  <a:cubicBezTo>
                    <a:pt x="3736" y="177"/>
                    <a:pt x="3561" y="0"/>
                    <a:pt x="3342" y="0"/>
                  </a:cubicBezTo>
                  <a:close/>
                  <a:moveTo>
                    <a:pt x="4816" y="0"/>
                  </a:moveTo>
                  <a:cubicBezTo>
                    <a:pt x="4599" y="0"/>
                    <a:pt x="4423" y="176"/>
                    <a:pt x="4423" y="394"/>
                  </a:cubicBezTo>
                  <a:cubicBezTo>
                    <a:pt x="4423" y="612"/>
                    <a:pt x="4599" y="787"/>
                    <a:pt x="4816" y="787"/>
                  </a:cubicBezTo>
                  <a:cubicBezTo>
                    <a:pt x="5033" y="787"/>
                    <a:pt x="5209" y="612"/>
                    <a:pt x="5209" y="394"/>
                  </a:cubicBezTo>
                  <a:cubicBezTo>
                    <a:pt x="5209" y="177"/>
                    <a:pt x="5034" y="0"/>
                    <a:pt x="4816" y="0"/>
                  </a:cubicBezTo>
                  <a:close/>
                  <a:moveTo>
                    <a:pt x="6289" y="0"/>
                  </a:moveTo>
                  <a:cubicBezTo>
                    <a:pt x="6073" y="0"/>
                    <a:pt x="5896" y="176"/>
                    <a:pt x="5896" y="394"/>
                  </a:cubicBezTo>
                  <a:cubicBezTo>
                    <a:pt x="5896" y="612"/>
                    <a:pt x="6073" y="787"/>
                    <a:pt x="6289" y="787"/>
                  </a:cubicBezTo>
                  <a:cubicBezTo>
                    <a:pt x="6506" y="787"/>
                    <a:pt x="6684" y="612"/>
                    <a:pt x="6684" y="394"/>
                  </a:cubicBezTo>
                  <a:cubicBezTo>
                    <a:pt x="6684" y="177"/>
                    <a:pt x="6508" y="0"/>
                    <a:pt x="6289" y="0"/>
                  </a:cubicBezTo>
                  <a:close/>
                  <a:moveTo>
                    <a:pt x="7764" y="0"/>
                  </a:moveTo>
                  <a:cubicBezTo>
                    <a:pt x="7547" y="0"/>
                    <a:pt x="7369" y="176"/>
                    <a:pt x="7369" y="394"/>
                  </a:cubicBezTo>
                  <a:cubicBezTo>
                    <a:pt x="7369" y="612"/>
                    <a:pt x="7546" y="787"/>
                    <a:pt x="7764" y="787"/>
                  </a:cubicBezTo>
                  <a:cubicBezTo>
                    <a:pt x="7981" y="787"/>
                    <a:pt x="8157" y="612"/>
                    <a:pt x="8157" y="394"/>
                  </a:cubicBezTo>
                  <a:cubicBezTo>
                    <a:pt x="8157" y="177"/>
                    <a:pt x="7982" y="0"/>
                    <a:pt x="7764" y="0"/>
                  </a:cubicBezTo>
                  <a:close/>
                  <a:moveTo>
                    <a:pt x="9237" y="0"/>
                  </a:moveTo>
                  <a:cubicBezTo>
                    <a:pt x="9020" y="0"/>
                    <a:pt x="8844" y="176"/>
                    <a:pt x="8844" y="394"/>
                  </a:cubicBezTo>
                  <a:cubicBezTo>
                    <a:pt x="8844" y="612"/>
                    <a:pt x="9019" y="787"/>
                    <a:pt x="9237" y="787"/>
                  </a:cubicBezTo>
                  <a:cubicBezTo>
                    <a:pt x="9454" y="787"/>
                    <a:pt x="9632" y="612"/>
                    <a:pt x="9632" y="394"/>
                  </a:cubicBezTo>
                  <a:cubicBezTo>
                    <a:pt x="9632" y="177"/>
                    <a:pt x="9456" y="0"/>
                    <a:pt x="9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041800" y="1333575"/>
              <a:ext cx="19625" cy="19650"/>
            </a:xfrm>
            <a:custGeom>
              <a:avLst/>
              <a:gdLst/>
              <a:ahLst/>
              <a:cxnLst/>
              <a:rect l="l" t="t" r="r" b="b"/>
              <a:pathLst>
                <a:path w="785" h="786" extrusionOk="0">
                  <a:moveTo>
                    <a:pt x="393" y="0"/>
                  </a:moveTo>
                  <a:cubicBezTo>
                    <a:pt x="289" y="0"/>
                    <a:pt x="187" y="43"/>
                    <a:pt x="115" y="115"/>
                  </a:cubicBezTo>
                  <a:cubicBezTo>
                    <a:pt x="41" y="189"/>
                    <a:pt x="0" y="290"/>
                    <a:pt x="0" y="393"/>
                  </a:cubicBezTo>
                  <a:cubicBezTo>
                    <a:pt x="0" y="496"/>
                    <a:pt x="41" y="598"/>
                    <a:pt x="115" y="671"/>
                  </a:cubicBezTo>
                  <a:cubicBezTo>
                    <a:pt x="188" y="744"/>
                    <a:pt x="289" y="785"/>
                    <a:pt x="393" y="785"/>
                  </a:cubicBezTo>
                  <a:cubicBezTo>
                    <a:pt x="496" y="785"/>
                    <a:pt x="596" y="744"/>
                    <a:pt x="669" y="671"/>
                  </a:cubicBezTo>
                  <a:cubicBezTo>
                    <a:pt x="744" y="597"/>
                    <a:pt x="785" y="496"/>
                    <a:pt x="785" y="393"/>
                  </a:cubicBezTo>
                  <a:cubicBezTo>
                    <a:pt x="785" y="290"/>
                    <a:pt x="741" y="187"/>
                    <a:pt x="669" y="115"/>
                  </a:cubicBezTo>
                  <a:cubicBezTo>
                    <a:pt x="596" y="42"/>
                    <a:pt x="49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36"/>
          <p:cNvSpPr txBox="1">
            <a:spLocks noGrp="1"/>
          </p:cNvSpPr>
          <p:nvPr>
            <p:ph type="title"/>
          </p:nvPr>
        </p:nvSpPr>
        <p:spPr>
          <a:xfrm>
            <a:off x="719999" y="5946"/>
            <a:ext cx="77040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جمعية نجم: تقديم عام</a:t>
            </a:r>
            <a:endParaRPr lang="fr-FR" sz="3600" dirty="0">
              <a:latin typeface="PNU" panose="00000500000000000000" pitchFamily="2" charset="-78"/>
              <a:cs typeface="PNU" panose="00000500000000000000" pitchFamily="2" charset="-78"/>
            </a:endParaRPr>
          </a:p>
        </p:txBody>
      </p:sp>
      <p:pic>
        <p:nvPicPr>
          <p:cNvPr id="41" name="Image 40">
            <a:extLst>
              <a:ext uri="{FF2B5EF4-FFF2-40B4-BE49-F238E27FC236}">
                <a16:creationId xmlns:a16="http://schemas.microsoft.com/office/drawing/2014/main" id="{C5E7F7E8-7F6A-4CD2-81BA-B1DDB2EAA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75" y="292296"/>
            <a:ext cx="1357449" cy="466848"/>
          </a:xfrm>
          <a:prstGeom prst="rect">
            <a:avLst/>
          </a:prstGeom>
        </p:spPr>
      </p:pic>
      <p:sp>
        <p:nvSpPr>
          <p:cNvPr id="43" name="Titre 1">
            <a:extLst>
              <a:ext uri="{FF2B5EF4-FFF2-40B4-BE49-F238E27FC236}">
                <a16:creationId xmlns:a16="http://schemas.microsoft.com/office/drawing/2014/main" id="{39D2F50D-309E-4D2A-8F4C-C00FC2B1CA8C}"/>
              </a:ext>
            </a:extLst>
          </p:cNvPr>
          <p:cNvSpPr txBox="1">
            <a:spLocks/>
          </p:cNvSpPr>
          <p:nvPr/>
        </p:nvSpPr>
        <p:spPr>
          <a:xfrm>
            <a:off x="333488" y="759144"/>
            <a:ext cx="8380206" cy="4178616"/>
          </a:xfrm>
          <a:prstGeom prst="rect">
            <a:avLst/>
          </a:prstGeom>
          <a:solidFill>
            <a:schemeClr val="accent1">
              <a:lumMod val="20000"/>
              <a:lumOff val="80000"/>
            </a:schemeClr>
          </a:solidFill>
          <a:ln>
            <a:solidFill>
              <a:schemeClr val="accent1">
                <a:lumMod val="60000"/>
                <a:lumOff val="40000"/>
              </a:schemeClr>
            </a:solid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Prompt"/>
              <a:buNone/>
              <a:defRPr sz="3500" b="1" i="0" u="none" strike="noStrike" cap="none">
                <a:solidFill>
                  <a:schemeClr val="accent5"/>
                </a:solidFill>
                <a:latin typeface="Prompt"/>
                <a:ea typeface="Prompt"/>
                <a:cs typeface="Prompt"/>
                <a:sym typeface="Prompt"/>
              </a:defRPr>
            </a:lvl1pPr>
            <a:lvl2pPr marR="0" lvl="1"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2pPr>
            <a:lvl3pPr marR="0" lvl="2"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3pPr>
            <a:lvl4pPr marR="0" lvl="3"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4pPr>
            <a:lvl5pPr marR="0" lvl="4"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5pPr>
            <a:lvl6pPr marR="0" lvl="5"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6pPr>
            <a:lvl7pPr marR="0" lvl="6"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7pPr>
            <a:lvl8pPr marR="0" lvl="7"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8pPr>
            <a:lvl9pPr marR="0" lvl="8"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9pPr>
          </a:lstStyle>
          <a:p>
            <a:pPr algn="just" rtl="1"/>
            <a:r>
              <a:rPr lang="ar-MA" sz="2000" dirty="0">
                <a:latin typeface="18 Khebrat Musamim" pitchFamily="50" charset="0"/>
                <a:cs typeface="18 Khebrat Musamim" pitchFamily="50" charset="0"/>
              </a:rPr>
              <a:t>جمعية غير ربحية أُسِّست سنة 2020 من طرف مجموعة من الفاعلين المهتمين بمستقبل الشباب المغربي، والذين ينشطون في مجال المواكبة والإدماج </a:t>
            </a:r>
            <a:r>
              <a:rPr lang="ar-MA" sz="2000" dirty="0" err="1">
                <a:latin typeface="18 Khebrat Musamim" pitchFamily="50" charset="0"/>
                <a:cs typeface="18 Khebrat Musamim" pitchFamily="50" charset="0"/>
              </a:rPr>
              <a:t>السوسيو</a:t>
            </a:r>
            <a:r>
              <a:rPr lang="ar-MA" sz="2000" dirty="0">
                <a:latin typeface="18 Khebrat Musamim" pitchFamily="50" charset="0"/>
                <a:cs typeface="18 Khebrat Musamim" pitchFamily="50" charset="0"/>
              </a:rPr>
              <a:t>-اقتصادي للشباب، وذلك بهدف تقديم مساهمتهم المتواضعة في الحد من معدل البطالة المقلق الذي يمس هذه الفئة من المجتمع، وضمان مشاركتها الفعلية في التنمية والنهوض بالاقتصاد الوطني.</a:t>
            </a:r>
            <a:endParaRPr lang="fr-FR" sz="2000" dirty="0">
              <a:latin typeface="18 Khebrat Musamim" pitchFamily="50" charset="0"/>
              <a:cs typeface="18 Khebrat Musamim" pitchFamily="50" charset="0"/>
            </a:endParaRPr>
          </a:p>
          <a:p>
            <a:pPr algn="just" rtl="1"/>
            <a:br>
              <a:rPr lang="ar-MA" sz="2000" dirty="0">
                <a:latin typeface="18 Khebrat Musamim" pitchFamily="50" charset="0"/>
                <a:cs typeface="18 Khebrat Musamim" pitchFamily="50" charset="0"/>
              </a:rPr>
            </a:br>
            <a:r>
              <a:rPr lang="ar-MA" sz="2000" dirty="0">
                <a:latin typeface="18 Khebrat Musamim" pitchFamily="50" charset="0"/>
                <a:cs typeface="18 Khebrat Musamim" pitchFamily="50" charset="0"/>
              </a:rPr>
              <a:t>تُدار جمعية نجم من طرف مكتب مكوّن من رؤساء مقاولات، وأطر عليا، وأساتذة جامعيين، يشرفون على فريق عمل دائم</a:t>
            </a:r>
            <a:r>
              <a:rPr lang="fr-FR" sz="2000" dirty="0">
                <a:latin typeface="18 Khebrat Musamim" pitchFamily="50" charset="0"/>
                <a:cs typeface="18 Khebrat Musamim" pitchFamily="50" charset="0"/>
              </a:rPr>
              <a:t> </a:t>
            </a:r>
            <a:r>
              <a:rPr lang="ar-MA" sz="2000" dirty="0">
                <a:latin typeface="18 Khebrat Musamim" pitchFamily="50" charset="0"/>
                <a:cs typeface="18 Khebrat Musamim" pitchFamily="50" charset="0"/>
              </a:rPr>
              <a:t>يضم أطرًا نشيطة وذات كفاءة، ملتزمة بخدمة الإدماج الاقتصادي للشباب.</a:t>
            </a:r>
            <a:endParaRPr lang="fr-FR" sz="2000" dirty="0">
              <a:latin typeface="18 Khebrat Musamim" pitchFamily="50" charset="0"/>
              <a:cs typeface="18 Khebrat Musamim" pitchFamily="50" charset="0"/>
            </a:endParaRPr>
          </a:p>
          <a:p>
            <a:pPr algn="just" rtl="1"/>
            <a:endParaRPr lang="fr-FR" sz="2000" dirty="0">
              <a:latin typeface="18 Khebrat Musamim" pitchFamily="50" charset="0"/>
              <a:cs typeface="18 Khebrat Musamim" pitchFamily="50" charset="0"/>
            </a:endParaRPr>
          </a:p>
          <a:p>
            <a:pPr algn="just" rtl="1"/>
            <a:r>
              <a:rPr lang="ar-MA" sz="2000" dirty="0">
                <a:latin typeface="18 Khebrat Musamim" pitchFamily="50" charset="0"/>
                <a:cs typeface="18 Khebrat Musamim" pitchFamily="50" charset="0"/>
              </a:rPr>
              <a:t>فريق عمل الجمعية يضم أزيد من 25 عنصر، في مختلف البرامج.</a:t>
            </a:r>
            <a:endParaRPr lang="fr-FR" sz="2000" dirty="0">
              <a:latin typeface="18 Khebrat Musamim" pitchFamily="50" charset="0"/>
              <a:cs typeface="18 Khebrat Musamim" pitchFamily="50" charset="0"/>
            </a:endParaRPr>
          </a:p>
        </p:txBody>
      </p:sp>
    </p:spTree>
    <p:extLst>
      <p:ext uri="{BB962C8B-B14F-4D97-AF65-F5344CB8AC3E}">
        <p14:creationId xmlns:p14="http://schemas.microsoft.com/office/powerpoint/2010/main" val="2161530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8" name="Google Shape;958;p37"/>
          <p:cNvSpPr/>
          <p:nvPr/>
        </p:nvSpPr>
        <p:spPr>
          <a:xfrm>
            <a:off x="3793448" y="1732153"/>
            <a:ext cx="962400" cy="6177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7"/>
          <p:cNvSpPr/>
          <p:nvPr/>
        </p:nvSpPr>
        <p:spPr>
          <a:xfrm>
            <a:off x="8067449" y="3238507"/>
            <a:ext cx="962400" cy="6177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7"/>
          <p:cNvSpPr/>
          <p:nvPr/>
        </p:nvSpPr>
        <p:spPr>
          <a:xfrm>
            <a:off x="3786582" y="3238507"/>
            <a:ext cx="962400" cy="6177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7"/>
          <p:cNvSpPr txBox="1">
            <a:spLocks noGrp="1"/>
          </p:cNvSpPr>
          <p:nvPr>
            <p:ph type="title"/>
          </p:nvPr>
        </p:nvSpPr>
        <p:spPr>
          <a:xfrm>
            <a:off x="719994" y="197167"/>
            <a:ext cx="77040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أكاديمية نجم للمهن الرقمية</a:t>
            </a:r>
            <a:endParaRPr lang="fr-FR" sz="3600" dirty="0">
              <a:latin typeface="PNU" panose="00000500000000000000" pitchFamily="2" charset="-78"/>
              <a:cs typeface="PNU" panose="00000500000000000000" pitchFamily="2" charset="-78"/>
            </a:endParaRPr>
          </a:p>
        </p:txBody>
      </p:sp>
      <p:sp>
        <p:nvSpPr>
          <p:cNvPr id="965" name="Google Shape;965;p37"/>
          <p:cNvSpPr txBox="1">
            <a:spLocks noGrp="1"/>
          </p:cNvSpPr>
          <p:nvPr>
            <p:ph type="subTitle" idx="4"/>
          </p:nvPr>
        </p:nvSpPr>
        <p:spPr>
          <a:xfrm>
            <a:off x="4928093" y="1660832"/>
            <a:ext cx="3025506" cy="760342"/>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None/>
            </a:pPr>
            <a:r>
              <a:rPr lang="ar-MA" sz="1600" b="1" dirty="0">
                <a:latin typeface="18 Khebrat Musamim" pitchFamily="50" charset="0"/>
                <a:cs typeface="+mn-cs"/>
              </a:rPr>
              <a:t>تقليص الفجوة الرقمية من خلال دمقرطة الوصول إلى المهارات التكنولوجية</a:t>
            </a:r>
          </a:p>
        </p:txBody>
      </p:sp>
      <p:sp>
        <p:nvSpPr>
          <p:cNvPr id="967" name="Google Shape;967;p37"/>
          <p:cNvSpPr txBox="1">
            <a:spLocks noGrp="1"/>
          </p:cNvSpPr>
          <p:nvPr>
            <p:ph type="title" idx="6"/>
          </p:nvPr>
        </p:nvSpPr>
        <p:spPr>
          <a:xfrm>
            <a:off x="8181299" y="332354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68" name="Google Shape;968;p37"/>
          <p:cNvSpPr txBox="1">
            <a:spLocks noGrp="1"/>
          </p:cNvSpPr>
          <p:nvPr>
            <p:ph type="title" idx="7"/>
          </p:nvPr>
        </p:nvSpPr>
        <p:spPr>
          <a:xfrm>
            <a:off x="3907298" y="180790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969" name="Google Shape;969;p37"/>
          <p:cNvSpPr txBox="1">
            <a:spLocks noGrp="1"/>
          </p:cNvSpPr>
          <p:nvPr>
            <p:ph type="title" idx="8"/>
          </p:nvPr>
        </p:nvSpPr>
        <p:spPr>
          <a:xfrm>
            <a:off x="3900432" y="332354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 name="ZoneTexte 19">
            <a:extLst>
              <a:ext uri="{FF2B5EF4-FFF2-40B4-BE49-F238E27FC236}">
                <a16:creationId xmlns:a16="http://schemas.microsoft.com/office/drawing/2014/main" id="{7EAA951A-56E7-47AE-AF6B-995E2EF51070}"/>
              </a:ext>
            </a:extLst>
          </p:cNvPr>
          <p:cNvSpPr txBox="1"/>
          <p:nvPr/>
        </p:nvSpPr>
        <p:spPr>
          <a:xfrm>
            <a:off x="161365" y="964343"/>
            <a:ext cx="8541572" cy="523220"/>
          </a:xfrm>
          <a:prstGeom prst="rect">
            <a:avLst/>
          </a:prstGeom>
          <a:noFill/>
        </p:spPr>
        <p:txBody>
          <a:bodyPr wrap="square">
            <a:spAutoFit/>
          </a:bodyPr>
          <a:lstStyle/>
          <a:p>
            <a:pPr algn="just" rtl="1"/>
            <a:r>
              <a:rPr lang="ar-MA" sz="1400" b="1" dirty="0">
                <a:solidFill>
                  <a:schemeClr val="bg1"/>
                </a:solidFill>
                <a:latin typeface="18 Khebrat Musamim" pitchFamily="50" charset="0"/>
                <a:cs typeface="18 Khebrat Musamim" pitchFamily="50" charset="0"/>
              </a:rPr>
              <a:t>تهدف جمعية نجم من خلال بلورة هذا برنامج " </a:t>
            </a:r>
            <a:r>
              <a:rPr lang="ar-MA" sz="1400" b="1" dirty="0" err="1">
                <a:solidFill>
                  <a:schemeClr val="bg1"/>
                </a:solidFill>
                <a:latin typeface="18 Khebrat Musamim" pitchFamily="50" charset="0"/>
                <a:cs typeface="18 Khebrat Musamim" pitchFamily="50" charset="0"/>
              </a:rPr>
              <a:t>الإرتقاء</a:t>
            </a:r>
            <a:r>
              <a:rPr lang="ar-MA" sz="1400" b="1" dirty="0">
                <a:solidFill>
                  <a:schemeClr val="bg1"/>
                </a:solidFill>
                <a:latin typeface="18 Khebrat Musamim" pitchFamily="50" charset="0"/>
                <a:cs typeface="18 Khebrat Musamim" pitchFamily="50" charset="0"/>
              </a:rPr>
              <a:t> الاجتماعي عبر </a:t>
            </a:r>
            <a:r>
              <a:rPr lang="ar-MA" sz="1400" b="1" dirty="0" err="1">
                <a:solidFill>
                  <a:schemeClr val="bg1"/>
                </a:solidFill>
                <a:latin typeface="18 Khebrat Musamim" pitchFamily="50" charset="0"/>
                <a:cs typeface="18 Khebrat Musamim" pitchFamily="50" charset="0"/>
              </a:rPr>
              <a:t>الرقمنة</a:t>
            </a:r>
            <a:r>
              <a:rPr lang="ar-MA" sz="1400" b="1" dirty="0">
                <a:solidFill>
                  <a:schemeClr val="bg1"/>
                </a:solidFill>
                <a:latin typeface="18 Khebrat Musamim" pitchFamily="50" charset="0"/>
                <a:cs typeface="18 Khebrat Musamim" pitchFamily="50" charset="0"/>
              </a:rPr>
              <a:t> " للأهداف التالية:</a:t>
            </a:r>
            <a:endParaRPr lang="fr-FR" dirty="0">
              <a:solidFill>
                <a:schemeClr val="bg1"/>
              </a:solidFill>
              <a:latin typeface="18 Khebrat Musamim" pitchFamily="50" charset="0"/>
              <a:cs typeface="18 Khebrat Musamim" pitchFamily="50" charset="0"/>
            </a:endParaRPr>
          </a:p>
        </p:txBody>
      </p:sp>
      <p:pic>
        <p:nvPicPr>
          <p:cNvPr id="21" name="Image 20">
            <a:extLst>
              <a:ext uri="{FF2B5EF4-FFF2-40B4-BE49-F238E27FC236}">
                <a16:creationId xmlns:a16="http://schemas.microsoft.com/office/drawing/2014/main" id="{000CBA08-293B-4A98-A5F4-F8687C720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75" y="292296"/>
            <a:ext cx="1357449" cy="466848"/>
          </a:xfrm>
          <a:prstGeom prst="rect">
            <a:avLst/>
          </a:prstGeom>
        </p:spPr>
      </p:pic>
      <p:sp>
        <p:nvSpPr>
          <p:cNvPr id="33" name="Google Shape;965;p37">
            <a:extLst>
              <a:ext uri="{FF2B5EF4-FFF2-40B4-BE49-F238E27FC236}">
                <a16:creationId xmlns:a16="http://schemas.microsoft.com/office/drawing/2014/main" id="{070A1A8F-198E-410A-9856-C71DA277ED81}"/>
              </a:ext>
            </a:extLst>
          </p:cNvPr>
          <p:cNvSpPr txBox="1">
            <a:spLocks/>
          </p:cNvSpPr>
          <p:nvPr/>
        </p:nvSpPr>
        <p:spPr>
          <a:xfrm>
            <a:off x="213027" y="1692762"/>
            <a:ext cx="3466571" cy="731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algn="just" rtl="1"/>
            <a:r>
              <a:rPr lang="ar-MA" sz="1600" b="1" dirty="0">
                <a:latin typeface="18 Khebrat Musamim" pitchFamily="50" charset="0"/>
                <a:cs typeface="+mn-cs"/>
              </a:rPr>
              <a:t>تعزيز قابلية تشغيل الشباب من خلال تزويدهم بالمهارات الرقمية المطلوبة في سوق العمل</a:t>
            </a:r>
          </a:p>
        </p:txBody>
      </p:sp>
      <p:sp>
        <p:nvSpPr>
          <p:cNvPr id="36" name="Google Shape;965;p37">
            <a:extLst>
              <a:ext uri="{FF2B5EF4-FFF2-40B4-BE49-F238E27FC236}">
                <a16:creationId xmlns:a16="http://schemas.microsoft.com/office/drawing/2014/main" id="{A42629C7-690B-4803-B898-07F3FFDAF773}"/>
              </a:ext>
            </a:extLst>
          </p:cNvPr>
          <p:cNvSpPr txBox="1">
            <a:spLocks/>
          </p:cNvSpPr>
          <p:nvPr/>
        </p:nvSpPr>
        <p:spPr>
          <a:xfrm>
            <a:off x="4928093" y="3131958"/>
            <a:ext cx="3025506" cy="14484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algn="just" rtl="1"/>
            <a:r>
              <a:rPr lang="ar-MA" sz="1600" b="1" dirty="0">
                <a:latin typeface="18 Khebrat Musamim" pitchFamily="50" charset="0"/>
                <a:cs typeface="+mn-cs"/>
              </a:rPr>
              <a:t>التوعية بريادة الأعمال وتزويد الشباب بالأدوات اللازمة لبدء مشاريع شخصية أو مهنية في المجال الرقمي</a:t>
            </a:r>
          </a:p>
        </p:txBody>
      </p:sp>
      <p:sp>
        <p:nvSpPr>
          <p:cNvPr id="37" name="Google Shape;965;p37">
            <a:extLst>
              <a:ext uri="{FF2B5EF4-FFF2-40B4-BE49-F238E27FC236}">
                <a16:creationId xmlns:a16="http://schemas.microsoft.com/office/drawing/2014/main" id="{62EEEE6D-1AFE-4F7A-AE81-D51075AC1F44}"/>
              </a:ext>
            </a:extLst>
          </p:cNvPr>
          <p:cNvSpPr txBox="1">
            <a:spLocks/>
          </p:cNvSpPr>
          <p:nvPr/>
        </p:nvSpPr>
        <p:spPr>
          <a:xfrm>
            <a:off x="230455" y="3172804"/>
            <a:ext cx="3466571" cy="14484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marR="0" lvl="0" indent="0" algn="just" defTabSz="914400" rtl="1" eaLnBrk="1" fontAlgn="auto" latinLnBrk="0" hangingPunct="1">
              <a:lnSpc>
                <a:spcPct val="100000"/>
              </a:lnSpc>
              <a:spcBef>
                <a:spcPts val="0"/>
              </a:spcBef>
              <a:spcAft>
                <a:spcPts val="0"/>
              </a:spcAft>
              <a:buClrTx/>
              <a:buSzTx/>
              <a:buFontTx/>
              <a:buNone/>
              <a:tabLst/>
              <a:defRPr/>
            </a:pPr>
            <a:r>
              <a:rPr lang="ar-MA" sz="1600" b="1" dirty="0">
                <a:solidFill>
                  <a:schemeClr val="tx1"/>
                </a:solidFill>
                <a:latin typeface="+mn-lt"/>
                <a:ea typeface="+mn-ea"/>
                <a:cs typeface="+mn-cs"/>
              </a:rPr>
              <a:t>تشجيع التمكين الاقتصادي من خلال اكتساب المهارات والمعرفة المناسبة لمواكبة </a:t>
            </a:r>
            <a:r>
              <a:rPr lang="ar-MA" sz="1600" b="1" dirty="0" err="1">
                <a:solidFill>
                  <a:schemeClr val="tx1"/>
                </a:solidFill>
                <a:latin typeface="+mn-lt"/>
                <a:ea typeface="+mn-ea"/>
                <a:cs typeface="+mn-cs"/>
              </a:rPr>
              <a:t>الإنتقال</a:t>
            </a:r>
            <a:r>
              <a:rPr lang="ar-MA" sz="1600" b="1" dirty="0">
                <a:solidFill>
                  <a:schemeClr val="tx1"/>
                </a:solidFill>
                <a:latin typeface="+mn-lt"/>
                <a:ea typeface="+mn-ea"/>
                <a:cs typeface="+mn-cs"/>
              </a:rPr>
              <a:t> الرقمي بالمغرب</a:t>
            </a:r>
          </a:p>
        </p:txBody>
      </p:sp>
      <p:sp>
        <p:nvSpPr>
          <p:cNvPr id="38" name="Google Shape;957;p37">
            <a:extLst>
              <a:ext uri="{FF2B5EF4-FFF2-40B4-BE49-F238E27FC236}">
                <a16:creationId xmlns:a16="http://schemas.microsoft.com/office/drawing/2014/main" id="{D5AD95DE-EB56-42E9-BC9A-5D89CFC71C00}"/>
              </a:ext>
            </a:extLst>
          </p:cNvPr>
          <p:cNvSpPr/>
          <p:nvPr/>
        </p:nvSpPr>
        <p:spPr>
          <a:xfrm>
            <a:off x="8067449" y="1682893"/>
            <a:ext cx="962400" cy="6177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6;p37">
            <a:extLst>
              <a:ext uri="{FF2B5EF4-FFF2-40B4-BE49-F238E27FC236}">
                <a16:creationId xmlns:a16="http://schemas.microsoft.com/office/drawing/2014/main" id="{0F33D016-A091-4B04-A3C9-B50756004F41}"/>
              </a:ext>
            </a:extLst>
          </p:cNvPr>
          <p:cNvSpPr txBox="1">
            <a:spLocks/>
          </p:cNvSpPr>
          <p:nvPr/>
        </p:nvSpPr>
        <p:spPr>
          <a:xfrm>
            <a:off x="8181299" y="1767951"/>
            <a:ext cx="734700" cy="4476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Prompt"/>
              <a:buNone/>
              <a:defRPr sz="3000" b="1" i="0" u="none" strike="noStrike" cap="none">
                <a:solidFill>
                  <a:schemeClr val="accent5"/>
                </a:solidFill>
                <a:latin typeface="Prompt"/>
                <a:ea typeface="Prompt"/>
                <a:cs typeface="Prompt"/>
                <a:sym typeface="Prompt"/>
              </a:defRPr>
            </a:lvl1pPr>
            <a:lvl2pPr marR="0" lvl="1"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2pPr>
            <a:lvl3pPr marR="0" lvl="2"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3pPr>
            <a:lvl4pPr marR="0" lvl="3"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4pPr>
            <a:lvl5pPr marR="0" lvl="4"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5pPr>
            <a:lvl6pPr marR="0" lvl="5"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6pPr>
            <a:lvl7pPr marR="0" lvl="6"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7pPr>
            <a:lvl8pPr marR="0" lvl="7"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8pPr>
            <a:lvl9pPr marR="0" lvl="8"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9pPr>
          </a:lstStyle>
          <a:p>
            <a:r>
              <a:rPr lang="en"/>
              <a:t>01</a:t>
            </a:r>
          </a:p>
        </p:txBody>
      </p:sp>
    </p:spTree>
    <p:extLst>
      <p:ext uri="{BB962C8B-B14F-4D97-AF65-F5344CB8AC3E}">
        <p14:creationId xmlns:p14="http://schemas.microsoft.com/office/powerpoint/2010/main" val="3312521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9"/>
          <p:cNvSpPr txBox="1">
            <a:spLocks noGrp="1"/>
          </p:cNvSpPr>
          <p:nvPr>
            <p:ph type="title"/>
          </p:nvPr>
        </p:nvSpPr>
        <p:spPr>
          <a:xfrm>
            <a:off x="684428" y="1735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3600" dirty="0">
                <a:latin typeface="PNU" panose="00000500000000000000" pitchFamily="2" charset="-78"/>
                <a:cs typeface="PNU" panose="00000500000000000000" pitchFamily="2" charset="-78"/>
              </a:rPr>
              <a:t>أكاديمية نجم للمهن الرقمية</a:t>
            </a:r>
            <a:endParaRPr dirty="0"/>
          </a:p>
        </p:txBody>
      </p:sp>
      <p:sp>
        <p:nvSpPr>
          <p:cNvPr id="1021" name="Google Shape;1021;p39"/>
          <p:cNvSpPr txBox="1">
            <a:spLocks noGrp="1"/>
          </p:cNvSpPr>
          <p:nvPr>
            <p:ph type="subTitle" idx="3"/>
          </p:nvPr>
        </p:nvSpPr>
        <p:spPr>
          <a:xfrm>
            <a:off x="6121099" y="2011683"/>
            <a:ext cx="2775473" cy="2988836"/>
          </a:xfrm>
          <a:prstGeom prst="rect">
            <a:avLst/>
          </a:prstGeom>
          <a:solidFill>
            <a:schemeClr val="accent1">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p>
            <a:pPr marL="0" lvl="0" indent="0" algn="just" rtl="1">
              <a:spcBef>
                <a:spcPts val="0"/>
              </a:spcBef>
              <a:spcAft>
                <a:spcPts val="0"/>
              </a:spcAft>
              <a:buNone/>
            </a:pPr>
            <a:r>
              <a:rPr lang="ar-MA" b="1" dirty="0">
                <a:latin typeface="18 Khebrat Musamim" pitchFamily="50" charset="0"/>
                <a:cs typeface="18 Khebrat Musamim" pitchFamily="50" charset="0"/>
              </a:rPr>
              <a:t>تعمل جمعية "نجم" بالتعاون مع الشركات والمؤسسات والعاملين في القطاع الرقمي لتسهيل وصول الشباب المتدربين إلى فرص العمل. يتم تقديم ورش عمل لتقوية قابلية التشغيل الرقمية، وتسهيل التواصل مع شركات </a:t>
            </a:r>
            <a:r>
              <a:rPr lang="ar-MA" b="1" dirty="0" err="1">
                <a:latin typeface="18 Khebrat Musamim" pitchFamily="50" charset="0"/>
                <a:cs typeface="18 Khebrat Musamim" pitchFamily="50" charset="0"/>
              </a:rPr>
              <a:t>المشعلية</a:t>
            </a:r>
            <a:r>
              <a:rPr lang="ar-MA" b="1" dirty="0">
                <a:latin typeface="18 Khebrat Musamim" pitchFamily="50" charset="0"/>
                <a:cs typeface="18 Khebrat Musamim" pitchFamily="50" charset="0"/>
              </a:rPr>
              <a:t> ، وحصص  تدريبية لزيادة فرصهم في الاندماج المهني.</a:t>
            </a:r>
          </a:p>
        </p:txBody>
      </p:sp>
      <p:sp>
        <p:nvSpPr>
          <p:cNvPr id="1150" name="Google Shape;1150;p39"/>
          <p:cNvSpPr/>
          <p:nvPr/>
        </p:nvSpPr>
        <p:spPr>
          <a:xfrm>
            <a:off x="826225" y="679150"/>
            <a:ext cx="293225" cy="338575"/>
          </a:xfrm>
          <a:custGeom>
            <a:avLst/>
            <a:gdLst/>
            <a:ahLst/>
            <a:cxnLst/>
            <a:rect l="l" t="t" r="r" b="b"/>
            <a:pathLst>
              <a:path w="11729" h="13543" fill="none" extrusionOk="0">
                <a:moveTo>
                  <a:pt x="1" y="0"/>
                </a:moveTo>
                <a:lnTo>
                  <a:pt x="11729" y="6770"/>
                </a:lnTo>
                <a:lnTo>
                  <a:pt x="1" y="13542"/>
                </a:lnTo>
                <a:close/>
              </a:path>
            </a:pathLst>
          </a:custGeom>
          <a:solidFill>
            <a:schemeClr val="lt1"/>
          </a:solidFill>
          <a:ln w="2005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21;p39">
            <a:extLst>
              <a:ext uri="{FF2B5EF4-FFF2-40B4-BE49-F238E27FC236}">
                <a16:creationId xmlns:a16="http://schemas.microsoft.com/office/drawing/2014/main" id="{40619D95-540B-4164-8312-942E37EFA8AF}"/>
              </a:ext>
            </a:extLst>
          </p:cNvPr>
          <p:cNvSpPr txBox="1">
            <a:spLocks/>
          </p:cNvSpPr>
          <p:nvPr/>
        </p:nvSpPr>
        <p:spPr>
          <a:xfrm>
            <a:off x="3196812" y="2024229"/>
            <a:ext cx="2775473" cy="2988837"/>
          </a:xfrm>
          <a:prstGeom prst="rect">
            <a:avLst/>
          </a:prstGeom>
          <a:solidFill>
            <a:schemeClr val="accent1">
              <a:lumMod val="40000"/>
              <a:lumOff val="60000"/>
            </a:schemeClr>
          </a:solidFill>
          <a:ln w="38100" cap="flat" cmpd="sng" algn="ctr">
            <a:noFill/>
            <a:prstDash val="solid"/>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algn="just" rtl="1">
              <a:buNone/>
            </a:pPr>
            <a:r>
              <a:rPr lang="ar-MA" b="1" dirty="0">
                <a:latin typeface="18 Khebrat Musamim" pitchFamily="50" charset="0"/>
                <a:cs typeface="18 Khebrat Musamim" pitchFamily="50" charset="0"/>
              </a:rPr>
              <a:t>يشمل الدعم تقديم استشارات في ريادة الأعمال، والمساعدة في إعداد خطط الأعمال، والوصول إلى التمويل. كما يستفيد الشباب حاملو المشاريع من التوجيه والتدريب الإضافي لتعزيز مهاراتهم في الإدارة </a:t>
            </a:r>
            <a:r>
              <a:rPr lang="fr-FR" b="1" dirty="0">
                <a:latin typeface="18 Khebrat Musamim" pitchFamily="50" charset="0"/>
                <a:cs typeface="18 Khebrat Musamim" pitchFamily="50" charset="0"/>
              </a:rPr>
              <a:t>.</a:t>
            </a:r>
            <a:endParaRPr lang="ar-MA" b="1" dirty="0">
              <a:latin typeface="18 Khebrat Musamim" pitchFamily="50" charset="0"/>
              <a:cs typeface="18 Khebrat Musamim" pitchFamily="50" charset="0"/>
            </a:endParaRPr>
          </a:p>
        </p:txBody>
      </p:sp>
      <p:sp>
        <p:nvSpPr>
          <p:cNvPr id="146" name="Google Shape;1021;p39">
            <a:extLst>
              <a:ext uri="{FF2B5EF4-FFF2-40B4-BE49-F238E27FC236}">
                <a16:creationId xmlns:a16="http://schemas.microsoft.com/office/drawing/2014/main" id="{0CE29BF0-AC29-4F26-95AE-59EBBF73CCC4}"/>
              </a:ext>
            </a:extLst>
          </p:cNvPr>
          <p:cNvSpPr txBox="1">
            <a:spLocks/>
          </p:cNvSpPr>
          <p:nvPr/>
        </p:nvSpPr>
        <p:spPr>
          <a:xfrm>
            <a:off x="261763" y="2036775"/>
            <a:ext cx="2775473" cy="2963744"/>
          </a:xfrm>
          <a:prstGeom prst="rect">
            <a:avLst/>
          </a:prstGeom>
          <a:solidFill>
            <a:schemeClr val="accent1">
              <a:lumMod val="40000"/>
              <a:lumOff val="60000"/>
            </a:schemeClr>
          </a:solidFill>
          <a:ln w="38100" cap="flat" cmpd="sng" algn="ctr">
            <a:noFill/>
            <a:prstDash val="solid"/>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algn="just" rtl="1"/>
            <a:r>
              <a:rPr lang="ar-MA" b="1" dirty="0">
                <a:latin typeface="18 Khebrat Musamim" pitchFamily="50" charset="0"/>
                <a:cs typeface="18 Khebrat Musamim" pitchFamily="50" charset="0"/>
              </a:rPr>
              <a:t>من أجل تشجيع العمل التعاوني والشمولية الاقتصادية، تدعم جمعية "نجم" إنشاء التعاونيات الرقمية. تتيح هذا الإطار القانوني للشباب تبادل مهاراتهم، والوصول إلى أسواق أوسع، والاستفادة من إطار قانوني يعزز نموهم. كما يتم توفير متابعة تقنية وإدارية لضمان استدامة ونمو هذه التعاونيات.</a:t>
            </a:r>
          </a:p>
        </p:txBody>
      </p:sp>
      <p:pic>
        <p:nvPicPr>
          <p:cNvPr id="147" name="Image 146">
            <a:extLst>
              <a:ext uri="{FF2B5EF4-FFF2-40B4-BE49-F238E27FC236}">
                <a16:creationId xmlns:a16="http://schemas.microsoft.com/office/drawing/2014/main" id="{B190FCCC-92DF-4F62-9365-6CD10753A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sp>
        <p:nvSpPr>
          <p:cNvPr id="9" name="ZoneTexte 8">
            <a:extLst>
              <a:ext uri="{FF2B5EF4-FFF2-40B4-BE49-F238E27FC236}">
                <a16:creationId xmlns:a16="http://schemas.microsoft.com/office/drawing/2014/main" id="{A68E2759-7C9F-49AB-A1DB-A79E18A035D2}"/>
              </a:ext>
            </a:extLst>
          </p:cNvPr>
          <p:cNvSpPr txBox="1"/>
          <p:nvPr/>
        </p:nvSpPr>
        <p:spPr>
          <a:xfrm>
            <a:off x="161952" y="806773"/>
            <a:ext cx="8720285" cy="1169551"/>
          </a:xfrm>
          <a:prstGeom prst="rect">
            <a:avLst/>
          </a:prstGeom>
          <a:noFill/>
        </p:spPr>
        <p:txBody>
          <a:bodyPr wrap="square">
            <a:spAutoFit/>
          </a:bodyPr>
          <a:lstStyle/>
          <a:p>
            <a:pPr algn="r" rtl="1"/>
            <a:r>
              <a:rPr lang="ar-MA" dirty="0">
                <a:latin typeface="18 Khebrat Musamim" pitchFamily="50" charset="0"/>
                <a:cs typeface="18 Khebrat Musamim" pitchFamily="50" charset="0"/>
              </a:rPr>
              <a:t>أطلقت جمعية "نجم" برنامج </a:t>
            </a:r>
            <a:r>
              <a:rPr lang="ar-MA" b="1" dirty="0">
                <a:latin typeface="18 Khebrat Musamim" pitchFamily="50" charset="0"/>
                <a:cs typeface="18 Khebrat Musamim" pitchFamily="50" charset="0"/>
              </a:rPr>
              <a:t>"الارتقاء الاجتماعي عبر </a:t>
            </a:r>
            <a:r>
              <a:rPr lang="ar-MA" b="1" dirty="0" err="1">
                <a:latin typeface="18 Khebrat Musamim" pitchFamily="50" charset="0"/>
                <a:cs typeface="18 Khebrat Musamim" pitchFamily="50" charset="0"/>
              </a:rPr>
              <a:t>الرقمنة</a:t>
            </a:r>
            <a:r>
              <a:rPr lang="ar-MA" b="1" dirty="0">
                <a:latin typeface="18 Khebrat Musamim" pitchFamily="50" charset="0"/>
                <a:cs typeface="18 Khebrat Musamim" pitchFamily="50" charset="0"/>
              </a:rPr>
              <a:t>"</a:t>
            </a:r>
            <a:r>
              <a:rPr lang="ar-MA" dirty="0">
                <a:latin typeface="18 Khebrat Musamim" pitchFamily="50" charset="0"/>
                <a:cs typeface="18 Khebrat Musamim" pitchFamily="50" charset="0"/>
              </a:rPr>
              <a:t>، وهو مبادرة لا تقتصر على التكوين فحسب، بل تمتد لتشمل دعماً ومواكبة منتظمة لما بعد التكوين، بما يتلاءم مع احتياجات الشباب المستفيدين. ويهدف هذا البرنامج إلى ضمان إدماج فعّال في سوق الشغل، وتعزيز روح المبادرة في مجال التكنولوجيا الرقمية، بما يُمكن الشباب من استثمار قدراتهم والمساهمة في دينامية الاقتصاد الرقمي.</a:t>
            </a:r>
            <a:endParaRPr lang="fr-FR" dirty="0">
              <a:latin typeface="18 Khebrat Musamim" pitchFamily="50" charset="0"/>
              <a:cs typeface="18 Khebrat Musamim" pitchFamily="50" charset="0"/>
            </a:endParaRPr>
          </a:p>
        </p:txBody>
      </p:sp>
    </p:spTree>
    <p:extLst>
      <p:ext uri="{BB962C8B-B14F-4D97-AF65-F5344CB8AC3E}">
        <p14:creationId xmlns:p14="http://schemas.microsoft.com/office/powerpoint/2010/main" val="1677455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9"/>
          <p:cNvSpPr txBox="1">
            <a:spLocks noGrp="1"/>
          </p:cNvSpPr>
          <p:nvPr>
            <p:ph type="title"/>
          </p:nvPr>
        </p:nvSpPr>
        <p:spPr>
          <a:xfrm>
            <a:off x="1289550" y="2907"/>
            <a:ext cx="6564895" cy="488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3600" dirty="0">
                <a:latin typeface="PNU" panose="00000500000000000000" pitchFamily="2" charset="-78"/>
                <a:cs typeface="PNU" panose="00000500000000000000" pitchFamily="2" charset="-78"/>
              </a:rPr>
              <a:t>أكاديمية نجم للمهن الرقمية</a:t>
            </a:r>
            <a:endParaRPr dirty="0"/>
          </a:p>
        </p:txBody>
      </p:sp>
      <p:sp>
        <p:nvSpPr>
          <p:cNvPr id="1150" name="Google Shape;1150;p39"/>
          <p:cNvSpPr/>
          <p:nvPr/>
        </p:nvSpPr>
        <p:spPr>
          <a:xfrm>
            <a:off x="106479" y="656729"/>
            <a:ext cx="249869" cy="288514"/>
          </a:xfrm>
          <a:custGeom>
            <a:avLst/>
            <a:gdLst/>
            <a:ahLst/>
            <a:cxnLst/>
            <a:rect l="l" t="t" r="r" b="b"/>
            <a:pathLst>
              <a:path w="11729" h="13543" fill="none" extrusionOk="0">
                <a:moveTo>
                  <a:pt x="1" y="0"/>
                </a:moveTo>
                <a:lnTo>
                  <a:pt x="11729" y="6770"/>
                </a:lnTo>
                <a:lnTo>
                  <a:pt x="1" y="13542"/>
                </a:lnTo>
                <a:close/>
              </a:path>
            </a:pathLst>
          </a:custGeom>
          <a:solidFill>
            <a:schemeClr val="lt1"/>
          </a:solidFill>
          <a:ln w="2005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Image 146">
            <a:extLst>
              <a:ext uri="{FF2B5EF4-FFF2-40B4-BE49-F238E27FC236}">
                <a16:creationId xmlns:a16="http://schemas.microsoft.com/office/drawing/2014/main" id="{B190FCCC-92DF-4F62-9365-6CD10753A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5" y="213844"/>
            <a:ext cx="1156738" cy="397820"/>
          </a:xfrm>
          <a:prstGeom prst="rect">
            <a:avLst/>
          </a:prstGeom>
        </p:spPr>
      </p:pic>
      <p:sp>
        <p:nvSpPr>
          <p:cNvPr id="9" name="ZoneTexte 8">
            <a:extLst>
              <a:ext uri="{FF2B5EF4-FFF2-40B4-BE49-F238E27FC236}">
                <a16:creationId xmlns:a16="http://schemas.microsoft.com/office/drawing/2014/main" id="{9E5F4656-A5F9-489D-821E-E34167000FB7}"/>
              </a:ext>
            </a:extLst>
          </p:cNvPr>
          <p:cNvSpPr txBox="1"/>
          <p:nvPr/>
        </p:nvSpPr>
        <p:spPr>
          <a:xfrm>
            <a:off x="978521" y="583315"/>
            <a:ext cx="7186952" cy="1034899"/>
          </a:xfrm>
          <a:prstGeom prst="rect">
            <a:avLst/>
          </a:prstGeom>
          <a:noFill/>
        </p:spPr>
        <p:txBody>
          <a:bodyPr wrap="square">
            <a:spAutoFit/>
          </a:bodyPr>
          <a:lstStyle/>
          <a:p>
            <a:pPr algn="just" rtl="1">
              <a:lnSpc>
                <a:spcPct val="150000"/>
              </a:lnSpc>
            </a:pPr>
            <a:r>
              <a:rPr lang="ar-MA" b="1" dirty="0">
                <a:latin typeface="18 Khebrat Musamim" pitchFamily="50" charset="0"/>
                <a:cs typeface="18 Khebrat Musamim" pitchFamily="50" charset="0"/>
              </a:rPr>
              <a:t>تهدف جمعية نجم من خلال هذه الاكاديمية إلى منح الشباب فرص للإدماج الاقتصادي عبر المهن الرقمية والتي تعتبر قطاعا واعدا يتماشى مع ورش الانتقال الرقمي الورش الملكي المهم</a:t>
            </a:r>
            <a:r>
              <a:rPr lang="fr-FR" b="1" dirty="0">
                <a:latin typeface="18 Khebrat Musamim" pitchFamily="50" charset="0"/>
                <a:cs typeface="18 Khebrat Musamim" pitchFamily="50" charset="0"/>
              </a:rPr>
              <a:t>.</a:t>
            </a:r>
            <a:endParaRPr lang="fr-FR" sz="1100" b="1" dirty="0">
              <a:latin typeface="18 Khebrat Musamim" pitchFamily="50" charset="0"/>
              <a:cs typeface="18 Khebrat Musamim" pitchFamily="50" charset="0"/>
            </a:endParaRPr>
          </a:p>
        </p:txBody>
      </p:sp>
      <p:pic>
        <p:nvPicPr>
          <p:cNvPr id="3" name="Image 2">
            <a:extLst>
              <a:ext uri="{FF2B5EF4-FFF2-40B4-BE49-F238E27FC236}">
                <a16:creationId xmlns:a16="http://schemas.microsoft.com/office/drawing/2014/main" id="{FFA82578-AF98-44E7-94E6-EA298759D34E}"/>
              </a:ext>
            </a:extLst>
          </p:cNvPr>
          <p:cNvPicPr>
            <a:picLocks noChangeAspect="1"/>
          </p:cNvPicPr>
          <p:nvPr/>
        </p:nvPicPr>
        <p:blipFill>
          <a:blip r:embed="rId4"/>
          <a:stretch>
            <a:fillRect/>
          </a:stretch>
        </p:blipFill>
        <p:spPr>
          <a:xfrm>
            <a:off x="187285" y="1987685"/>
            <a:ext cx="4106642" cy="2739901"/>
          </a:xfrm>
          <a:prstGeom prst="rect">
            <a:avLst/>
          </a:prstGeom>
        </p:spPr>
      </p:pic>
      <p:pic>
        <p:nvPicPr>
          <p:cNvPr id="5" name="Image 4">
            <a:extLst>
              <a:ext uri="{FF2B5EF4-FFF2-40B4-BE49-F238E27FC236}">
                <a16:creationId xmlns:a16="http://schemas.microsoft.com/office/drawing/2014/main" id="{35BB29B8-D5A4-4DA7-8F72-D70A1BF8A4DF}"/>
              </a:ext>
            </a:extLst>
          </p:cNvPr>
          <p:cNvPicPr>
            <a:picLocks noChangeAspect="1"/>
          </p:cNvPicPr>
          <p:nvPr/>
        </p:nvPicPr>
        <p:blipFill>
          <a:blip r:embed="rId5"/>
          <a:stretch>
            <a:fillRect/>
          </a:stretch>
        </p:blipFill>
        <p:spPr>
          <a:xfrm>
            <a:off x="4709899" y="1987687"/>
            <a:ext cx="4106381" cy="2739899"/>
          </a:xfrm>
          <a:prstGeom prst="rect">
            <a:avLst/>
          </a:prstGeom>
        </p:spPr>
      </p:pic>
      <p:sp>
        <p:nvSpPr>
          <p:cNvPr id="19" name="Google Shape;1018;p39">
            <a:extLst>
              <a:ext uri="{FF2B5EF4-FFF2-40B4-BE49-F238E27FC236}">
                <a16:creationId xmlns:a16="http://schemas.microsoft.com/office/drawing/2014/main" id="{554E2F44-0D6F-4EB8-B406-E5122575A948}"/>
              </a:ext>
            </a:extLst>
          </p:cNvPr>
          <p:cNvSpPr txBox="1">
            <a:spLocks/>
          </p:cNvSpPr>
          <p:nvPr/>
        </p:nvSpPr>
        <p:spPr>
          <a:xfrm>
            <a:off x="1289552" y="0"/>
            <a:ext cx="6564895" cy="488021"/>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Prompt"/>
              <a:buNone/>
              <a:defRPr sz="3500" b="1" i="0" u="none" strike="noStrike" cap="none">
                <a:solidFill>
                  <a:schemeClr val="accent5"/>
                </a:solidFill>
                <a:latin typeface="Prompt"/>
                <a:ea typeface="Prompt"/>
                <a:cs typeface="Prompt"/>
                <a:sym typeface="Prompt"/>
              </a:defRPr>
            </a:lvl1pPr>
            <a:lvl2pPr marR="0" lvl="1"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2pPr>
            <a:lvl3pPr marR="0" lvl="2"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3pPr>
            <a:lvl4pPr marR="0" lvl="3"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4pPr>
            <a:lvl5pPr marR="0" lvl="4"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5pPr>
            <a:lvl6pPr marR="0" lvl="5"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6pPr>
            <a:lvl7pPr marR="0" lvl="6"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7pPr>
            <a:lvl8pPr marR="0" lvl="7"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8pPr>
            <a:lvl9pPr marR="0" lvl="8"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9pPr>
          </a:lstStyle>
          <a:p>
            <a:r>
              <a:rPr lang="ar-MA" sz="3600">
                <a:latin typeface="PNU" panose="00000500000000000000" pitchFamily="2" charset="-78"/>
                <a:cs typeface="PNU" panose="00000500000000000000" pitchFamily="2" charset="-78"/>
              </a:rPr>
              <a:t>أكاديمية نجم للمهن الرقمية</a:t>
            </a:r>
            <a:endParaRPr lang="ar-MA" dirty="0"/>
          </a:p>
        </p:txBody>
      </p:sp>
    </p:spTree>
    <p:extLst>
      <p:ext uri="{BB962C8B-B14F-4D97-AF65-F5344CB8AC3E}">
        <p14:creationId xmlns:p14="http://schemas.microsoft.com/office/powerpoint/2010/main" val="3585038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8" name="Rectangle 17">
            <a:extLst>
              <a:ext uri="{FF2B5EF4-FFF2-40B4-BE49-F238E27FC236}">
                <a16:creationId xmlns:a16="http://schemas.microsoft.com/office/drawing/2014/main" id="{2B5E1B3B-901D-4B1F-AD7A-46CBFAEBED15}"/>
              </a:ext>
            </a:extLst>
          </p:cNvPr>
          <p:cNvSpPr/>
          <p:nvPr/>
        </p:nvSpPr>
        <p:spPr>
          <a:xfrm>
            <a:off x="7484353" y="2832189"/>
            <a:ext cx="695144" cy="584775"/>
          </a:xfrm>
          <a:prstGeom prst="rect">
            <a:avLst/>
          </a:prstGeom>
          <a:noFill/>
        </p:spPr>
        <p:txBody>
          <a:bodyPr wrap="square" lIns="91440" tIns="45720" rIns="91440" bIns="45720">
            <a:spAutoFit/>
          </a:bodyPr>
          <a:lstStyle/>
          <a:p>
            <a:pPr algn="ctr"/>
            <a:r>
              <a:rPr lang="fr-FR" sz="3200" b="1"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31</a:t>
            </a:r>
            <a:endParaRPr lang="fr-FR" sz="2800" b="1" cap="none" spc="0" dirty="0">
              <a:ln w="0"/>
              <a:solidFill>
                <a:schemeClr val="tx1"/>
              </a:solidFill>
              <a:effectLst>
                <a:outerShdw blurRad="38100" dist="19050" dir="2700000" algn="tl" rotWithShape="0">
                  <a:schemeClr val="dk1">
                    <a:alpha val="40000"/>
                  </a:schemeClr>
                </a:outerShdw>
              </a:effectLst>
              <a:latin typeface="Arial Narrow" panose="020B0606020202030204" pitchFamily="34" charset="0"/>
            </a:endParaRPr>
          </a:p>
        </p:txBody>
      </p:sp>
      <p:sp>
        <p:nvSpPr>
          <p:cNvPr id="19" name="Rectangle 18">
            <a:extLst>
              <a:ext uri="{FF2B5EF4-FFF2-40B4-BE49-F238E27FC236}">
                <a16:creationId xmlns:a16="http://schemas.microsoft.com/office/drawing/2014/main" id="{1EBD133D-C51F-4A82-A026-BB66D214B582}"/>
              </a:ext>
            </a:extLst>
          </p:cNvPr>
          <p:cNvSpPr/>
          <p:nvPr/>
        </p:nvSpPr>
        <p:spPr>
          <a:xfrm>
            <a:off x="1440128" y="2842948"/>
            <a:ext cx="695144" cy="584775"/>
          </a:xfrm>
          <a:prstGeom prst="rect">
            <a:avLst/>
          </a:prstGeom>
          <a:noFill/>
        </p:spPr>
        <p:txBody>
          <a:bodyPr wrap="square" lIns="91440" tIns="45720" rIns="91440" bIns="45720">
            <a:spAutoFit/>
          </a:bodyPr>
          <a:lstStyle/>
          <a:p>
            <a:pPr algn="ctr"/>
            <a:r>
              <a:rPr lang="fr-FR" sz="3200" b="1"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25</a:t>
            </a:r>
            <a:endParaRPr lang="fr-FR" sz="2800" b="1" cap="none" spc="0" dirty="0">
              <a:ln w="0"/>
              <a:solidFill>
                <a:schemeClr val="tx1"/>
              </a:solidFill>
              <a:effectLst>
                <a:outerShdw blurRad="38100" dist="19050" dir="2700000" algn="tl" rotWithShape="0">
                  <a:schemeClr val="dk1">
                    <a:alpha val="40000"/>
                  </a:schemeClr>
                </a:outerShdw>
              </a:effectLst>
              <a:latin typeface="Arial Narrow" panose="020B0606020202030204" pitchFamily="34" charset="0"/>
            </a:endParaRPr>
          </a:p>
        </p:txBody>
      </p:sp>
      <p:sp>
        <p:nvSpPr>
          <p:cNvPr id="20" name="Rectangle 19">
            <a:extLst>
              <a:ext uri="{FF2B5EF4-FFF2-40B4-BE49-F238E27FC236}">
                <a16:creationId xmlns:a16="http://schemas.microsoft.com/office/drawing/2014/main" id="{1A03A0E2-CE0D-48E0-9D5B-9C6E1098585F}"/>
              </a:ext>
            </a:extLst>
          </p:cNvPr>
          <p:cNvSpPr/>
          <p:nvPr/>
        </p:nvSpPr>
        <p:spPr>
          <a:xfrm>
            <a:off x="4448022" y="2849844"/>
            <a:ext cx="695144" cy="584775"/>
          </a:xfrm>
          <a:prstGeom prst="rect">
            <a:avLst/>
          </a:prstGeom>
          <a:noFill/>
        </p:spPr>
        <p:txBody>
          <a:bodyPr wrap="square" lIns="91440" tIns="45720" rIns="91440" bIns="45720">
            <a:spAutoFit/>
          </a:bodyPr>
          <a:lstStyle/>
          <a:p>
            <a:pPr algn="ctr"/>
            <a:r>
              <a:rPr lang="fr-FR" sz="3200" b="1"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26</a:t>
            </a:r>
            <a:endParaRPr lang="fr-FR" sz="2800" b="1" cap="none" spc="0" dirty="0">
              <a:ln w="0"/>
              <a:solidFill>
                <a:schemeClr val="tx1"/>
              </a:solidFill>
              <a:effectLst>
                <a:outerShdw blurRad="38100" dist="19050" dir="2700000" algn="tl" rotWithShape="0">
                  <a:schemeClr val="dk1">
                    <a:alpha val="40000"/>
                  </a:schemeClr>
                </a:outerShdw>
              </a:effectLst>
              <a:latin typeface="Arial Narrow" panose="020B0606020202030204" pitchFamily="34" charset="0"/>
            </a:endParaRPr>
          </a:p>
        </p:txBody>
      </p:sp>
      <p:sp>
        <p:nvSpPr>
          <p:cNvPr id="21" name="ZoneTexte 20">
            <a:extLst>
              <a:ext uri="{FF2B5EF4-FFF2-40B4-BE49-F238E27FC236}">
                <a16:creationId xmlns:a16="http://schemas.microsoft.com/office/drawing/2014/main" id="{31DEA5A5-B75F-43AB-AA94-79BFAA167498}"/>
              </a:ext>
            </a:extLst>
          </p:cNvPr>
          <p:cNvSpPr txBox="1"/>
          <p:nvPr/>
        </p:nvSpPr>
        <p:spPr>
          <a:xfrm>
            <a:off x="3783616" y="3416964"/>
            <a:ext cx="2063232" cy="830997"/>
          </a:xfrm>
          <a:prstGeom prst="rect">
            <a:avLst/>
          </a:prstGeom>
          <a:noFill/>
        </p:spPr>
        <p:txBody>
          <a:bodyPr wrap="square" rtlCol="0">
            <a:spAutoFit/>
          </a:bodyPr>
          <a:lstStyle/>
          <a:p>
            <a:pPr algn="ctr"/>
            <a:r>
              <a:rPr lang="ar-MA" sz="1600" b="1" dirty="0"/>
              <a:t>الشباب الذي يتابع تكوينه في مجال التسويق الرقمي و التجارة الالكترونية</a:t>
            </a:r>
            <a:endParaRPr lang="fr-FR" sz="1600" b="1" dirty="0">
              <a:latin typeface="Arial Narrow" panose="020B0606020202030204" pitchFamily="34" charset="0"/>
            </a:endParaRPr>
          </a:p>
        </p:txBody>
      </p:sp>
      <p:sp>
        <p:nvSpPr>
          <p:cNvPr id="22" name="ZoneTexte 21">
            <a:extLst>
              <a:ext uri="{FF2B5EF4-FFF2-40B4-BE49-F238E27FC236}">
                <a16:creationId xmlns:a16="http://schemas.microsoft.com/office/drawing/2014/main" id="{7AF9BFC4-CEA8-4F60-AB8E-E2E6551DD1E5}"/>
              </a:ext>
            </a:extLst>
          </p:cNvPr>
          <p:cNvSpPr txBox="1"/>
          <p:nvPr/>
        </p:nvSpPr>
        <p:spPr>
          <a:xfrm>
            <a:off x="6677657" y="3438868"/>
            <a:ext cx="2063232" cy="830997"/>
          </a:xfrm>
          <a:prstGeom prst="rect">
            <a:avLst/>
          </a:prstGeom>
          <a:noFill/>
        </p:spPr>
        <p:txBody>
          <a:bodyPr wrap="square" rtlCol="0">
            <a:spAutoFit/>
          </a:bodyPr>
          <a:lstStyle/>
          <a:p>
            <a:pPr algn="ctr"/>
            <a:r>
              <a:rPr lang="ar-MA" sz="1600" b="1" dirty="0"/>
              <a:t>الشباب الذي يتابع تكوينه في مجال البرمجة و تصميم المواقع</a:t>
            </a:r>
            <a:endParaRPr lang="fr-FR" sz="1600" b="1" dirty="0">
              <a:latin typeface="Arial Narrow" panose="020B0606020202030204" pitchFamily="34" charset="0"/>
            </a:endParaRPr>
          </a:p>
        </p:txBody>
      </p:sp>
      <p:sp>
        <p:nvSpPr>
          <p:cNvPr id="23" name="ZoneTexte 22">
            <a:extLst>
              <a:ext uri="{FF2B5EF4-FFF2-40B4-BE49-F238E27FC236}">
                <a16:creationId xmlns:a16="http://schemas.microsoft.com/office/drawing/2014/main" id="{9A38A898-636B-4093-9DC1-049C27434908}"/>
              </a:ext>
            </a:extLst>
          </p:cNvPr>
          <p:cNvSpPr txBox="1"/>
          <p:nvPr/>
        </p:nvSpPr>
        <p:spPr>
          <a:xfrm>
            <a:off x="803364" y="3438868"/>
            <a:ext cx="2276662" cy="584775"/>
          </a:xfrm>
          <a:prstGeom prst="rect">
            <a:avLst/>
          </a:prstGeom>
          <a:noFill/>
        </p:spPr>
        <p:txBody>
          <a:bodyPr wrap="square" rtlCol="0">
            <a:spAutoFit/>
          </a:bodyPr>
          <a:lstStyle/>
          <a:p>
            <a:pPr algn="ctr"/>
            <a:r>
              <a:rPr lang="ar-MA" sz="1600" b="1" dirty="0"/>
              <a:t>الشباب الذي يتابع تكوينه في مجال </a:t>
            </a:r>
            <a:r>
              <a:rPr lang="ar-MA" sz="1600" b="1" dirty="0" err="1"/>
              <a:t>الڭرافيزم</a:t>
            </a:r>
            <a:r>
              <a:rPr lang="ar-MA" sz="1600" b="1" dirty="0"/>
              <a:t> و </a:t>
            </a:r>
            <a:r>
              <a:rPr lang="ar-MA" sz="1600" b="1" dirty="0" err="1"/>
              <a:t>الميلتميديا</a:t>
            </a:r>
            <a:endParaRPr lang="ar-MA" sz="1600" b="1" dirty="0"/>
          </a:p>
        </p:txBody>
      </p:sp>
      <p:sp>
        <p:nvSpPr>
          <p:cNvPr id="24" name="Accolade ouvrante 23">
            <a:extLst>
              <a:ext uri="{FF2B5EF4-FFF2-40B4-BE49-F238E27FC236}">
                <a16:creationId xmlns:a16="http://schemas.microsoft.com/office/drawing/2014/main" id="{7FB0A2D3-3548-4EB8-A8DD-0A30E2189B37}"/>
              </a:ext>
            </a:extLst>
          </p:cNvPr>
          <p:cNvSpPr/>
          <p:nvPr/>
        </p:nvSpPr>
        <p:spPr>
          <a:xfrm rot="16200000" flipH="1">
            <a:off x="4581358" y="-385896"/>
            <a:ext cx="467749" cy="6033385"/>
          </a:xfrm>
          <a:prstGeom prst="leftBrace">
            <a:avLst>
              <a:gd name="adj1" fmla="val 8333"/>
              <a:gd name="adj2" fmla="val 4958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Arial Narrow" panose="020B0606020202030204" pitchFamily="34" charset="0"/>
            </a:endParaRPr>
          </a:p>
        </p:txBody>
      </p:sp>
      <p:sp>
        <p:nvSpPr>
          <p:cNvPr id="26" name="Rectangle 25">
            <a:extLst>
              <a:ext uri="{FF2B5EF4-FFF2-40B4-BE49-F238E27FC236}">
                <a16:creationId xmlns:a16="http://schemas.microsoft.com/office/drawing/2014/main" id="{58D6E7DD-DA0A-4D2A-BFE3-09F10C956042}"/>
              </a:ext>
            </a:extLst>
          </p:cNvPr>
          <p:cNvSpPr/>
          <p:nvPr/>
        </p:nvSpPr>
        <p:spPr>
          <a:xfrm>
            <a:off x="4448022" y="1308736"/>
            <a:ext cx="695144" cy="584775"/>
          </a:xfrm>
          <a:prstGeom prst="rect">
            <a:avLst/>
          </a:prstGeom>
          <a:noFill/>
        </p:spPr>
        <p:txBody>
          <a:bodyPr wrap="square" lIns="91440" tIns="45720" rIns="91440" bIns="45720">
            <a:spAutoFit/>
          </a:bodyPr>
          <a:lstStyle/>
          <a:p>
            <a:pPr algn="ctr"/>
            <a:r>
              <a:rPr lang="fr-FR" sz="3200" b="1"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82</a:t>
            </a:r>
            <a:endParaRPr lang="fr-FR" sz="2800" b="1" cap="none" spc="0" dirty="0">
              <a:ln w="0"/>
              <a:solidFill>
                <a:schemeClr val="tx1"/>
              </a:solidFill>
              <a:effectLst>
                <a:outerShdw blurRad="38100" dist="19050" dir="2700000" algn="tl" rotWithShape="0">
                  <a:schemeClr val="dk1">
                    <a:alpha val="40000"/>
                  </a:schemeClr>
                </a:outerShdw>
              </a:effectLst>
              <a:latin typeface="Arial Narrow" panose="020B0606020202030204" pitchFamily="34" charset="0"/>
            </a:endParaRPr>
          </a:p>
        </p:txBody>
      </p:sp>
      <p:sp>
        <p:nvSpPr>
          <p:cNvPr id="33" name="ZoneTexte 32">
            <a:extLst>
              <a:ext uri="{FF2B5EF4-FFF2-40B4-BE49-F238E27FC236}">
                <a16:creationId xmlns:a16="http://schemas.microsoft.com/office/drawing/2014/main" id="{6F0D4E3E-760A-4DDC-A19D-85B521679E6D}"/>
              </a:ext>
            </a:extLst>
          </p:cNvPr>
          <p:cNvSpPr txBox="1"/>
          <p:nvPr/>
        </p:nvSpPr>
        <p:spPr>
          <a:xfrm>
            <a:off x="3783616" y="1867225"/>
            <a:ext cx="2063232" cy="338554"/>
          </a:xfrm>
          <a:prstGeom prst="rect">
            <a:avLst/>
          </a:prstGeom>
          <a:noFill/>
        </p:spPr>
        <p:txBody>
          <a:bodyPr wrap="square" rtlCol="0">
            <a:spAutoFit/>
          </a:bodyPr>
          <a:lstStyle/>
          <a:p>
            <a:pPr algn="ctr"/>
            <a:r>
              <a:rPr lang="ar-MA" sz="1600" b="1" dirty="0"/>
              <a:t>الشباب المستفيد من التكوين</a:t>
            </a:r>
            <a:endParaRPr lang="fr-FR" sz="1600" b="1" dirty="0">
              <a:latin typeface="Arial Narrow" panose="020B0606020202030204" pitchFamily="34" charset="0"/>
            </a:endParaRPr>
          </a:p>
        </p:txBody>
      </p:sp>
      <p:sp>
        <p:nvSpPr>
          <p:cNvPr id="36" name="Google Shape;1018;p39">
            <a:extLst>
              <a:ext uri="{FF2B5EF4-FFF2-40B4-BE49-F238E27FC236}">
                <a16:creationId xmlns:a16="http://schemas.microsoft.com/office/drawing/2014/main" id="{C33A58A6-FC38-4B65-8599-1BD97BB58251}"/>
              </a:ext>
            </a:extLst>
          </p:cNvPr>
          <p:cNvSpPr txBox="1">
            <a:spLocks/>
          </p:cNvSpPr>
          <p:nvPr/>
        </p:nvSpPr>
        <p:spPr>
          <a:xfrm>
            <a:off x="1289552" y="139849"/>
            <a:ext cx="6564895" cy="488021"/>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Prompt"/>
              <a:buNone/>
              <a:defRPr sz="3500" b="1" i="0" u="none" strike="noStrike" cap="none">
                <a:solidFill>
                  <a:schemeClr val="accent5"/>
                </a:solidFill>
                <a:latin typeface="Prompt"/>
                <a:ea typeface="Prompt"/>
                <a:cs typeface="Prompt"/>
                <a:sym typeface="Prompt"/>
              </a:defRPr>
            </a:lvl1pPr>
            <a:lvl2pPr marR="0" lvl="1"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2pPr>
            <a:lvl3pPr marR="0" lvl="2"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3pPr>
            <a:lvl4pPr marR="0" lvl="3"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4pPr>
            <a:lvl5pPr marR="0" lvl="4"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5pPr>
            <a:lvl6pPr marR="0" lvl="5"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6pPr>
            <a:lvl7pPr marR="0" lvl="6"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7pPr>
            <a:lvl8pPr marR="0" lvl="7"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8pPr>
            <a:lvl9pPr marR="0" lvl="8" algn="ctr" rtl="0">
              <a:lnSpc>
                <a:spcPct val="100000"/>
              </a:lnSpc>
              <a:spcBef>
                <a:spcPts val="0"/>
              </a:spcBef>
              <a:spcAft>
                <a:spcPts val="0"/>
              </a:spcAft>
              <a:buClr>
                <a:schemeClr val="accent5"/>
              </a:buClr>
              <a:buSzPts val="3500"/>
              <a:buFont typeface="Bebas Neue"/>
              <a:buNone/>
              <a:defRPr sz="3500" b="0" i="0" u="none" strike="noStrike" cap="none">
                <a:solidFill>
                  <a:schemeClr val="accent5"/>
                </a:solidFill>
                <a:latin typeface="Bebas Neue"/>
                <a:ea typeface="Bebas Neue"/>
                <a:cs typeface="Bebas Neue"/>
                <a:sym typeface="Bebas Neue"/>
              </a:defRPr>
            </a:lvl9pPr>
          </a:lstStyle>
          <a:p>
            <a:r>
              <a:rPr lang="ar-MA" sz="3600">
                <a:latin typeface="PNU" panose="00000500000000000000" pitchFamily="2" charset="-78"/>
                <a:cs typeface="PNU" panose="00000500000000000000" pitchFamily="2" charset="-78"/>
              </a:rPr>
              <a:t>أكاديمية نجم للمهن الرقمية</a:t>
            </a:r>
            <a:endParaRPr lang="ar-MA" dirty="0"/>
          </a:p>
        </p:txBody>
      </p:sp>
    </p:spTree>
    <p:extLst>
      <p:ext uri="{BB962C8B-B14F-4D97-AF65-F5344CB8AC3E}">
        <p14:creationId xmlns:p14="http://schemas.microsoft.com/office/powerpoint/2010/main" val="3182265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0"/>
          <p:cNvSpPr/>
          <p:nvPr/>
        </p:nvSpPr>
        <p:spPr>
          <a:xfrm>
            <a:off x="1732500" y="1427700"/>
            <a:ext cx="5679000" cy="2224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txBox="1">
            <a:spLocks noGrp="1"/>
          </p:cNvSpPr>
          <p:nvPr>
            <p:ph type="title"/>
          </p:nvPr>
        </p:nvSpPr>
        <p:spPr>
          <a:xfrm>
            <a:off x="2038200" y="1681350"/>
            <a:ext cx="5067600" cy="17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MA" sz="3200" dirty="0">
                <a:latin typeface="PNU" panose="00000500000000000000" pitchFamily="2" charset="-78"/>
                <a:cs typeface="PNU" panose="00000500000000000000" pitchFamily="2" charset="-78"/>
              </a:rPr>
              <a:t>جمعية نجم للإدماج الاقتصادي للشباب </a:t>
            </a:r>
            <a:endParaRPr lang="ar-MA" sz="3200" b="0" dirty="0">
              <a:latin typeface="PNU" panose="00000500000000000000" pitchFamily="2" charset="-78"/>
              <a:cs typeface="PNU" panose="00000500000000000000" pitchFamily="2" charset="-78"/>
            </a:endParaRPr>
          </a:p>
        </p:txBody>
      </p:sp>
      <p:sp>
        <p:nvSpPr>
          <p:cNvPr id="1158" name="Google Shape;1158;p40"/>
          <p:cNvSpPr txBox="1">
            <a:spLocks noGrp="1"/>
          </p:cNvSpPr>
          <p:nvPr>
            <p:ph type="title" idx="2"/>
          </p:nvPr>
        </p:nvSpPr>
        <p:spPr>
          <a:xfrm>
            <a:off x="1013638" y="1102125"/>
            <a:ext cx="1413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59" name="Google Shape;1159;p40"/>
          <p:cNvSpPr/>
          <p:nvPr/>
        </p:nvSpPr>
        <p:spPr>
          <a:xfrm>
            <a:off x="2601175" y="3772050"/>
            <a:ext cx="5067600" cy="4908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txBox="1">
            <a:spLocks noGrp="1"/>
          </p:cNvSpPr>
          <p:nvPr>
            <p:ph type="subTitle" idx="1"/>
          </p:nvPr>
        </p:nvSpPr>
        <p:spPr>
          <a:xfrm>
            <a:off x="2848525" y="3798950"/>
            <a:ext cx="45729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1600" dirty="0">
                <a:latin typeface="PNU" panose="00000500000000000000" pitchFamily="2" charset="-78"/>
                <a:cs typeface="PNU" panose="00000500000000000000" pitchFamily="2" charset="-78"/>
              </a:rPr>
              <a:t>طموحات و آفاق</a:t>
            </a:r>
            <a:endParaRPr b="1" dirty="0">
              <a:latin typeface="18 Khebrat Musamim" pitchFamily="50" charset="0"/>
              <a:cs typeface="18 Khebrat Musamim" pitchFamily="50" charset="0"/>
            </a:endParaRPr>
          </a:p>
        </p:txBody>
      </p:sp>
      <p:grpSp>
        <p:nvGrpSpPr>
          <p:cNvPr id="1161" name="Google Shape;1161;p40"/>
          <p:cNvGrpSpPr/>
          <p:nvPr/>
        </p:nvGrpSpPr>
        <p:grpSpPr>
          <a:xfrm>
            <a:off x="7048249" y="1320436"/>
            <a:ext cx="437533" cy="301077"/>
            <a:chOff x="2367750" y="1486200"/>
            <a:chExt cx="350700" cy="241325"/>
          </a:xfrm>
        </p:grpSpPr>
        <p:sp>
          <p:nvSpPr>
            <p:cNvPr id="1162" name="Google Shape;1162;p40"/>
            <p:cNvSpPr/>
            <p:nvPr/>
          </p:nvSpPr>
          <p:spPr>
            <a:xfrm>
              <a:off x="2367750" y="1486200"/>
              <a:ext cx="350700" cy="241325"/>
            </a:xfrm>
            <a:custGeom>
              <a:avLst/>
              <a:gdLst/>
              <a:ahLst/>
              <a:cxnLst/>
              <a:rect l="l" t="t" r="r" b="b"/>
              <a:pathLst>
                <a:path w="14028" h="9653" extrusionOk="0">
                  <a:moveTo>
                    <a:pt x="2810" y="0"/>
                  </a:moveTo>
                  <a:cubicBezTo>
                    <a:pt x="1258" y="0"/>
                    <a:pt x="1" y="1258"/>
                    <a:pt x="1" y="2810"/>
                  </a:cubicBezTo>
                  <a:lnTo>
                    <a:pt x="1" y="6843"/>
                  </a:lnTo>
                  <a:cubicBezTo>
                    <a:pt x="1" y="8395"/>
                    <a:pt x="1258" y="9652"/>
                    <a:pt x="2810" y="9652"/>
                  </a:cubicBezTo>
                  <a:lnTo>
                    <a:pt x="11217" y="9652"/>
                  </a:lnTo>
                  <a:cubicBezTo>
                    <a:pt x="12768" y="9652"/>
                    <a:pt x="14027" y="8396"/>
                    <a:pt x="14026" y="6843"/>
                  </a:cubicBezTo>
                  <a:lnTo>
                    <a:pt x="14026" y="2810"/>
                  </a:lnTo>
                  <a:cubicBezTo>
                    <a:pt x="14026" y="1258"/>
                    <a:pt x="12768" y="0"/>
                    <a:pt x="1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454250" y="1593675"/>
              <a:ext cx="61350" cy="8050"/>
            </a:xfrm>
            <a:custGeom>
              <a:avLst/>
              <a:gdLst/>
              <a:ahLst/>
              <a:cxnLst/>
              <a:rect l="l" t="t" r="r" b="b"/>
              <a:pathLst>
                <a:path w="2454" h="322" extrusionOk="0">
                  <a:moveTo>
                    <a:pt x="1" y="1"/>
                  </a:moveTo>
                  <a:lnTo>
                    <a:pt x="1" y="322"/>
                  </a:lnTo>
                  <a:lnTo>
                    <a:pt x="2454" y="322"/>
                  </a:lnTo>
                  <a:lnTo>
                    <a:pt x="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454250" y="1572350"/>
              <a:ext cx="139800" cy="8025"/>
            </a:xfrm>
            <a:custGeom>
              <a:avLst/>
              <a:gdLst/>
              <a:ahLst/>
              <a:cxnLst/>
              <a:rect l="l" t="t" r="r" b="b"/>
              <a:pathLst>
                <a:path w="5592" h="321" extrusionOk="0">
                  <a:moveTo>
                    <a:pt x="1" y="1"/>
                  </a:moveTo>
                  <a:lnTo>
                    <a:pt x="1" y="321"/>
                  </a:lnTo>
                  <a:lnTo>
                    <a:pt x="5592" y="321"/>
                  </a:lnTo>
                  <a:lnTo>
                    <a:pt x="5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40"/>
          <p:cNvSpPr/>
          <p:nvPr/>
        </p:nvSpPr>
        <p:spPr>
          <a:xfrm>
            <a:off x="556712" y="3993707"/>
            <a:ext cx="2026811" cy="649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rot="-5400000">
            <a:off x="3432751" y="213150"/>
            <a:ext cx="135350" cy="2079224"/>
          </a:xfrm>
          <a:custGeom>
            <a:avLst/>
            <a:gdLst/>
            <a:ahLst/>
            <a:cxnLst/>
            <a:rect l="l" t="t" r="r" b="b"/>
            <a:pathLst>
              <a:path w="1" h="37616" fill="none" extrusionOk="0">
                <a:moveTo>
                  <a:pt x="0" y="37616"/>
                </a:moveTo>
                <a:lnTo>
                  <a:pt x="0" y="0"/>
                </a:lnTo>
              </a:path>
            </a:pathLst>
          </a:custGeom>
          <a:noFill/>
          <a:ln w="38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40"/>
          <p:cNvGrpSpPr/>
          <p:nvPr/>
        </p:nvGrpSpPr>
        <p:grpSpPr>
          <a:xfrm>
            <a:off x="7530625" y="1044739"/>
            <a:ext cx="1215762" cy="4005027"/>
            <a:chOff x="2767750" y="1199075"/>
            <a:chExt cx="414950" cy="1366950"/>
          </a:xfrm>
        </p:grpSpPr>
        <p:sp>
          <p:nvSpPr>
            <p:cNvPr id="1168" name="Google Shape;1168;p40"/>
            <p:cNvSpPr/>
            <p:nvPr/>
          </p:nvSpPr>
          <p:spPr>
            <a:xfrm>
              <a:off x="3099450" y="1580900"/>
              <a:ext cx="48400" cy="48475"/>
            </a:xfrm>
            <a:custGeom>
              <a:avLst/>
              <a:gdLst/>
              <a:ahLst/>
              <a:cxnLst/>
              <a:rect l="l" t="t" r="r" b="b"/>
              <a:pathLst>
                <a:path w="1936" h="1939" extrusionOk="0">
                  <a:moveTo>
                    <a:pt x="1935" y="1"/>
                  </a:moveTo>
                  <a:cubicBezTo>
                    <a:pt x="879" y="1"/>
                    <a:pt x="21" y="847"/>
                    <a:pt x="0" y="1899"/>
                  </a:cubicBezTo>
                  <a:cubicBezTo>
                    <a:pt x="167" y="1902"/>
                    <a:pt x="335" y="1905"/>
                    <a:pt x="497" y="1908"/>
                  </a:cubicBezTo>
                  <a:cubicBezTo>
                    <a:pt x="1256" y="1920"/>
                    <a:pt x="1920" y="1939"/>
                    <a:pt x="1935" y="1939"/>
                  </a:cubicBezTo>
                  <a:lnTo>
                    <a:pt x="1935" y="1"/>
                  </a:lnTo>
                  <a:close/>
                </a:path>
              </a:pathLst>
            </a:custGeom>
            <a:solidFill>
              <a:srgbClr val="3F4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790475" y="2444300"/>
              <a:ext cx="125175" cy="112425"/>
            </a:xfrm>
            <a:custGeom>
              <a:avLst/>
              <a:gdLst/>
              <a:ahLst/>
              <a:cxnLst/>
              <a:rect l="l" t="t" r="r" b="b"/>
              <a:pathLst>
                <a:path w="5007" h="4497" extrusionOk="0">
                  <a:moveTo>
                    <a:pt x="3035" y="0"/>
                  </a:moveTo>
                  <a:lnTo>
                    <a:pt x="2444" y="2064"/>
                  </a:lnTo>
                  <a:lnTo>
                    <a:pt x="1" y="4497"/>
                  </a:lnTo>
                  <a:lnTo>
                    <a:pt x="1" y="4497"/>
                  </a:lnTo>
                  <a:lnTo>
                    <a:pt x="4739" y="3490"/>
                  </a:lnTo>
                  <a:lnTo>
                    <a:pt x="5006" y="198"/>
                  </a:lnTo>
                  <a:lnTo>
                    <a:pt x="3035" y="0"/>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2767750" y="2488650"/>
              <a:ext cx="158550" cy="75500"/>
            </a:xfrm>
            <a:custGeom>
              <a:avLst/>
              <a:gdLst/>
              <a:ahLst/>
              <a:cxnLst/>
              <a:rect l="l" t="t" r="r" b="b"/>
              <a:pathLst>
                <a:path w="6342" h="3020" extrusionOk="0">
                  <a:moveTo>
                    <a:pt x="3352" y="1"/>
                  </a:moveTo>
                  <a:lnTo>
                    <a:pt x="0" y="2955"/>
                  </a:lnTo>
                  <a:lnTo>
                    <a:pt x="6342" y="3020"/>
                  </a:lnTo>
                  <a:lnTo>
                    <a:pt x="5915" y="35"/>
                  </a:lnTo>
                  <a:lnTo>
                    <a:pt x="4667" y="1250"/>
                  </a:lnTo>
                  <a:lnTo>
                    <a:pt x="33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2835250" y="2497150"/>
              <a:ext cx="15800" cy="11275"/>
            </a:xfrm>
            <a:custGeom>
              <a:avLst/>
              <a:gdLst/>
              <a:ahLst/>
              <a:cxnLst/>
              <a:rect l="l" t="t" r="r" b="b"/>
              <a:pathLst>
                <a:path w="632" h="451" extrusionOk="0">
                  <a:moveTo>
                    <a:pt x="49" y="1"/>
                  </a:moveTo>
                  <a:lnTo>
                    <a:pt x="0" y="77"/>
                  </a:lnTo>
                  <a:lnTo>
                    <a:pt x="584" y="451"/>
                  </a:lnTo>
                  <a:lnTo>
                    <a:pt x="632" y="374"/>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2822200" y="2503275"/>
              <a:ext cx="15825" cy="11300"/>
            </a:xfrm>
            <a:custGeom>
              <a:avLst/>
              <a:gdLst/>
              <a:ahLst/>
              <a:cxnLst/>
              <a:rect l="l" t="t" r="r" b="b"/>
              <a:pathLst>
                <a:path w="633" h="452" extrusionOk="0">
                  <a:moveTo>
                    <a:pt x="49" y="0"/>
                  </a:moveTo>
                  <a:lnTo>
                    <a:pt x="1" y="77"/>
                  </a:lnTo>
                  <a:lnTo>
                    <a:pt x="585" y="451"/>
                  </a:lnTo>
                  <a:lnTo>
                    <a:pt x="632" y="375"/>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3046750" y="2462275"/>
              <a:ext cx="122925" cy="100050"/>
            </a:xfrm>
            <a:custGeom>
              <a:avLst/>
              <a:gdLst/>
              <a:ahLst/>
              <a:cxnLst/>
              <a:rect l="l" t="t" r="r" b="b"/>
              <a:pathLst>
                <a:path w="4917" h="4002" extrusionOk="0">
                  <a:moveTo>
                    <a:pt x="2452" y="1"/>
                  </a:moveTo>
                  <a:lnTo>
                    <a:pt x="437" y="111"/>
                  </a:lnTo>
                  <a:lnTo>
                    <a:pt x="0" y="2905"/>
                  </a:lnTo>
                  <a:lnTo>
                    <a:pt x="4917" y="4002"/>
                  </a:lnTo>
                  <a:lnTo>
                    <a:pt x="4917" y="4002"/>
                  </a:lnTo>
                  <a:lnTo>
                    <a:pt x="2285" y="1519"/>
                  </a:lnTo>
                  <a:lnTo>
                    <a:pt x="2452" y="1"/>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3040575" y="2496050"/>
              <a:ext cx="142125" cy="69975"/>
            </a:xfrm>
            <a:custGeom>
              <a:avLst/>
              <a:gdLst/>
              <a:ahLst/>
              <a:cxnLst/>
              <a:rect l="l" t="t" r="r" b="b"/>
              <a:pathLst>
                <a:path w="5685" h="2799" extrusionOk="0">
                  <a:moveTo>
                    <a:pt x="2757" y="0"/>
                  </a:moveTo>
                  <a:lnTo>
                    <a:pt x="1312" y="1316"/>
                  </a:lnTo>
                  <a:lnTo>
                    <a:pt x="436" y="121"/>
                  </a:lnTo>
                  <a:lnTo>
                    <a:pt x="0" y="2733"/>
                  </a:lnTo>
                  <a:lnTo>
                    <a:pt x="5684" y="2798"/>
                  </a:lnTo>
                  <a:lnTo>
                    <a:pt x="2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3108075" y="2504000"/>
              <a:ext cx="16175" cy="10625"/>
            </a:xfrm>
            <a:custGeom>
              <a:avLst/>
              <a:gdLst/>
              <a:ahLst/>
              <a:cxnLst/>
              <a:rect l="l" t="t" r="r" b="b"/>
              <a:pathLst>
                <a:path w="647" h="425" extrusionOk="0">
                  <a:moveTo>
                    <a:pt x="601" y="0"/>
                  </a:moveTo>
                  <a:lnTo>
                    <a:pt x="0" y="347"/>
                  </a:lnTo>
                  <a:lnTo>
                    <a:pt x="46" y="425"/>
                  </a:lnTo>
                  <a:lnTo>
                    <a:pt x="647" y="78"/>
                  </a:lnTo>
                  <a:lnTo>
                    <a:pt x="6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3120825" y="2510725"/>
              <a:ext cx="16175" cy="10650"/>
            </a:xfrm>
            <a:custGeom>
              <a:avLst/>
              <a:gdLst/>
              <a:ahLst/>
              <a:cxnLst/>
              <a:rect l="l" t="t" r="r" b="b"/>
              <a:pathLst>
                <a:path w="647" h="426" extrusionOk="0">
                  <a:moveTo>
                    <a:pt x="601" y="1"/>
                  </a:moveTo>
                  <a:lnTo>
                    <a:pt x="0" y="347"/>
                  </a:lnTo>
                  <a:lnTo>
                    <a:pt x="45" y="425"/>
                  </a:lnTo>
                  <a:lnTo>
                    <a:pt x="647" y="78"/>
                  </a:lnTo>
                  <a:lnTo>
                    <a:pt x="6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2843475" y="1675675"/>
              <a:ext cx="320175" cy="794325"/>
            </a:xfrm>
            <a:custGeom>
              <a:avLst/>
              <a:gdLst/>
              <a:ahLst/>
              <a:cxnLst/>
              <a:rect l="l" t="t" r="r" b="b"/>
              <a:pathLst>
                <a:path w="12807" h="31773" extrusionOk="0">
                  <a:moveTo>
                    <a:pt x="10150" y="1"/>
                  </a:moveTo>
                  <a:lnTo>
                    <a:pt x="4517" y="544"/>
                  </a:lnTo>
                  <a:cubicBezTo>
                    <a:pt x="4517" y="544"/>
                    <a:pt x="3717" y="1131"/>
                    <a:pt x="2917" y="4173"/>
                  </a:cubicBezTo>
                  <a:cubicBezTo>
                    <a:pt x="1941" y="7880"/>
                    <a:pt x="480" y="17523"/>
                    <a:pt x="0" y="31424"/>
                  </a:cubicBezTo>
                  <a:lnTo>
                    <a:pt x="3642" y="31534"/>
                  </a:lnTo>
                  <a:lnTo>
                    <a:pt x="6626" y="10317"/>
                  </a:lnTo>
                  <a:cubicBezTo>
                    <a:pt x="6665" y="10182"/>
                    <a:pt x="6774" y="10120"/>
                    <a:pt x="6883" y="10120"/>
                  </a:cubicBezTo>
                  <a:cubicBezTo>
                    <a:pt x="7025" y="10120"/>
                    <a:pt x="7167" y="10224"/>
                    <a:pt x="7159" y="10405"/>
                  </a:cubicBezTo>
                  <a:lnTo>
                    <a:pt x="8137" y="31772"/>
                  </a:lnTo>
                  <a:lnTo>
                    <a:pt x="11726" y="31633"/>
                  </a:lnTo>
                  <a:cubicBezTo>
                    <a:pt x="11726" y="31633"/>
                    <a:pt x="12806" y="8388"/>
                    <a:pt x="11859" y="4759"/>
                  </a:cubicBezTo>
                  <a:cubicBezTo>
                    <a:pt x="10966" y="1339"/>
                    <a:pt x="10150" y="1"/>
                    <a:pt x="10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2835100" y="2428475"/>
              <a:ext cx="111550" cy="37200"/>
            </a:xfrm>
            <a:custGeom>
              <a:avLst/>
              <a:gdLst/>
              <a:ahLst/>
              <a:cxnLst/>
              <a:rect l="l" t="t" r="r" b="b"/>
              <a:pathLst>
                <a:path w="4462" h="1488" extrusionOk="0">
                  <a:moveTo>
                    <a:pt x="75" y="0"/>
                  </a:moveTo>
                  <a:lnTo>
                    <a:pt x="1" y="1488"/>
                  </a:lnTo>
                  <a:lnTo>
                    <a:pt x="4272" y="1358"/>
                  </a:lnTo>
                  <a:lnTo>
                    <a:pt x="4461" y="148"/>
                  </a:lnTo>
                  <a:lnTo>
                    <a:pt x="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3039575" y="2430300"/>
              <a:ext cx="104125" cy="39050"/>
            </a:xfrm>
            <a:custGeom>
              <a:avLst/>
              <a:gdLst/>
              <a:ahLst/>
              <a:cxnLst/>
              <a:rect l="l" t="t" r="r" b="b"/>
              <a:pathLst>
                <a:path w="4165" h="1562" extrusionOk="0">
                  <a:moveTo>
                    <a:pt x="4164" y="0"/>
                  </a:moveTo>
                  <a:lnTo>
                    <a:pt x="0" y="149"/>
                  </a:lnTo>
                  <a:cubicBezTo>
                    <a:pt x="0" y="149"/>
                    <a:pt x="222" y="1488"/>
                    <a:pt x="149" y="1562"/>
                  </a:cubicBezTo>
                  <a:lnTo>
                    <a:pt x="4144" y="1545"/>
                  </a:lnTo>
                  <a:lnTo>
                    <a:pt x="4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2799800" y="1434725"/>
              <a:ext cx="100650" cy="238875"/>
            </a:xfrm>
            <a:custGeom>
              <a:avLst/>
              <a:gdLst/>
              <a:ahLst/>
              <a:cxnLst/>
              <a:rect l="l" t="t" r="r" b="b"/>
              <a:pathLst>
                <a:path w="4026" h="9555" extrusionOk="0">
                  <a:moveTo>
                    <a:pt x="706" y="0"/>
                  </a:moveTo>
                  <a:cubicBezTo>
                    <a:pt x="530" y="0"/>
                    <a:pt x="375" y="124"/>
                    <a:pt x="337" y="300"/>
                  </a:cubicBezTo>
                  <a:lnTo>
                    <a:pt x="0" y="1926"/>
                  </a:lnTo>
                  <a:lnTo>
                    <a:pt x="19" y="2034"/>
                  </a:lnTo>
                  <a:cubicBezTo>
                    <a:pt x="19" y="2034"/>
                    <a:pt x="2566" y="9555"/>
                    <a:pt x="3927" y="9555"/>
                  </a:cubicBezTo>
                  <a:cubicBezTo>
                    <a:pt x="3960" y="9555"/>
                    <a:pt x="3993" y="9550"/>
                    <a:pt x="4025" y="9541"/>
                  </a:cubicBezTo>
                  <a:lnTo>
                    <a:pt x="4004" y="5633"/>
                  </a:lnTo>
                  <a:cubicBezTo>
                    <a:pt x="4004" y="5634"/>
                    <a:pt x="4003" y="5634"/>
                    <a:pt x="4003" y="5634"/>
                  </a:cubicBezTo>
                  <a:cubicBezTo>
                    <a:pt x="3916" y="5634"/>
                    <a:pt x="1729" y="1288"/>
                    <a:pt x="1729" y="1288"/>
                  </a:cubicBezTo>
                  <a:cubicBezTo>
                    <a:pt x="1729" y="1288"/>
                    <a:pt x="1058" y="178"/>
                    <a:pt x="757" y="4"/>
                  </a:cubicBezTo>
                  <a:cubicBezTo>
                    <a:pt x="740" y="1"/>
                    <a:pt x="723" y="0"/>
                    <a:pt x="706"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2814075" y="1388325"/>
              <a:ext cx="31400" cy="97825"/>
            </a:xfrm>
            <a:custGeom>
              <a:avLst/>
              <a:gdLst/>
              <a:ahLst/>
              <a:cxnLst/>
              <a:rect l="l" t="t" r="r" b="b"/>
              <a:pathLst>
                <a:path w="1256" h="3913" extrusionOk="0">
                  <a:moveTo>
                    <a:pt x="972" y="0"/>
                  </a:moveTo>
                  <a:cubicBezTo>
                    <a:pt x="851" y="0"/>
                    <a:pt x="741" y="85"/>
                    <a:pt x="716" y="210"/>
                  </a:cubicBezTo>
                  <a:lnTo>
                    <a:pt x="28" y="3601"/>
                  </a:lnTo>
                  <a:cubicBezTo>
                    <a:pt x="0" y="3741"/>
                    <a:pt x="90" y="3879"/>
                    <a:pt x="233" y="3907"/>
                  </a:cubicBezTo>
                  <a:cubicBezTo>
                    <a:pt x="250" y="3911"/>
                    <a:pt x="268" y="3913"/>
                    <a:pt x="285" y="3913"/>
                  </a:cubicBezTo>
                  <a:cubicBezTo>
                    <a:pt x="406" y="3913"/>
                    <a:pt x="515" y="3828"/>
                    <a:pt x="539" y="3704"/>
                  </a:cubicBezTo>
                  <a:lnTo>
                    <a:pt x="1228" y="313"/>
                  </a:lnTo>
                  <a:cubicBezTo>
                    <a:pt x="1256" y="173"/>
                    <a:pt x="1164" y="34"/>
                    <a:pt x="1024" y="5"/>
                  </a:cubicBezTo>
                  <a:cubicBezTo>
                    <a:pt x="1006" y="2"/>
                    <a:pt x="98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2811400" y="1437175"/>
              <a:ext cx="30300" cy="32400"/>
            </a:xfrm>
            <a:custGeom>
              <a:avLst/>
              <a:gdLst/>
              <a:ahLst/>
              <a:cxnLst/>
              <a:rect l="l" t="t" r="r" b="b"/>
              <a:pathLst>
                <a:path w="1212" h="1296" extrusionOk="0">
                  <a:moveTo>
                    <a:pt x="955" y="0"/>
                  </a:moveTo>
                  <a:cubicBezTo>
                    <a:pt x="703" y="0"/>
                    <a:pt x="129" y="72"/>
                    <a:pt x="66" y="296"/>
                  </a:cubicBezTo>
                  <a:cubicBezTo>
                    <a:pt x="1" y="529"/>
                    <a:pt x="514" y="540"/>
                    <a:pt x="612" y="540"/>
                  </a:cubicBezTo>
                  <a:cubicBezTo>
                    <a:pt x="622" y="540"/>
                    <a:pt x="628" y="540"/>
                    <a:pt x="628" y="540"/>
                  </a:cubicBezTo>
                  <a:lnTo>
                    <a:pt x="628" y="540"/>
                  </a:lnTo>
                  <a:cubicBezTo>
                    <a:pt x="628" y="540"/>
                    <a:pt x="330" y="1066"/>
                    <a:pt x="586" y="1237"/>
                  </a:cubicBezTo>
                  <a:cubicBezTo>
                    <a:pt x="651" y="1280"/>
                    <a:pt x="722" y="1296"/>
                    <a:pt x="793" y="1296"/>
                  </a:cubicBezTo>
                  <a:cubicBezTo>
                    <a:pt x="1004" y="1296"/>
                    <a:pt x="1211" y="1154"/>
                    <a:pt x="1211" y="1154"/>
                  </a:cubicBezTo>
                  <a:cubicBezTo>
                    <a:pt x="1211" y="1154"/>
                    <a:pt x="1203" y="27"/>
                    <a:pt x="1044" y="5"/>
                  </a:cubicBezTo>
                  <a:cubicBezTo>
                    <a:pt x="1023" y="2"/>
                    <a:pt x="993" y="0"/>
                    <a:pt x="955"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2793725" y="1404900"/>
              <a:ext cx="294025" cy="273650"/>
            </a:xfrm>
            <a:custGeom>
              <a:avLst/>
              <a:gdLst/>
              <a:ahLst/>
              <a:cxnLst/>
              <a:rect l="l" t="t" r="r" b="b"/>
              <a:pathLst>
                <a:path w="11761" h="10946" extrusionOk="0">
                  <a:moveTo>
                    <a:pt x="9014" y="0"/>
                  </a:moveTo>
                  <a:cubicBezTo>
                    <a:pt x="9014" y="0"/>
                    <a:pt x="6757" y="1365"/>
                    <a:pt x="5984" y="2135"/>
                  </a:cubicBezTo>
                  <a:cubicBezTo>
                    <a:pt x="5212" y="2906"/>
                    <a:pt x="4370" y="6818"/>
                    <a:pt x="4370" y="6818"/>
                  </a:cubicBezTo>
                  <a:lnTo>
                    <a:pt x="2492" y="2692"/>
                  </a:lnTo>
                  <a:lnTo>
                    <a:pt x="1" y="4384"/>
                  </a:lnTo>
                  <a:cubicBezTo>
                    <a:pt x="1" y="4384"/>
                    <a:pt x="2917" y="10905"/>
                    <a:pt x="4182" y="10945"/>
                  </a:cubicBezTo>
                  <a:cubicBezTo>
                    <a:pt x="4186" y="10946"/>
                    <a:pt x="4189" y="10946"/>
                    <a:pt x="4192" y="10946"/>
                  </a:cubicBezTo>
                  <a:cubicBezTo>
                    <a:pt x="5483" y="10946"/>
                    <a:pt x="11761" y="3741"/>
                    <a:pt x="9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2939150" y="1249025"/>
              <a:ext cx="146400" cy="138500"/>
            </a:xfrm>
            <a:custGeom>
              <a:avLst/>
              <a:gdLst/>
              <a:ahLst/>
              <a:cxnLst/>
              <a:rect l="l" t="t" r="r" b="b"/>
              <a:pathLst>
                <a:path w="5856" h="5540" extrusionOk="0">
                  <a:moveTo>
                    <a:pt x="2475" y="0"/>
                  </a:moveTo>
                  <a:cubicBezTo>
                    <a:pt x="1430" y="0"/>
                    <a:pt x="426" y="519"/>
                    <a:pt x="184" y="1311"/>
                  </a:cubicBezTo>
                  <a:cubicBezTo>
                    <a:pt x="149" y="1423"/>
                    <a:pt x="78" y="1599"/>
                    <a:pt x="1" y="1796"/>
                  </a:cubicBezTo>
                  <a:cubicBezTo>
                    <a:pt x="31" y="1881"/>
                    <a:pt x="45" y="1978"/>
                    <a:pt x="41" y="2087"/>
                  </a:cubicBezTo>
                  <a:cubicBezTo>
                    <a:pt x="4" y="3241"/>
                    <a:pt x="382" y="4447"/>
                    <a:pt x="1370" y="5132"/>
                  </a:cubicBezTo>
                  <a:cubicBezTo>
                    <a:pt x="1771" y="5410"/>
                    <a:pt x="2242" y="5540"/>
                    <a:pt x="2715" y="5540"/>
                  </a:cubicBezTo>
                  <a:cubicBezTo>
                    <a:pt x="3343" y="5540"/>
                    <a:pt x="3976" y="5312"/>
                    <a:pt x="4461" y="4899"/>
                  </a:cubicBezTo>
                  <a:cubicBezTo>
                    <a:pt x="5856" y="3712"/>
                    <a:pt x="5432" y="988"/>
                    <a:pt x="3885" y="357"/>
                  </a:cubicBezTo>
                  <a:cubicBezTo>
                    <a:pt x="3672" y="271"/>
                    <a:pt x="3081" y="211"/>
                    <a:pt x="2991" y="43"/>
                  </a:cubicBezTo>
                  <a:cubicBezTo>
                    <a:pt x="2820" y="14"/>
                    <a:pt x="2647" y="0"/>
                    <a:pt x="24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2932325" y="1272700"/>
              <a:ext cx="129575" cy="192925"/>
            </a:xfrm>
            <a:custGeom>
              <a:avLst/>
              <a:gdLst/>
              <a:ahLst/>
              <a:cxnLst/>
              <a:rect l="l" t="t" r="r" b="b"/>
              <a:pathLst>
                <a:path w="5183" h="7717" extrusionOk="0">
                  <a:moveTo>
                    <a:pt x="2052" y="0"/>
                  </a:moveTo>
                  <a:cubicBezTo>
                    <a:pt x="1916" y="0"/>
                    <a:pt x="1805" y="25"/>
                    <a:pt x="1735" y="36"/>
                  </a:cubicBezTo>
                  <a:cubicBezTo>
                    <a:pt x="1376" y="93"/>
                    <a:pt x="0" y="421"/>
                    <a:pt x="89" y="2419"/>
                  </a:cubicBezTo>
                  <a:cubicBezTo>
                    <a:pt x="169" y="4216"/>
                    <a:pt x="835" y="4664"/>
                    <a:pt x="1329" y="4664"/>
                  </a:cubicBezTo>
                  <a:cubicBezTo>
                    <a:pt x="1428" y="4664"/>
                    <a:pt x="1520" y="4646"/>
                    <a:pt x="1599" y="4617"/>
                  </a:cubicBezTo>
                  <a:cubicBezTo>
                    <a:pt x="1609" y="4614"/>
                    <a:pt x="1619" y="4612"/>
                    <a:pt x="1628" y="4612"/>
                  </a:cubicBezTo>
                  <a:cubicBezTo>
                    <a:pt x="1968" y="4612"/>
                    <a:pt x="2071" y="6909"/>
                    <a:pt x="1885" y="7221"/>
                  </a:cubicBezTo>
                  <a:cubicBezTo>
                    <a:pt x="2001" y="7580"/>
                    <a:pt x="2250" y="7716"/>
                    <a:pt x="2561" y="7716"/>
                  </a:cubicBezTo>
                  <a:cubicBezTo>
                    <a:pt x="3553" y="7716"/>
                    <a:pt x="5182" y="6327"/>
                    <a:pt x="5182" y="6327"/>
                  </a:cubicBezTo>
                  <a:cubicBezTo>
                    <a:pt x="5182" y="6327"/>
                    <a:pt x="4092" y="6110"/>
                    <a:pt x="3995" y="4850"/>
                  </a:cubicBezTo>
                  <a:cubicBezTo>
                    <a:pt x="3950" y="4279"/>
                    <a:pt x="3888" y="3830"/>
                    <a:pt x="4000" y="3577"/>
                  </a:cubicBezTo>
                  <a:cubicBezTo>
                    <a:pt x="4035" y="3495"/>
                    <a:pt x="4224" y="3410"/>
                    <a:pt x="4309" y="3376"/>
                  </a:cubicBezTo>
                  <a:cubicBezTo>
                    <a:pt x="4596" y="3260"/>
                    <a:pt x="4986" y="2803"/>
                    <a:pt x="4745" y="2313"/>
                  </a:cubicBezTo>
                  <a:cubicBezTo>
                    <a:pt x="4624" y="2064"/>
                    <a:pt x="4450" y="1994"/>
                    <a:pt x="4284" y="1994"/>
                  </a:cubicBezTo>
                  <a:cubicBezTo>
                    <a:pt x="4126" y="1994"/>
                    <a:pt x="3975" y="2057"/>
                    <a:pt x="3881" y="2090"/>
                  </a:cubicBezTo>
                  <a:cubicBezTo>
                    <a:pt x="3872" y="2093"/>
                    <a:pt x="3863" y="2094"/>
                    <a:pt x="3854" y="2094"/>
                  </a:cubicBezTo>
                  <a:cubicBezTo>
                    <a:pt x="3816" y="2094"/>
                    <a:pt x="3781" y="2070"/>
                    <a:pt x="3770" y="2033"/>
                  </a:cubicBezTo>
                  <a:cubicBezTo>
                    <a:pt x="3217" y="256"/>
                    <a:pt x="2495" y="0"/>
                    <a:pt x="2052"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2950675" y="1267400"/>
              <a:ext cx="81450" cy="57550"/>
            </a:xfrm>
            <a:custGeom>
              <a:avLst/>
              <a:gdLst/>
              <a:ahLst/>
              <a:cxnLst/>
              <a:rect l="l" t="t" r="r" b="b"/>
              <a:pathLst>
                <a:path w="3258" h="2302" extrusionOk="0">
                  <a:moveTo>
                    <a:pt x="1486" y="1"/>
                  </a:moveTo>
                  <a:cubicBezTo>
                    <a:pt x="1093" y="1"/>
                    <a:pt x="606" y="114"/>
                    <a:pt x="0" y="390"/>
                  </a:cubicBezTo>
                  <a:cubicBezTo>
                    <a:pt x="0" y="390"/>
                    <a:pt x="2705" y="2210"/>
                    <a:pt x="3100" y="2302"/>
                  </a:cubicBezTo>
                  <a:cubicBezTo>
                    <a:pt x="3100" y="2302"/>
                    <a:pt x="3257" y="1"/>
                    <a:pt x="14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3031275" y="1332425"/>
              <a:ext cx="15425" cy="15050"/>
            </a:xfrm>
            <a:custGeom>
              <a:avLst/>
              <a:gdLst/>
              <a:ahLst/>
              <a:cxnLst/>
              <a:rect l="l" t="t" r="r" b="b"/>
              <a:pathLst>
                <a:path w="617" h="602" extrusionOk="0">
                  <a:moveTo>
                    <a:pt x="325" y="0"/>
                  </a:moveTo>
                  <a:cubicBezTo>
                    <a:pt x="187" y="0"/>
                    <a:pt x="44" y="124"/>
                    <a:pt x="1" y="602"/>
                  </a:cubicBezTo>
                  <a:lnTo>
                    <a:pt x="616" y="146"/>
                  </a:lnTo>
                  <a:cubicBezTo>
                    <a:pt x="616" y="146"/>
                    <a:pt x="474" y="0"/>
                    <a:pt x="325"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2974625" y="1337475"/>
              <a:ext cx="27025" cy="24125"/>
            </a:xfrm>
            <a:custGeom>
              <a:avLst/>
              <a:gdLst/>
              <a:ahLst/>
              <a:cxnLst/>
              <a:rect l="l" t="t" r="r" b="b"/>
              <a:pathLst>
                <a:path w="1081" h="965" extrusionOk="0">
                  <a:moveTo>
                    <a:pt x="542" y="1"/>
                  </a:moveTo>
                  <a:cubicBezTo>
                    <a:pt x="493" y="1"/>
                    <a:pt x="443" y="8"/>
                    <a:pt x="394" y="24"/>
                  </a:cubicBezTo>
                  <a:cubicBezTo>
                    <a:pt x="141" y="106"/>
                    <a:pt x="0" y="375"/>
                    <a:pt x="82" y="629"/>
                  </a:cubicBezTo>
                  <a:cubicBezTo>
                    <a:pt x="147" y="834"/>
                    <a:pt x="337" y="965"/>
                    <a:pt x="541" y="965"/>
                  </a:cubicBezTo>
                  <a:cubicBezTo>
                    <a:pt x="589" y="965"/>
                    <a:pt x="638" y="957"/>
                    <a:pt x="687" y="942"/>
                  </a:cubicBezTo>
                  <a:cubicBezTo>
                    <a:pt x="940" y="860"/>
                    <a:pt x="1080" y="591"/>
                    <a:pt x="999" y="336"/>
                  </a:cubicBezTo>
                  <a:cubicBezTo>
                    <a:pt x="934" y="131"/>
                    <a:pt x="745" y="1"/>
                    <a:pt x="54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2934600" y="1336275"/>
              <a:ext cx="11300" cy="22325"/>
            </a:xfrm>
            <a:custGeom>
              <a:avLst/>
              <a:gdLst/>
              <a:ahLst/>
              <a:cxnLst/>
              <a:rect l="l" t="t" r="r" b="b"/>
              <a:pathLst>
                <a:path w="452" h="893" extrusionOk="0">
                  <a:moveTo>
                    <a:pt x="22" y="1"/>
                  </a:moveTo>
                  <a:cubicBezTo>
                    <a:pt x="22" y="2"/>
                    <a:pt x="0" y="573"/>
                    <a:pt x="157" y="893"/>
                  </a:cubicBezTo>
                  <a:cubicBezTo>
                    <a:pt x="352" y="783"/>
                    <a:pt x="451" y="548"/>
                    <a:pt x="380" y="326"/>
                  </a:cubicBezTo>
                  <a:cubicBezTo>
                    <a:pt x="326" y="156"/>
                    <a:pt x="186" y="36"/>
                    <a:pt x="2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2948850" y="1334325"/>
              <a:ext cx="8950" cy="13350"/>
            </a:xfrm>
            <a:custGeom>
              <a:avLst/>
              <a:gdLst/>
              <a:ahLst/>
              <a:cxnLst/>
              <a:rect l="l" t="t" r="r" b="b"/>
              <a:pathLst>
                <a:path w="358" h="534" extrusionOk="0">
                  <a:moveTo>
                    <a:pt x="297" y="0"/>
                  </a:moveTo>
                  <a:lnTo>
                    <a:pt x="30" y="405"/>
                  </a:lnTo>
                  <a:cubicBezTo>
                    <a:pt x="1" y="448"/>
                    <a:pt x="29" y="506"/>
                    <a:pt x="80" y="510"/>
                  </a:cubicBezTo>
                  <a:lnTo>
                    <a:pt x="357" y="533"/>
                  </a:lnTo>
                  <a:lnTo>
                    <a:pt x="297" y="0"/>
                  </a:ln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2964600" y="1313475"/>
              <a:ext cx="12650" cy="6775"/>
            </a:xfrm>
            <a:custGeom>
              <a:avLst/>
              <a:gdLst/>
              <a:ahLst/>
              <a:cxnLst/>
              <a:rect l="l" t="t" r="r" b="b"/>
              <a:pathLst>
                <a:path w="506" h="271" extrusionOk="0">
                  <a:moveTo>
                    <a:pt x="205" y="0"/>
                  </a:moveTo>
                  <a:cubicBezTo>
                    <a:pt x="109" y="0"/>
                    <a:pt x="25" y="54"/>
                    <a:pt x="1" y="140"/>
                  </a:cubicBezTo>
                  <a:cubicBezTo>
                    <a:pt x="1" y="140"/>
                    <a:pt x="20" y="137"/>
                    <a:pt x="52" y="137"/>
                  </a:cubicBezTo>
                  <a:cubicBezTo>
                    <a:pt x="132" y="137"/>
                    <a:pt x="292" y="153"/>
                    <a:pt x="444" y="261"/>
                  </a:cubicBezTo>
                  <a:cubicBezTo>
                    <a:pt x="453" y="268"/>
                    <a:pt x="459" y="271"/>
                    <a:pt x="464" y="271"/>
                  </a:cubicBezTo>
                  <a:cubicBezTo>
                    <a:pt x="506" y="271"/>
                    <a:pt x="385" y="40"/>
                    <a:pt x="274" y="9"/>
                  </a:cubicBezTo>
                  <a:cubicBezTo>
                    <a:pt x="251" y="3"/>
                    <a:pt x="228"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2937125" y="1312400"/>
              <a:ext cx="12725" cy="6675"/>
            </a:xfrm>
            <a:custGeom>
              <a:avLst/>
              <a:gdLst/>
              <a:ahLst/>
              <a:cxnLst/>
              <a:rect l="l" t="t" r="r" b="b"/>
              <a:pathLst>
                <a:path w="509" h="267" extrusionOk="0">
                  <a:moveTo>
                    <a:pt x="303" y="0"/>
                  </a:moveTo>
                  <a:cubicBezTo>
                    <a:pt x="281" y="0"/>
                    <a:pt x="258" y="3"/>
                    <a:pt x="236" y="9"/>
                  </a:cubicBezTo>
                  <a:cubicBezTo>
                    <a:pt x="125" y="37"/>
                    <a:pt x="1" y="267"/>
                    <a:pt x="44" y="267"/>
                  </a:cubicBezTo>
                  <a:cubicBezTo>
                    <a:pt x="48" y="267"/>
                    <a:pt x="55" y="264"/>
                    <a:pt x="64" y="258"/>
                  </a:cubicBezTo>
                  <a:cubicBezTo>
                    <a:pt x="213" y="156"/>
                    <a:pt x="366" y="140"/>
                    <a:pt x="448" y="140"/>
                  </a:cubicBezTo>
                  <a:cubicBezTo>
                    <a:pt x="486" y="140"/>
                    <a:pt x="508" y="143"/>
                    <a:pt x="508" y="143"/>
                  </a:cubicBezTo>
                  <a:cubicBezTo>
                    <a:pt x="485" y="57"/>
                    <a:pt x="400"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2963125" y="1331800"/>
              <a:ext cx="4425" cy="8600"/>
            </a:xfrm>
            <a:custGeom>
              <a:avLst/>
              <a:gdLst/>
              <a:ahLst/>
              <a:cxnLst/>
              <a:rect l="l" t="t" r="r" b="b"/>
              <a:pathLst>
                <a:path w="177" h="344" extrusionOk="0">
                  <a:moveTo>
                    <a:pt x="96" y="0"/>
                  </a:moveTo>
                  <a:cubicBezTo>
                    <a:pt x="51" y="0"/>
                    <a:pt x="11" y="74"/>
                    <a:pt x="6" y="167"/>
                  </a:cubicBezTo>
                  <a:cubicBezTo>
                    <a:pt x="1" y="261"/>
                    <a:pt x="34" y="340"/>
                    <a:pt x="79" y="343"/>
                  </a:cubicBezTo>
                  <a:cubicBezTo>
                    <a:pt x="80" y="343"/>
                    <a:pt x="81" y="343"/>
                    <a:pt x="81" y="343"/>
                  </a:cubicBezTo>
                  <a:cubicBezTo>
                    <a:pt x="126" y="343"/>
                    <a:pt x="166" y="269"/>
                    <a:pt x="171" y="176"/>
                  </a:cubicBezTo>
                  <a:cubicBezTo>
                    <a:pt x="176" y="82"/>
                    <a:pt x="142" y="3"/>
                    <a:pt x="98" y="0"/>
                  </a:cubicBezTo>
                  <a:cubicBezTo>
                    <a:pt x="97" y="0"/>
                    <a:pt x="97"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942675" y="1330750"/>
              <a:ext cx="4225" cy="8225"/>
            </a:xfrm>
            <a:custGeom>
              <a:avLst/>
              <a:gdLst/>
              <a:ahLst/>
              <a:cxnLst/>
              <a:rect l="l" t="t" r="r" b="b"/>
              <a:pathLst>
                <a:path w="169" h="329" extrusionOk="0">
                  <a:moveTo>
                    <a:pt x="90" y="1"/>
                  </a:moveTo>
                  <a:cubicBezTo>
                    <a:pt x="48" y="1"/>
                    <a:pt x="9" y="71"/>
                    <a:pt x="4" y="160"/>
                  </a:cubicBezTo>
                  <a:cubicBezTo>
                    <a:pt x="0" y="251"/>
                    <a:pt x="31" y="325"/>
                    <a:pt x="76" y="328"/>
                  </a:cubicBezTo>
                  <a:cubicBezTo>
                    <a:pt x="76" y="328"/>
                    <a:pt x="77" y="328"/>
                    <a:pt x="77" y="328"/>
                  </a:cubicBezTo>
                  <a:cubicBezTo>
                    <a:pt x="120" y="328"/>
                    <a:pt x="158" y="258"/>
                    <a:pt x="163" y="169"/>
                  </a:cubicBezTo>
                  <a:cubicBezTo>
                    <a:pt x="168" y="78"/>
                    <a:pt x="138" y="4"/>
                    <a:pt x="92" y="1"/>
                  </a:cubicBezTo>
                  <a:cubicBezTo>
                    <a:pt x="91" y="1"/>
                    <a:pt x="91"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2974925" y="1377475"/>
              <a:ext cx="33750" cy="20425"/>
            </a:xfrm>
            <a:custGeom>
              <a:avLst/>
              <a:gdLst/>
              <a:ahLst/>
              <a:cxnLst/>
              <a:rect l="l" t="t" r="r" b="b"/>
              <a:pathLst>
                <a:path w="1350" h="817" extrusionOk="0">
                  <a:moveTo>
                    <a:pt x="1151" y="0"/>
                  </a:moveTo>
                  <a:cubicBezTo>
                    <a:pt x="1137" y="0"/>
                    <a:pt x="1120" y="4"/>
                    <a:pt x="1098" y="13"/>
                  </a:cubicBezTo>
                  <a:cubicBezTo>
                    <a:pt x="671" y="191"/>
                    <a:pt x="1" y="419"/>
                    <a:pt x="1" y="419"/>
                  </a:cubicBezTo>
                  <a:cubicBezTo>
                    <a:pt x="115" y="710"/>
                    <a:pt x="269" y="817"/>
                    <a:pt x="428" y="817"/>
                  </a:cubicBezTo>
                  <a:cubicBezTo>
                    <a:pt x="868" y="817"/>
                    <a:pt x="1349" y="0"/>
                    <a:pt x="1151"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037600" y="1425425"/>
              <a:ext cx="10925" cy="8875"/>
            </a:xfrm>
            <a:custGeom>
              <a:avLst/>
              <a:gdLst/>
              <a:ahLst/>
              <a:cxnLst/>
              <a:rect l="l" t="t" r="r" b="b"/>
              <a:pathLst>
                <a:path w="437" h="355" extrusionOk="0">
                  <a:moveTo>
                    <a:pt x="376" y="1"/>
                  </a:moveTo>
                  <a:cubicBezTo>
                    <a:pt x="269" y="1"/>
                    <a:pt x="22" y="69"/>
                    <a:pt x="22" y="69"/>
                  </a:cubicBezTo>
                  <a:lnTo>
                    <a:pt x="1" y="354"/>
                  </a:lnTo>
                  <a:cubicBezTo>
                    <a:pt x="168" y="246"/>
                    <a:pt x="336" y="137"/>
                    <a:pt x="415" y="38"/>
                  </a:cubicBezTo>
                  <a:cubicBezTo>
                    <a:pt x="436" y="11"/>
                    <a:pt x="416" y="1"/>
                    <a:pt x="376" y="1"/>
                  </a:cubicBezTo>
                  <a:close/>
                </a:path>
              </a:pathLst>
            </a:custGeom>
            <a:solidFill>
              <a:srgbClr val="A5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2924675" y="1415475"/>
              <a:ext cx="220775" cy="295625"/>
            </a:xfrm>
            <a:custGeom>
              <a:avLst/>
              <a:gdLst/>
              <a:ahLst/>
              <a:cxnLst/>
              <a:rect l="l" t="t" r="r" b="b"/>
              <a:pathLst>
                <a:path w="8831" h="11825" extrusionOk="0">
                  <a:moveTo>
                    <a:pt x="2068" y="502"/>
                  </a:moveTo>
                  <a:cubicBezTo>
                    <a:pt x="2068" y="503"/>
                    <a:pt x="2068" y="503"/>
                    <a:pt x="2068" y="503"/>
                  </a:cubicBezTo>
                  <a:lnTo>
                    <a:pt x="2068" y="503"/>
                  </a:lnTo>
                  <a:cubicBezTo>
                    <a:pt x="2068" y="503"/>
                    <a:pt x="2068" y="503"/>
                    <a:pt x="2068" y="502"/>
                  </a:cubicBezTo>
                  <a:close/>
                  <a:moveTo>
                    <a:pt x="4745" y="0"/>
                  </a:moveTo>
                  <a:cubicBezTo>
                    <a:pt x="4745" y="1"/>
                    <a:pt x="3723" y="1264"/>
                    <a:pt x="2893" y="1264"/>
                  </a:cubicBezTo>
                  <a:cubicBezTo>
                    <a:pt x="2562" y="1264"/>
                    <a:pt x="2261" y="1063"/>
                    <a:pt x="2068" y="503"/>
                  </a:cubicBezTo>
                  <a:lnTo>
                    <a:pt x="2068" y="503"/>
                  </a:lnTo>
                  <a:cubicBezTo>
                    <a:pt x="2110" y="645"/>
                    <a:pt x="1" y="4605"/>
                    <a:pt x="48" y="5847"/>
                  </a:cubicBezTo>
                  <a:cubicBezTo>
                    <a:pt x="96" y="7102"/>
                    <a:pt x="927" y="11131"/>
                    <a:pt x="859" y="11318"/>
                  </a:cubicBezTo>
                  <a:cubicBezTo>
                    <a:pt x="859" y="11318"/>
                    <a:pt x="1849" y="11824"/>
                    <a:pt x="4389" y="11824"/>
                  </a:cubicBezTo>
                  <a:cubicBezTo>
                    <a:pt x="5394" y="11824"/>
                    <a:pt x="6641" y="11745"/>
                    <a:pt x="8164" y="11524"/>
                  </a:cubicBezTo>
                  <a:cubicBezTo>
                    <a:pt x="8685" y="6841"/>
                    <a:pt x="8830" y="2868"/>
                    <a:pt x="7087" y="1394"/>
                  </a:cubicBezTo>
                  <a:cubicBezTo>
                    <a:pt x="7087" y="1394"/>
                    <a:pt x="5200" y="39"/>
                    <a:pt x="4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2990550" y="1415475"/>
              <a:ext cx="171225" cy="332875"/>
            </a:xfrm>
            <a:custGeom>
              <a:avLst/>
              <a:gdLst/>
              <a:ahLst/>
              <a:cxnLst/>
              <a:rect l="l" t="t" r="r" b="b"/>
              <a:pathLst>
                <a:path w="6849" h="13315" extrusionOk="0">
                  <a:moveTo>
                    <a:pt x="2110" y="0"/>
                  </a:moveTo>
                  <a:cubicBezTo>
                    <a:pt x="2110" y="0"/>
                    <a:pt x="1763" y="427"/>
                    <a:pt x="1310" y="786"/>
                  </a:cubicBezTo>
                  <a:cubicBezTo>
                    <a:pt x="1326" y="888"/>
                    <a:pt x="1325" y="998"/>
                    <a:pt x="1300" y="1116"/>
                  </a:cubicBezTo>
                  <a:cubicBezTo>
                    <a:pt x="562" y="4608"/>
                    <a:pt x="0" y="9492"/>
                    <a:pt x="436" y="13048"/>
                  </a:cubicBezTo>
                  <a:cubicBezTo>
                    <a:pt x="1264" y="13083"/>
                    <a:pt x="3352" y="13314"/>
                    <a:pt x="5159" y="13314"/>
                  </a:cubicBezTo>
                  <a:cubicBezTo>
                    <a:pt x="5776" y="13314"/>
                    <a:pt x="6359" y="13287"/>
                    <a:pt x="6849" y="13216"/>
                  </a:cubicBezTo>
                  <a:cubicBezTo>
                    <a:pt x="6603" y="9707"/>
                    <a:pt x="6750" y="5794"/>
                    <a:pt x="6162" y="3368"/>
                  </a:cubicBezTo>
                  <a:cubicBezTo>
                    <a:pt x="5901" y="2287"/>
                    <a:pt x="5163" y="1382"/>
                    <a:pt x="4165" y="888"/>
                  </a:cubicBezTo>
                  <a:cubicBezTo>
                    <a:pt x="3380" y="498"/>
                    <a:pt x="2375" y="23"/>
                    <a:pt x="2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2906625" y="1422900"/>
              <a:ext cx="79250" cy="324350"/>
            </a:xfrm>
            <a:custGeom>
              <a:avLst/>
              <a:gdLst/>
              <a:ahLst/>
              <a:cxnLst/>
              <a:rect l="l" t="t" r="r" b="b"/>
              <a:pathLst>
                <a:path w="3170" h="12974" extrusionOk="0">
                  <a:moveTo>
                    <a:pt x="2947" y="1"/>
                  </a:moveTo>
                  <a:lnTo>
                    <a:pt x="2947" y="1"/>
                  </a:lnTo>
                  <a:cubicBezTo>
                    <a:pt x="2947" y="1"/>
                    <a:pt x="2947" y="1"/>
                    <a:pt x="2947" y="1"/>
                  </a:cubicBezTo>
                  <a:lnTo>
                    <a:pt x="2947" y="1"/>
                  </a:lnTo>
                  <a:cubicBezTo>
                    <a:pt x="2947" y="1"/>
                    <a:pt x="2947" y="1"/>
                    <a:pt x="2947" y="1"/>
                  </a:cubicBezTo>
                  <a:close/>
                  <a:moveTo>
                    <a:pt x="2947" y="1"/>
                  </a:moveTo>
                  <a:lnTo>
                    <a:pt x="2947" y="1"/>
                  </a:lnTo>
                  <a:cubicBezTo>
                    <a:pt x="2990" y="140"/>
                    <a:pt x="723" y="4307"/>
                    <a:pt x="769" y="5550"/>
                  </a:cubicBezTo>
                  <a:cubicBezTo>
                    <a:pt x="817" y="6805"/>
                    <a:pt x="71" y="12730"/>
                    <a:pt x="1" y="12919"/>
                  </a:cubicBezTo>
                  <a:cubicBezTo>
                    <a:pt x="1" y="12919"/>
                    <a:pt x="632" y="12893"/>
                    <a:pt x="1327" y="12893"/>
                  </a:cubicBezTo>
                  <a:cubicBezTo>
                    <a:pt x="1893" y="12893"/>
                    <a:pt x="2502" y="12910"/>
                    <a:pt x="2845" y="12974"/>
                  </a:cubicBezTo>
                  <a:cubicBezTo>
                    <a:pt x="2443" y="9406"/>
                    <a:pt x="2459" y="4265"/>
                    <a:pt x="3170" y="744"/>
                  </a:cubicBezTo>
                  <a:cubicBezTo>
                    <a:pt x="3093" y="636"/>
                    <a:pt x="3006" y="171"/>
                    <a:pt x="2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2909700" y="1571825"/>
              <a:ext cx="22875" cy="15650"/>
            </a:xfrm>
            <a:custGeom>
              <a:avLst/>
              <a:gdLst/>
              <a:ahLst/>
              <a:cxnLst/>
              <a:rect l="l" t="t" r="r" b="b"/>
              <a:pathLst>
                <a:path w="915" h="626" extrusionOk="0">
                  <a:moveTo>
                    <a:pt x="491" y="0"/>
                  </a:moveTo>
                  <a:cubicBezTo>
                    <a:pt x="332" y="0"/>
                    <a:pt x="194" y="130"/>
                    <a:pt x="110" y="269"/>
                  </a:cubicBezTo>
                  <a:cubicBezTo>
                    <a:pt x="69" y="337"/>
                    <a:pt x="35" y="410"/>
                    <a:pt x="11" y="488"/>
                  </a:cubicBezTo>
                  <a:cubicBezTo>
                    <a:pt x="4" y="509"/>
                    <a:pt x="1" y="536"/>
                    <a:pt x="17" y="547"/>
                  </a:cubicBezTo>
                  <a:cubicBezTo>
                    <a:pt x="23" y="552"/>
                    <a:pt x="29" y="553"/>
                    <a:pt x="36" y="553"/>
                  </a:cubicBezTo>
                  <a:cubicBezTo>
                    <a:pt x="42" y="553"/>
                    <a:pt x="49" y="552"/>
                    <a:pt x="54" y="552"/>
                  </a:cubicBezTo>
                  <a:cubicBezTo>
                    <a:pt x="82" y="548"/>
                    <a:pt x="110" y="547"/>
                    <a:pt x="138" y="547"/>
                  </a:cubicBezTo>
                  <a:cubicBezTo>
                    <a:pt x="344" y="547"/>
                    <a:pt x="549" y="625"/>
                    <a:pt x="755" y="625"/>
                  </a:cubicBezTo>
                  <a:cubicBezTo>
                    <a:pt x="785" y="625"/>
                    <a:pt x="815" y="624"/>
                    <a:pt x="845" y="620"/>
                  </a:cubicBezTo>
                  <a:lnTo>
                    <a:pt x="914" y="603"/>
                  </a:lnTo>
                  <a:cubicBezTo>
                    <a:pt x="896" y="474"/>
                    <a:pt x="877" y="344"/>
                    <a:pt x="816" y="227"/>
                  </a:cubicBezTo>
                  <a:cubicBezTo>
                    <a:pt x="756" y="113"/>
                    <a:pt x="648" y="13"/>
                    <a:pt x="518" y="1"/>
                  </a:cubicBezTo>
                  <a:cubicBezTo>
                    <a:pt x="509" y="0"/>
                    <a:pt x="500" y="0"/>
                    <a:pt x="491" y="0"/>
                  </a:cubicBezTo>
                  <a:close/>
                </a:path>
              </a:pathLst>
            </a:custGeom>
            <a:solidFill>
              <a:srgbClr val="3C46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2906225" y="1584825"/>
              <a:ext cx="29375" cy="5900"/>
            </a:xfrm>
            <a:custGeom>
              <a:avLst/>
              <a:gdLst/>
              <a:ahLst/>
              <a:cxnLst/>
              <a:rect l="l" t="t" r="r" b="b"/>
              <a:pathLst>
                <a:path w="1175" h="236" extrusionOk="0">
                  <a:moveTo>
                    <a:pt x="111" y="1"/>
                  </a:moveTo>
                  <a:cubicBezTo>
                    <a:pt x="51" y="1"/>
                    <a:pt x="2" y="50"/>
                    <a:pt x="1" y="110"/>
                  </a:cubicBezTo>
                  <a:cubicBezTo>
                    <a:pt x="0" y="172"/>
                    <a:pt x="51" y="223"/>
                    <a:pt x="111" y="224"/>
                  </a:cubicBezTo>
                  <a:lnTo>
                    <a:pt x="1060" y="235"/>
                  </a:lnTo>
                  <a:cubicBezTo>
                    <a:pt x="1061" y="235"/>
                    <a:pt x="1062" y="235"/>
                    <a:pt x="1063" y="235"/>
                  </a:cubicBezTo>
                  <a:cubicBezTo>
                    <a:pt x="1124" y="235"/>
                    <a:pt x="1172" y="185"/>
                    <a:pt x="1173" y="126"/>
                  </a:cubicBezTo>
                  <a:cubicBezTo>
                    <a:pt x="1174" y="64"/>
                    <a:pt x="1125" y="13"/>
                    <a:pt x="1064" y="12"/>
                  </a:cubicBezTo>
                  <a:lnTo>
                    <a:pt x="115" y="1"/>
                  </a:lnTo>
                  <a:cubicBezTo>
                    <a:pt x="114" y="1"/>
                    <a:pt x="112" y="1"/>
                    <a:pt x="111" y="1"/>
                  </a:cubicBezTo>
                  <a:close/>
                </a:path>
              </a:pathLst>
            </a:custGeom>
            <a:solidFill>
              <a:srgbClr val="B0B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2782375" y="1455025"/>
              <a:ext cx="129475" cy="169775"/>
            </a:xfrm>
            <a:custGeom>
              <a:avLst/>
              <a:gdLst/>
              <a:ahLst/>
              <a:cxnLst/>
              <a:rect l="l" t="t" r="r" b="b"/>
              <a:pathLst>
                <a:path w="5179" h="6791" extrusionOk="0">
                  <a:moveTo>
                    <a:pt x="133" y="1"/>
                  </a:moveTo>
                  <a:cubicBezTo>
                    <a:pt x="60" y="1"/>
                    <a:pt x="0" y="75"/>
                    <a:pt x="25" y="155"/>
                  </a:cubicBezTo>
                  <a:lnTo>
                    <a:pt x="1476" y="4754"/>
                  </a:lnTo>
                  <a:cubicBezTo>
                    <a:pt x="1553" y="5002"/>
                    <a:pt x="1728" y="5204"/>
                    <a:pt x="1956" y="5313"/>
                  </a:cubicBezTo>
                  <a:lnTo>
                    <a:pt x="4998" y="6780"/>
                  </a:lnTo>
                  <a:cubicBezTo>
                    <a:pt x="5014" y="6787"/>
                    <a:pt x="5030" y="6791"/>
                    <a:pt x="5046" y="6791"/>
                  </a:cubicBezTo>
                  <a:cubicBezTo>
                    <a:pt x="5118" y="6791"/>
                    <a:pt x="5178" y="6717"/>
                    <a:pt x="5155" y="6637"/>
                  </a:cubicBezTo>
                  <a:lnTo>
                    <a:pt x="3721" y="1944"/>
                  </a:lnTo>
                  <a:cubicBezTo>
                    <a:pt x="3640" y="1683"/>
                    <a:pt x="3455" y="1473"/>
                    <a:pt x="3215" y="1364"/>
                  </a:cubicBezTo>
                  <a:lnTo>
                    <a:pt x="179" y="11"/>
                  </a:lnTo>
                  <a:cubicBezTo>
                    <a:pt x="164" y="4"/>
                    <a:pt x="148" y="1"/>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2777450" y="1462375"/>
              <a:ext cx="129450" cy="169800"/>
            </a:xfrm>
            <a:custGeom>
              <a:avLst/>
              <a:gdLst/>
              <a:ahLst/>
              <a:cxnLst/>
              <a:rect l="l" t="t" r="r" b="b"/>
              <a:pathLst>
                <a:path w="5178" h="6792" extrusionOk="0">
                  <a:moveTo>
                    <a:pt x="133" y="1"/>
                  </a:moveTo>
                  <a:cubicBezTo>
                    <a:pt x="60" y="1"/>
                    <a:pt x="0" y="75"/>
                    <a:pt x="25" y="155"/>
                  </a:cubicBezTo>
                  <a:lnTo>
                    <a:pt x="1476" y="4754"/>
                  </a:lnTo>
                  <a:cubicBezTo>
                    <a:pt x="1553" y="5002"/>
                    <a:pt x="1728" y="5204"/>
                    <a:pt x="1956" y="5314"/>
                  </a:cubicBezTo>
                  <a:lnTo>
                    <a:pt x="4997" y="6780"/>
                  </a:lnTo>
                  <a:cubicBezTo>
                    <a:pt x="5014" y="6788"/>
                    <a:pt x="5030" y="6791"/>
                    <a:pt x="5046" y="6791"/>
                  </a:cubicBezTo>
                  <a:cubicBezTo>
                    <a:pt x="5117" y="6791"/>
                    <a:pt x="5178" y="6718"/>
                    <a:pt x="5153" y="6638"/>
                  </a:cubicBezTo>
                  <a:lnTo>
                    <a:pt x="3720" y="1945"/>
                  </a:lnTo>
                  <a:cubicBezTo>
                    <a:pt x="3640" y="1683"/>
                    <a:pt x="3455" y="1473"/>
                    <a:pt x="3214" y="1364"/>
                  </a:cubicBezTo>
                  <a:lnTo>
                    <a:pt x="179" y="11"/>
                  </a:lnTo>
                  <a:cubicBezTo>
                    <a:pt x="163" y="4"/>
                    <a:pt x="148"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2833300" y="1539025"/>
              <a:ext cx="217600" cy="186050"/>
            </a:xfrm>
            <a:custGeom>
              <a:avLst/>
              <a:gdLst/>
              <a:ahLst/>
              <a:cxnLst/>
              <a:rect l="l" t="t" r="r" b="b"/>
              <a:pathLst>
                <a:path w="8704" h="7442" extrusionOk="0">
                  <a:moveTo>
                    <a:pt x="636" y="1"/>
                  </a:moveTo>
                  <a:cubicBezTo>
                    <a:pt x="543" y="1"/>
                    <a:pt x="485" y="21"/>
                    <a:pt x="476" y="68"/>
                  </a:cubicBezTo>
                  <a:cubicBezTo>
                    <a:pt x="429" y="304"/>
                    <a:pt x="2028" y="491"/>
                    <a:pt x="1904" y="491"/>
                  </a:cubicBezTo>
                  <a:cubicBezTo>
                    <a:pt x="1903" y="491"/>
                    <a:pt x="1902" y="491"/>
                    <a:pt x="1900" y="491"/>
                  </a:cubicBezTo>
                  <a:cubicBezTo>
                    <a:pt x="1886" y="491"/>
                    <a:pt x="999" y="331"/>
                    <a:pt x="559" y="331"/>
                  </a:cubicBezTo>
                  <a:cubicBezTo>
                    <a:pt x="442" y="331"/>
                    <a:pt x="357" y="342"/>
                    <a:pt x="328" y="371"/>
                  </a:cubicBezTo>
                  <a:cubicBezTo>
                    <a:pt x="123" y="570"/>
                    <a:pt x="1782" y="893"/>
                    <a:pt x="1761" y="1004"/>
                  </a:cubicBezTo>
                  <a:cubicBezTo>
                    <a:pt x="1761" y="1004"/>
                    <a:pt x="105" y="1016"/>
                    <a:pt x="52" y="1181"/>
                  </a:cubicBezTo>
                  <a:cubicBezTo>
                    <a:pt x="1" y="1346"/>
                    <a:pt x="1705" y="1468"/>
                    <a:pt x="1670" y="1519"/>
                  </a:cubicBezTo>
                  <a:cubicBezTo>
                    <a:pt x="1666" y="1525"/>
                    <a:pt x="1636" y="1528"/>
                    <a:pt x="1589" y="1528"/>
                  </a:cubicBezTo>
                  <a:cubicBezTo>
                    <a:pt x="1389" y="1528"/>
                    <a:pt x="872" y="1479"/>
                    <a:pt x="602" y="1479"/>
                  </a:cubicBezTo>
                  <a:cubicBezTo>
                    <a:pt x="467" y="1479"/>
                    <a:pt x="394" y="1491"/>
                    <a:pt x="452" y="1528"/>
                  </a:cubicBezTo>
                  <a:cubicBezTo>
                    <a:pt x="677" y="1666"/>
                    <a:pt x="2907" y="2699"/>
                    <a:pt x="2907" y="2699"/>
                  </a:cubicBezTo>
                  <a:cubicBezTo>
                    <a:pt x="2907" y="2699"/>
                    <a:pt x="6962" y="7442"/>
                    <a:pt x="8406" y="7442"/>
                  </a:cubicBezTo>
                  <a:cubicBezTo>
                    <a:pt x="8523" y="7442"/>
                    <a:pt x="8624" y="7410"/>
                    <a:pt x="8703" y="7342"/>
                  </a:cubicBezTo>
                  <a:lnTo>
                    <a:pt x="7057" y="3796"/>
                  </a:lnTo>
                  <a:cubicBezTo>
                    <a:pt x="7056" y="3798"/>
                    <a:pt x="7055" y="3798"/>
                    <a:pt x="7054" y="3798"/>
                  </a:cubicBezTo>
                  <a:cubicBezTo>
                    <a:pt x="6931" y="3798"/>
                    <a:pt x="3178" y="795"/>
                    <a:pt x="3178" y="795"/>
                  </a:cubicBezTo>
                  <a:cubicBezTo>
                    <a:pt x="3178" y="795"/>
                    <a:pt x="1219" y="1"/>
                    <a:pt x="636" y="1"/>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2875100" y="1524600"/>
              <a:ext cx="48275" cy="43825"/>
            </a:xfrm>
            <a:custGeom>
              <a:avLst/>
              <a:gdLst/>
              <a:ahLst/>
              <a:cxnLst/>
              <a:rect l="l" t="t" r="r" b="b"/>
              <a:pathLst>
                <a:path w="1931" h="1753" extrusionOk="0">
                  <a:moveTo>
                    <a:pt x="173" y="0"/>
                  </a:moveTo>
                  <a:cubicBezTo>
                    <a:pt x="0" y="0"/>
                    <a:pt x="560" y="1134"/>
                    <a:pt x="560" y="1134"/>
                  </a:cubicBezTo>
                  <a:lnTo>
                    <a:pt x="1931" y="1753"/>
                  </a:lnTo>
                  <a:cubicBezTo>
                    <a:pt x="1931" y="1753"/>
                    <a:pt x="492" y="165"/>
                    <a:pt x="212" y="13"/>
                  </a:cubicBezTo>
                  <a:cubicBezTo>
                    <a:pt x="196" y="5"/>
                    <a:pt x="183" y="0"/>
                    <a:pt x="173"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2901500" y="1453700"/>
              <a:ext cx="266475" cy="277825"/>
            </a:xfrm>
            <a:custGeom>
              <a:avLst/>
              <a:gdLst/>
              <a:ahLst/>
              <a:cxnLst/>
              <a:rect l="l" t="t" r="r" b="b"/>
              <a:pathLst>
                <a:path w="10659" h="11113" extrusionOk="0">
                  <a:moveTo>
                    <a:pt x="7858" y="0"/>
                  </a:moveTo>
                  <a:cubicBezTo>
                    <a:pt x="7529" y="0"/>
                    <a:pt x="7199" y="171"/>
                    <a:pt x="7025" y="500"/>
                  </a:cubicBezTo>
                  <a:cubicBezTo>
                    <a:pt x="6665" y="1183"/>
                    <a:pt x="6380" y="2414"/>
                    <a:pt x="6175" y="2964"/>
                  </a:cubicBezTo>
                  <a:cubicBezTo>
                    <a:pt x="5793" y="3986"/>
                    <a:pt x="4165" y="7031"/>
                    <a:pt x="4165" y="7031"/>
                  </a:cubicBezTo>
                  <a:lnTo>
                    <a:pt x="940" y="4494"/>
                  </a:lnTo>
                  <a:lnTo>
                    <a:pt x="0" y="6683"/>
                  </a:lnTo>
                  <a:cubicBezTo>
                    <a:pt x="0" y="6683"/>
                    <a:pt x="4273" y="11113"/>
                    <a:pt x="5691" y="11113"/>
                  </a:cubicBezTo>
                  <a:cubicBezTo>
                    <a:pt x="5762" y="11113"/>
                    <a:pt x="5826" y="11102"/>
                    <a:pt x="5882" y="11078"/>
                  </a:cubicBezTo>
                  <a:cubicBezTo>
                    <a:pt x="6921" y="10640"/>
                    <a:pt x="10659" y="3480"/>
                    <a:pt x="8616" y="404"/>
                  </a:cubicBezTo>
                  <a:cubicBezTo>
                    <a:pt x="8435" y="132"/>
                    <a:pt x="8147" y="0"/>
                    <a:pt x="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2995525" y="1199075"/>
              <a:ext cx="70425" cy="70400"/>
            </a:xfrm>
            <a:custGeom>
              <a:avLst/>
              <a:gdLst/>
              <a:ahLst/>
              <a:cxnLst/>
              <a:rect l="l" t="t" r="r" b="b"/>
              <a:pathLst>
                <a:path w="2817" h="2816" extrusionOk="0">
                  <a:moveTo>
                    <a:pt x="1409" y="0"/>
                  </a:moveTo>
                  <a:cubicBezTo>
                    <a:pt x="631" y="0"/>
                    <a:pt x="1" y="631"/>
                    <a:pt x="1" y="1408"/>
                  </a:cubicBezTo>
                  <a:cubicBezTo>
                    <a:pt x="1" y="2186"/>
                    <a:pt x="632" y="2816"/>
                    <a:pt x="1409" y="2816"/>
                  </a:cubicBezTo>
                  <a:cubicBezTo>
                    <a:pt x="2186" y="2816"/>
                    <a:pt x="2816" y="2186"/>
                    <a:pt x="2816" y="1408"/>
                  </a:cubicBezTo>
                  <a:cubicBezTo>
                    <a:pt x="2816" y="630"/>
                    <a:pt x="2185" y="0"/>
                    <a:pt x="14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158;p40">
            <a:extLst>
              <a:ext uri="{FF2B5EF4-FFF2-40B4-BE49-F238E27FC236}">
                <a16:creationId xmlns:a16="http://schemas.microsoft.com/office/drawing/2014/main" id="{95FF37AE-6157-4C43-B58D-260D23168A61}"/>
              </a:ext>
            </a:extLst>
          </p:cNvPr>
          <p:cNvSpPr txBox="1">
            <a:spLocks/>
          </p:cNvSpPr>
          <p:nvPr/>
        </p:nvSpPr>
        <p:spPr>
          <a:xfrm>
            <a:off x="1013650" y="1100021"/>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a:t>01</a:t>
            </a:r>
            <a:endParaRPr lang="en" dirty="0"/>
          </a:p>
        </p:txBody>
      </p:sp>
      <p:sp>
        <p:nvSpPr>
          <p:cNvPr id="57" name="Google Shape;1157;p40">
            <a:extLst>
              <a:ext uri="{FF2B5EF4-FFF2-40B4-BE49-F238E27FC236}">
                <a16:creationId xmlns:a16="http://schemas.microsoft.com/office/drawing/2014/main" id="{2849AB65-9B43-4CBA-B213-51985CFA3A43}"/>
              </a:ext>
            </a:extLst>
          </p:cNvPr>
          <p:cNvSpPr/>
          <p:nvPr/>
        </p:nvSpPr>
        <p:spPr>
          <a:xfrm>
            <a:off x="728550" y="838139"/>
            <a:ext cx="1727100" cy="1108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58;p40">
            <a:extLst>
              <a:ext uri="{FF2B5EF4-FFF2-40B4-BE49-F238E27FC236}">
                <a16:creationId xmlns:a16="http://schemas.microsoft.com/office/drawing/2014/main" id="{AD77F42D-830D-4CC3-B614-D7277A1E51BB}"/>
              </a:ext>
            </a:extLst>
          </p:cNvPr>
          <p:cNvSpPr txBox="1">
            <a:spLocks/>
          </p:cNvSpPr>
          <p:nvPr/>
        </p:nvSpPr>
        <p:spPr>
          <a:xfrm>
            <a:off x="885300" y="971489"/>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dirty="0"/>
              <a:t>06</a:t>
            </a:r>
          </a:p>
        </p:txBody>
      </p:sp>
      <p:pic>
        <p:nvPicPr>
          <p:cNvPr id="59" name="Image 58">
            <a:extLst>
              <a:ext uri="{FF2B5EF4-FFF2-40B4-BE49-F238E27FC236}">
                <a16:creationId xmlns:a16="http://schemas.microsoft.com/office/drawing/2014/main" id="{482985B4-6B35-426B-9A07-35555A2B2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488" y="351582"/>
            <a:ext cx="2441023" cy="839506"/>
          </a:xfrm>
          <a:prstGeom prst="rect">
            <a:avLst/>
          </a:prstGeom>
        </p:spPr>
      </p:pic>
    </p:spTree>
    <p:extLst>
      <p:ext uri="{BB962C8B-B14F-4D97-AF65-F5344CB8AC3E}">
        <p14:creationId xmlns:p14="http://schemas.microsoft.com/office/powerpoint/2010/main" val="464246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41"/>
          <p:cNvSpPr txBox="1">
            <a:spLocks noGrp="1"/>
          </p:cNvSpPr>
          <p:nvPr>
            <p:ph type="title"/>
          </p:nvPr>
        </p:nvSpPr>
        <p:spPr>
          <a:xfrm>
            <a:off x="720000" y="221549"/>
            <a:ext cx="77109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جمعية نجم للإدماج الاقتصادي للشباب </a:t>
            </a:r>
            <a:endParaRPr lang="fr-FR" sz="3600" dirty="0">
              <a:latin typeface="PNU" panose="00000500000000000000" pitchFamily="2" charset="-78"/>
              <a:cs typeface="PNU" panose="00000500000000000000" pitchFamily="2" charset="-78"/>
            </a:endParaRPr>
          </a:p>
        </p:txBody>
      </p:sp>
      <p:sp>
        <p:nvSpPr>
          <p:cNvPr id="1213" name="Google Shape;1213;p41"/>
          <p:cNvSpPr txBox="1">
            <a:spLocks noGrp="1"/>
          </p:cNvSpPr>
          <p:nvPr>
            <p:ph type="subTitle" idx="1"/>
          </p:nvPr>
        </p:nvSpPr>
        <p:spPr>
          <a:xfrm>
            <a:off x="1821017" y="968400"/>
            <a:ext cx="6332255" cy="1572365"/>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Clr>
                <a:schemeClr val="dk1"/>
              </a:buClr>
              <a:buSzPts val="1100"/>
              <a:buFont typeface="Arial"/>
              <a:buNone/>
            </a:pPr>
            <a:r>
              <a:rPr lang="ar-MA" b="1" dirty="0">
                <a:latin typeface="18 Khebrat Musamim" pitchFamily="50" charset="0"/>
                <a:cs typeface="18 Khebrat Musamim" pitchFamily="50" charset="0"/>
              </a:rPr>
              <a:t>منذ تأسيسها، واصلت جمعية "نجم" للإدماج الاقتصادي للشباب مسارها في النمو والتطور، مؤكدة دورها المحوري في تعزيز الإدماج المهني وتشجيع ريادة الأعمال في صفوف الشباب بالمغرب. وبفضل استراتيجية تنموية مرنة وديناميكية، تمكنت الجمعية من تنويع مجالات تدخلها وتوسيع أثرها، مستندة إلى حكامة رشيدة، وفريق عمل منظم، وآليات متابعة دقيقة لضمان مواكبة فعالة للمستفيدين.</a:t>
            </a:r>
          </a:p>
        </p:txBody>
      </p:sp>
      <p:sp>
        <p:nvSpPr>
          <p:cNvPr id="38" name="Google Shape;1213;p41">
            <a:extLst>
              <a:ext uri="{FF2B5EF4-FFF2-40B4-BE49-F238E27FC236}">
                <a16:creationId xmlns:a16="http://schemas.microsoft.com/office/drawing/2014/main" id="{4AC99E14-4D94-47A5-8E22-6D4032401328}"/>
              </a:ext>
            </a:extLst>
          </p:cNvPr>
          <p:cNvSpPr txBox="1">
            <a:spLocks/>
          </p:cNvSpPr>
          <p:nvPr/>
        </p:nvSpPr>
        <p:spPr>
          <a:xfrm>
            <a:off x="1821017" y="2708456"/>
            <a:ext cx="6332255" cy="1551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9pPr>
          </a:lstStyle>
          <a:p>
            <a:pPr marL="0" indent="0" algn="just" rtl="1">
              <a:buSzPts val="1100"/>
              <a:buFont typeface="Arial"/>
              <a:buNone/>
            </a:pPr>
            <a:r>
              <a:rPr lang="ar-MA" b="1" dirty="0">
                <a:latin typeface="18 Khebrat Musamim" pitchFamily="50" charset="0"/>
                <a:cs typeface="18 Khebrat Musamim" pitchFamily="50" charset="0"/>
              </a:rPr>
              <a:t>وفي إطار رؤيتها المستقبلية، تطمح الجمعية إلى توسيع واستدامة برامجها من خلال إدماج مبادرات جديدة تستجيب للتحولات الاقتصادية والرقمية المتسارعة. كما تضع ضمن أولوياتها تحسين منهجيات التكوين المستمر، وتعزيز شراكاتها، وضمان مواكبة فعالة لما بعد التكوين، بهدف تحقيق إدماج اقتصادي مستدام وفعّال لفائدة الشباب.</a:t>
            </a:r>
          </a:p>
        </p:txBody>
      </p:sp>
      <p:pic>
        <p:nvPicPr>
          <p:cNvPr id="44" name="Image 43">
            <a:extLst>
              <a:ext uri="{FF2B5EF4-FFF2-40B4-BE49-F238E27FC236}">
                <a16:creationId xmlns:a16="http://schemas.microsoft.com/office/drawing/2014/main" id="{B8680568-F340-4E99-A646-7FBF78BE9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grpSp>
        <p:nvGrpSpPr>
          <p:cNvPr id="35" name="Google Shape;2162;p57">
            <a:extLst>
              <a:ext uri="{FF2B5EF4-FFF2-40B4-BE49-F238E27FC236}">
                <a16:creationId xmlns:a16="http://schemas.microsoft.com/office/drawing/2014/main" id="{3655DBF3-A570-44F7-8EAF-1E19A127DC03}"/>
              </a:ext>
            </a:extLst>
          </p:cNvPr>
          <p:cNvGrpSpPr/>
          <p:nvPr/>
        </p:nvGrpSpPr>
        <p:grpSpPr>
          <a:xfrm flipH="1">
            <a:off x="39938" y="1470525"/>
            <a:ext cx="1630146" cy="2475861"/>
            <a:chOff x="3886425" y="4061375"/>
            <a:chExt cx="1341525" cy="2087925"/>
          </a:xfrm>
        </p:grpSpPr>
        <p:sp>
          <p:nvSpPr>
            <p:cNvPr id="36" name="Google Shape;2163;p57">
              <a:extLst>
                <a:ext uri="{FF2B5EF4-FFF2-40B4-BE49-F238E27FC236}">
                  <a16:creationId xmlns:a16="http://schemas.microsoft.com/office/drawing/2014/main" id="{8EC5167A-12A0-48AF-A408-28443309258D}"/>
                </a:ext>
              </a:extLst>
            </p:cNvPr>
            <p:cNvSpPr/>
            <p:nvPr/>
          </p:nvSpPr>
          <p:spPr>
            <a:xfrm>
              <a:off x="4036825" y="4647425"/>
              <a:ext cx="29775" cy="29775"/>
            </a:xfrm>
            <a:custGeom>
              <a:avLst/>
              <a:gdLst/>
              <a:ahLst/>
              <a:cxnLst/>
              <a:rect l="l" t="t" r="r" b="b"/>
              <a:pathLst>
                <a:path w="1191" h="1191" extrusionOk="0">
                  <a:moveTo>
                    <a:pt x="596" y="0"/>
                  </a:moveTo>
                  <a:cubicBezTo>
                    <a:pt x="266" y="0"/>
                    <a:pt x="0" y="266"/>
                    <a:pt x="0" y="595"/>
                  </a:cubicBezTo>
                  <a:cubicBezTo>
                    <a:pt x="0" y="925"/>
                    <a:pt x="268" y="1191"/>
                    <a:pt x="596" y="1191"/>
                  </a:cubicBezTo>
                  <a:cubicBezTo>
                    <a:pt x="925" y="1191"/>
                    <a:pt x="1190" y="923"/>
                    <a:pt x="1190" y="595"/>
                  </a:cubicBezTo>
                  <a:cubicBezTo>
                    <a:pt x="1190" y="266"/>
                    <a:pt x="925" y="0"/>
                    <a:pt x="596" y="0"/>
                  </a:cubicBezTo>
                  <a:close/>
                </a:path>
              </a:pathLst>
            </a:custGeom>
            <a:solidFill>
              <a:srgbClr val="1B3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64;p57">
              <a:extLst>
                <a:ext uri="{FF2B5EF4-FFF2-40B4-BE49-F238E27FC236}">
                  <a16:creationId xmlns:a16="http://schemas.microsoft.com/office/drawing/2014/main" id="{3F136B46-A1CD-4A4A-AF11-C3C17DC7BEE1}"/>
                </a:ext>
              </a:extLst>
            </p:cNvPr>
            <p:cNvSpPr/>
            <p:nvPr/>
          </p:nvSpPr>
          <p:spPr>
            <a:xfrm>
              <a:off x="4546550" y="5871400"/>
              <a:ext cx="422275" cy="208475"/>
            </a:xfrm>
            <a:custGeom>
              <a:avLst/>
              <a:gdLst/>
              <a:ahLst/>
              <a:cxnLst/>
              <a:rect l="l" t="t" r="r" b="b"/>
              <a:pathLst>
                <a:path w="16891" h="8339" fill="none" extrusionOk="0">
                  <a:moveTo>
                    <a:pt x="1" y="8338"/>
                  </a:moveTo>
                  <a:lnTo>
                    <a:pt x="1" y="6429"/>
                  </a:lnTo>
                  <a:cubicBezTo>
                    <a:pt x="1" y="2880"/>
                    <a:pt x="2879" y="0"/>
                    <a:pt x="6429" y="0"/>
                  </a:cubicBezTo>
                  <a:lnTo>
                    <a:pt x="10461" y="0"/>
                  </a:lnTo>
                  <a:cubicBezTo>
                    <a:pt x="14011" y="0"/>
                    <a:pt x="16891" y="2878"/>
                    <a:pt x="16891" y="6429"/>
                  </a:cubicBezTo>
                  <a:lnTo>
                    <a:pt x="16891" y="8338"/>
                  </a:lnTo>
                </a:path>
              </a:pathLst>
            </a:custGeom>
            <a:solidFill>
              <a:schemeClr val="accent5"/>
            </a:solidFill>
            <a:ln w="30075" cap="flat" cmpd="sng">
              <a:solidFill>
                <a:schemeClr val="accent5"/>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5;p57">
              <a:extLst>
                <a:ext uri="{FF2B5EF4-FFF2-40B4-BE49-F238E27FC236}">
                  <a16:creationId xmlns:a16="http://schemas.microsoft.com/office/drawing/2014/main" id="{A2AFA414-0C95-4B0D-8FCF-256863179E4C}"/>
                </a:ext>
              </a:extLst>
            </p:cNvPr>
            <p:cNvSpPr/>
            <p:nvPr/>
          </p:nvSpPr>
          <p:spPr>
            <a:xfrm>
              <a:off x="4482475" y="5972950"/>
              <a:ext cx="117350" cy="106900"/>
            </a:xfrm>
            <a:custGeom>
              <a:avLst/>
              <a:gdLst/>
              <a:ahLst/>
              <a:cxnLst/>
              <a:rect l="l" t="t" r="r" b="b"/>
              <a:pathLst>
                <a:path w="4694" h="4276" extrusionOk="0">
                  <a:moveTo>
                    <a:pt x="2347" y="1"/>
                  </a:moveTo>
                  <a:cubicBezTo>
                    <a:pt x="1800" y="1"/>
                    <a:pt x="1253" y="209"/>
                    <a:pt x="836" y="627"/>
                  </a:cubicBezTo>
                  <a:cubicBezTo>
                    <a:pt x="1" y="1462"/>
                    <a:pt x="1" y="2815"/>
                    <a:pt x="836" y="3650"/>
                  </a:cubicBezTo>
                  <a:cubicBezTo>
                    <a:pt x="1253" y="4067"/>
                    <a:pt x="1800" y="4275"/>
                    <a:pt x="2347" y="4275"/>
                  </a:cubicBezTo>
                  <a:cubicBezTo>
                    <a:pt x="2894" y="4275"/>
                    <a:pt x="3441" y="4067"/>
                    <a:pt x="3859" y="3650"/>
                  </a:cubicBezTo>
                  <a:cubicBezTo>
                    <a:pt x="4693" y="2815"/>
                    <a:pt x="4693" y="1462"/>
                    <a:pt x="3859" y="627"/>
                  </a:cubicBezTo>
                  <a:cubicBezTo>
                    <a:pt x="3441" y="209"/>
                    <a:pt x="2894" y="1"/>
                    <a:pt x="2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66;p57">
              <a:extLst>
                <a:ext uri="{FF2B5EF4-FFF2-40B4-BE49-F238E27FC236}">
                  <a16:creationId xmlns:a16="http://schemas.microsoft.com/office/drawing/2014/main" id="{341967D6-7730-4F41-AFED-35CFBB1C3133}"/>
                </a:ext>
              </a:extLst>
            </p:cNvPr>
            <p:cNvSpPr/>
            <p:nvPr/>
          </p:nvSpPr>
          <p:spPr>
            <a:xfrm>
              <a:off x="4515575" y="6000775"/>
              <a:ext cx="51275" cy="51300"/>
            </a:xfrm>
            <a:custGeom>
              <a:avLst/>
              <a:gdLst/>
              <a:ahLst/>
              <a:cxnLst/>
              <a:rect l="l" t="t" r="r" b="b"/>
              <a:pathLst>
                <a:path w="2051" h="2052" extrusionOk="0">
                  <a:moveTo>
                    <a:pt x="1025" y="1"/>
                  </a:moveTo>
                  <a:cubicBezTo>
                    <a:pt x="460" y="1"/>
                    <a:pt x="1" y="460"/>
                    <a:pt x="1" y="1026"/>
                  </a:cubicBezTo>
                  <a:cubicBezTo>
                    <a:pt x="1" y="1592"/>
                    <a:pt x="460" y="2051"/>
                    <a:pt x="1025" y="2051"/>
                  </a:cubicBezTo>
                  <a:cubicBezTo>
                    <a:pt x="1592" y="2051"/>
                    <a:pt x="2050" y="1592"/>
                    <a:pt x="2050" y="1026"/>
                  </a:cubicBezTo>
                  <a:cubicBezTo>
                    <a:pt x="2050" y="460"/>
                    <a:pt x="1591"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67;p57">
              <a:extLst>
                <a:ext uri="{FF2B5EF4-FFF2-40B4-BE49-F238E27FC236}">
                  <a16:creationId xmlns:a16="http://schemas.microsoft.com/office/drawing/2014/main" id="{43E11D9A-2AB7-449D-A3EE-704051F2153F}"/>
                </a:ext>
              </a:extLst>
            </p:cNvPr>
            <p:cNvSpPr/>
            <p:nvPr/>
          </p:nvSpPr>
          <p:spPr>
            <a:xfrm>
              <a:off x="4760300" y="5465225"/>
              <a:ext cx="25" cy="400825"/>
            </a:xfrm>
            <a:custGeom>
              <a:avLst/>
              <a:gdLst/>
              <a:ahLst/>
              <a:cxnLst/>
              <a:rect l="l" t="t" r="r" b="b"/>
              <a:pathLst>
                <a:path w="1" h="16033" fill="none" extrusionOk="0">
                  <a:moveTo>
                    <a:pt x="1" y="0"/>
                  </a:moveTo>
                  <a:lnTo>
                    <a:pt x="1" y="16033"/>
                  </a:lnTo>
                </a:path>
              </a:pathLst>
            </a:custGeom>
            <a:solidFill>
              <a:schemeClr val="accent5"/>
            </a:solidFill>
            <a:ln w="30075" cap="flat" cmpd="sng">
              <a:solidFill>
                <a:schemeClr val="accent5"/>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68;p57">
              <a:extLst>
                <a:ext uri="{FF2B5EF4-FFF2-40B4-BE49-F238E27FC236}">
                  <a16:creationId xmlns:a16="http://schemas.microsoft.com/office/drawing/2014/main" id="{E981C38C-9758-4403-B0CC-1FB79283EF29}"/>
                </a:ext>
              </a:extLst>
            </p:cNvPr>
            <p:cNvSpPr/>
            <p:nvPr/>
          </p:nvSpPr>
          <p:spPr>
            <a:xfrm>
              <a:off x="4910000" y="5972975"/>
              <a:ext cx="106900" cy="106900"/>
            </a:xfrm>
            <a:custGeom>
              <a:avLst/>
              <a:gdLst/>
              <a:ahLst/>
              <a:cxnLst/>
              <a:rect l="l" t="t" r="r" b="b"/>
              <a:pathLst>
                <a:path w="4276" h="4276" extrusionOk="0">
                  <a:moveTo>
                    <a:pt x="2138" y="1"/>
                  </a:moveTo>
                  <a:cubicBezTo>
                    <a:pt x="957" y="1"/>
                    <a:pt x="1" y="958"/>
                    <a:pt x="1" y="2138"/>
                  </a:cubicBezTo>
                  <a:cubicBezTo>
                    <a:pt x="1" y="3319"/>
                    <a:pt x="958" y="4275"/>
                    <a:pt x="2138" y="4275"/>
                  </a:cubicBezTo>
                  <a:cubicBezTo>
                    <a:pt x="3318" y="4275"/>
                    <a:pt x="4275" y="3318"/>
                    <a:pt x="4275" y="2138"/>
                  </a:cubicBezTo>
                  <a:cubicBezTo>
                    <a:pt x="4275" y="957"/>
                    <a:pt x="3318" y="1"/>
                    <a:pt x="2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69;p57">
              <a:extLst>
                <a:ext uri="{FF2B5EF4-FFF2-40B4-BE49-F238E27FC236}">
                  <a16:creationId xmlns:a16="http://schemas.microsoft.com/office/drawing/2014/main" id="{30753528-07AE-40FB-9F18-7E5D30994EA1}"/>
                </a:ext>
              </a:extLst>
            </p:cNvPr>
            <p:cNvSpPr/>
            <p:nvPr/>
          </p:nvSpPr>
          <p:spPr>
            <a:xfrm>
              <a:off x="4940500" y="6000775"/>
              <a:ext cx="51275" cy="51300"/>
            </a:xfrm>
            <a:custGeom>
              <a:avLst/>
              <a:gdLst/>
              <a:ahLst/>
              <a:cxnLst/>
              <a:rect l="l" t="t" r="r" b="b"/>
              <a:pathLst>
                <a:path w="2051" h="2052" extrusionOk="0">
                  <a:moveTo>
                    <a:pt x="1025" y="1"/>
                  </a:moveTo>
                  <a:cubicBezTo>
                    <a:pt x="459" y="1"/>
                    <a:pt x="1" y="460"/>
                    <a:pt x="1" y="1026"/>
                  </a:cubicBezTo>
                  <a:cubicBezTo>
                    <a:pt x="1" y="1592"/>
                    <a:pt x="459" y="2051"/>
                    <a:pt x="1025" y="2051"/>
                  </a:cubicBezTo>
                  <a:cubicBezTo>
                    <a:pt x="1590" y="2051"/>
                    <a:pt x="2050" y="1592"/>
                    <a:pt x="2050" y="1026"/>
                  </a:cubicBezTo>
                  <a:cubicBezTo>
                    <a:pt x="2050" y="460"/>
                    <a:pt x="1591"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70;p57">
              <a:extLst>
                <a:ext uri="{FF2B5EF4-FFF2-40B4-BE49-F238E27FC236}">
                  <a16:creationId xmlns:a16="http://schemas.microsoft.com/office/drawing/2014/main" id="{50C84C12-8044-473D-94E7-9A45BC81CF10}"/>
                </a:ext>
              </a:extLst>
            </p:cNvPr>
            <p:cNvSpPr/>
            <p:nvPr/>
          </p:nvSpPr>
          <p:spPr>
            <a:xfrm>
              <a:off x="4456525" y="4584050"/>
              <a:ext cx="771425" cy="882800"/>
            </a:xfrm>
            <a:custGeom>
              <a:avLst/>
              <a:gdLst/>
              <a:ahLst/>
              <a:cxnLst/>
              <a:rect l="l" t="t" r="r" b="b"/>
              <a:pathLst>
                <a:path w="30857" h="35312" extrusionOk="0">
                  <a:moveTo>
                    <a:pt x="13070" y="0"/>
                  </a:moveTo>
                  <a:lnTo>
                    <a:pt x="4702" y="31447"/>
                  </a:lnTo>
                  <a:lnTo>
                    <a:pt x="1158" y="32628"/>
                  </a:lnTo>
                  <a:cubicBezTo>
                    <a:pt x="1" y="32628"/>
                    <a:pt x="2425" y="34157"/>
                    <a:pt x="2425" y="35312"/>
                  </a:cubicBezTo>
                  <a:lnTo>
                    <a:pt x="4104" y="35312"/>
                  </a:lnTo>
                  <a:lnTo>
                    <a:pt x="21831" y="35310"/>
                  </a:lnTo>
                  <a:cubicBezTo>
                    <a:pt x="21833" y="35310"/>
                    <a:pt x="21836" y="35310"/>
                    <a:pt x="21838" y="35310"/>
                  </a:cubicBezTo>
                  <a:cubicBezTo>
                    <a:pt x="23291" y="35310"/>
                    <a:pt x="24054" y="34940"/>
                    <a:pt x="24331" y="33509"/>
                  </a:cubicBezTo>
                  <a:lnTo>
                    <a:pt x="30004" y="8768"/>
                  </a:lnTo>
                  <a:cubicBezTo>
                    <a:pt x="30857" y="4552"/>
                    <a:pt x="27743" y="572"/>
                    <a:pt x="23447" y="384"/>
                  </a:cubicBezTo>
                  <a:lnTo>
                    <a:pt x="130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71;p57">
              <a:extLst>
                <a:ext uri="{FF2B5EF4-FFF2-40B4-BE49-F238E27FC236}">
                  <a16:creationId xmlns:a16="http://schemas.microsoft.com/office/drawing/2014/main" id="{D10F2693-9380-46C6-A930-A85D0AE75E7F}"/>
                </a:ext>
              </a:extLst>
            </p:cNvPr>
            <p:cNvSpPr/>
            <p:nvPr/>
          </p:nvSpPr>
          <p:spPr>
            <a:xfrm>
              <a:off x="4566125" y="4584550"/>
              <a:ext cx="626425" cy="827425"/>
            </a:xfrm>
            <a:custGeom>
              <a:avLst/>
              <a:gdLst/>
              <a:ahLst/>
              <a:cxnLst/>
              <a:rect l="l" t="t" r="r" b="b"/>
              <a:pathLst>
                <a:path w="25057" h="33097" extrusionOk="0">
                  <a:moveTo>
                    <a:pt x="8161" y="0"/>
                  </a:moveTo>
                  <a:cubicBezTo>
                    <a:pt x="5903" y="0"/>
                    <a:pt x="3970" y="1659"/>
                    <a:pt x="3645" y="3912"/>
                  </a:cubicBezTo>
                  <a:lnTo>
                    <a:pt x="1" y="32455"/>
                  </a:lnTo>
                  <a:lnTo>
                    <a:pt x="18600" y="33096"/>
                  </a:lnTo>
                  <a:lnTo>
                    <a:pt x="24203" y="8749"/>
                  </a:lnTo>
                  <a:cubicBezTo>
                    <a:pt x="25056" y="4533"/>
                    <a:pt x="21944" y="553"/>
                    <a:pt x="17647" y="364"/>
                  </a:cubicBezTo>
                  <a:lnTo>
                    <a:pt x="8339" y="4"/>
                  </a:lnTo>
                  <a:cubicBezTo>
                    <a:pt x="8280" y="1"/>
                    <a:pt x="8220" y="0"/>
                    <a:pt x="8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72;p57">
              <a:extLst>
                <a:ext uri="{FF2B5EF4-FFF2-40B4-BE49-F238E27FC236}">
                  <a16:creationId xmlns:a16="http://schemas.microsoft.com/office/drawing/2014/main" id="{B6B5BE88-4159-422D-9C75-4A5528021C6E}"/>
                </a:ext>
              </a:extLst>
            </p:cNvPr>
            <p:cNvSpPr/>
            <p:nvPr/>
          </p:nvSpPr>
          <p:spPr>
            <a:xfrm>
              <a:off x="4547075" y="5726950"/>
              <a:ext cx="175825" cy="174900"/>
            </a:xfrm>
            <a:custGeom>
              <a:avLst/>
              <a:gdLst/>
              <a:ahLst/>
              <a:cxnLst/>
              <a:rect l="l" t="t" r="r" b="b"/>
              <a:pathLst>
                <a:path w="7033" h="6996" extrusionOk="0">
                  <a:moveTo>
                    <a:pt x="3186" y="0"/>
                  </a:moveTo>
                  <a:lnTo>
                    <a:pt x="1" y="4448"/>
                  </a:lnTo>
                  <a:lnTo>
                    <a:pt x="2589" y="6995"/>
                  </a:lnTo>
                  <a:lnTo>
                    <a:pt x="7033" y="5951"/>
                  </a:lnTo>
                  <a:lnTo>
                    <a:pt x="5710" y="1983"/>
                  </a:lnTo>
                  <a:lnTo>
                    <a:pt x="3186" y="0"/>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73;p57">
              <a:extLst>
                <a:ext uri="{FF2B5EF4-FFF2-40B4-BE49-F238E27FC236}">
                  <a16:creationId xmlns:a16="http://schemas.microsoft.com/office/drawing/2014/main" id="{E25AE336-7232-40DC-BB50-67B5CCC832B9}"/>
                </a:ext>
              </a:extLst>
            </p:cNvPr>
            <p:cNvSpPr/>
            <p:nvPr/>
          </p:nvSpPr>
          <p:spPr>
            <a:xfrm>
              <a:off x="4581950" y="5765975"/>
              <a:ext cx="222625" cy="368200"/>
            </a:xfrm>
            <a:custGeom>
              <a:avLst/>
              <a:gdLst/>
              <a:ahLst/>
              <a:cxnLst/>
              <a:rect l="l" t="t" r="r" b="b"/>
              <a:pathLst>
                <a:path w="8905" h="14728" extrusionOk="0">
                  <a:moveTo>
                    <a:pt x="3895" y="1"/>
                  </a:moveTo>
                  <a:lnTo>
                    <a:pt x="3895" y="1"/>
                  </a:lnTo>
                  <a:cubicBezTo>
                    <a:pt x="4594" y="2268"/>
                    <a:pt x="3346" y="4678"/>
                    <a:pt x="1089" y="5414"/>
                  </a:cubicBezTo>
                  <a:lnTo>
                    <a:pt x="641" y="5560"/>
                  </a:lnTo>
                  <a:cubicBezTo>
                    <a:pt x="641" y="5560"/>
                    <a:pt x="2430" y="6223"/>
                    <a:pt x="967" y="10073"/>
                  </a:cubicBezTo>
                  <a:cubicBezTo>
                    <a:pt x="0" y="12623"/>
                    <a:pt x="1670" y="14727"/>
                    <a:pt x="1670" y="14727"/>
                  </a:cubicBezTo>
                  <a:lnTo>
                    <a:pt x="8643" y="2646"/>
                  </a:lnTo>
                  <a:cubicBezTo>
                    <a:pt x="8904" y="2113"/>
                    <a:pt x="3895" y="1"/>
                    <a:pt x="3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74;p57">
              <a:extLst>
                <a:ext uri="{FF2B5EF4-FFF2-40B4-BE49-F238E27FC236}">
                  <a16:creationId xmlns:a16="http://schemas.microsoft.com/office/drawing/2014/main" id="{E4C0795B-D81F-4747-A158-ADAE0DDCB5C2}"/>
                </a:ext>
              </a:extLst>
            </p:cNvPr>
            <p:cNvSpPr/>
            <p:nvPr/>
          </p:nvSpPr>
          <p:spPr>
            <a:xfrm>
              <a:off x="3994625" y="5160925"/>
              <a:ext cx="663175" cy="708100"/>
            </a:xfrm>
            <a:custGeom>
              <a:avLst/>
              <a:gdLst/>
              <a:ahLst/>
              <a:cxnLst/>
              <a:rect l="l" t="t" r="r" b="b"/>
              <a:pathLst>
                <a:path w="26527" h="28324" extrusionOk="0">
                  <a:moveTo>
                    <a:pt x="17551" y="0"/>
                  </a:moveTo>
                  <a:lnTo>
                    <a:pt x="4450" y="878"/>
                  </a:lnTo>
                  <a:cubicBezTo>
                    <a:pt x="1663" y="1420"/>
                    <a:pt x="0" y="4395"/>
                    <a:pt x="1129" y="6999"/>
                  </a:cubicBezTo>
                  <a:cubicBezTo>
                    <a:pt x="1184" y="7124"/>
                    <a:pt x="1242" y="7236"/>
                    <a:pt x="1298" y="7333"/>
                  </a:cubicBezTo>
                  <a:cubicBezTo>
                    <a:pt x="6911" y="16765"/>
                    <a:pt x="23131" y="28323"/>
                    <a:pt x="23131" y="28323"/>
                  </a:cubicBezTo>
                  <a:cubicBezTo>
                    <a:pt x="23135" y="28323"/>
                    <a:pt x="23139" y="28323"/>
                    <a:pt x="23142" y="28323"/>
                  </a:cubicBezTo>
                  <a:cubicBezTo>
                    <a:pt x="23214" y="28323"/>
                    <a:pt x="23279" y="28284"/>
                    <a:pt x="23311" y="28219"/>
                  </a:cubicBezTo>
                  <a:cubicBezTo>
                    <a:pt x="23311" y="28219"/>
                    <a:pt x="25224" y="24924"/>
                    <a:pt x="26527" y="22600"/>
                  </a:cubicBezTo>
                  <a:cubicBezTo>
                    <a:pt x="26527" y="22600"/>
                    <a:pt x="11573" y="4865"/>
                    <a:pt x="11857" y="4310"/>
                  </a:cubicBezTo>
                  <a:lnTo>
                    <a:pt x="1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75;p57">
              <a:extLst>
                <a:ext uri="{FF2B5EF4-FFF2-40B4-BE49-F238E27FC236}">
                  <a16:creationId xmlns:a16="http://schemas.microsoft.com/office/drawing/2014/main" id="{0063681C-0F3B-48C5-93ED-54C60FBB1B81}"/>
                </a:ext>
              </a:extLst>
            </p:cNvPr>
            <p:cNvSpPr/>
            <p:nvPr/>
          </p:nvSpPr>
          <p:spPr>
            <a:xfrm>
              <a:off x="4146650" y="5260475"/>
              <a:ext cx="450050" cy="562650"/>
            </a:xfrm>
            <a:custGeom>
              <a:avLst/>
              <a:gdLst/>
              <a:ahLst/>
              <a:cxnLst/>
              <a:rect l="l" t="t" r="r" b="b"/>
              <a:pathLst>
                <a:path w="18002" h="22506" fill="none" extrusionOk="0">
                  <a:moveTo>
                    <a:pt x="1650" y="1"/>
                  </a:moveTo>
                  <a:cubicBezTo>
                    <a:pt x="0" y="2713"/>
                    <a:pt x="534" y="6215"/>
                    <a:pt x="2914" y="8313"/>
                  </a:cubicBezTo>
                  <a:lnTo>
                    <a:pt x="18002" y="22505"/>
                  </a:lnTo>
                </a:path>
              </a:pathLst>
            </a:custGeom>
            <a:solidFill>
              <a:schemeClr val="lt1"/>
            </a:solidFill>
            <a:ln w="2925" cap="flat"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76;p57">
              <a:extLst>
                <a:ext uri="{FF2B5EF4-FFF2-40B4-BE49-F238E27FC236}">
                  <a16:creationId xmlns:a16="http://schemas.microsoft.com/office/drawing/2014/main" id="{2ADC8B5B-D55F-4DE6-835B-267251E57959}"/>
                </a:ext>
              </a:extLst>
            </p:cNvPr>
            <p:cNvSpPr/>
            <p:nvPr/>
          </p:nvSpPr>
          <p:spPr>
            <a:xfrm>
              <a:off x="4171950" y="5931275"/>
              <a:ext cx="147600" cy="172550"/>
            </a:xfrm>
            <a:custGeom>
              <a:avLst/>
              <a:gdLst/>
              <a:ahLst/>
              <a:cxnLst/>
              <a:rect l="l" t="t" r="r" b="b"/>
              <a:pathLst>
                <a:path w="5904" h="6902" extrusionOk="0">
                  <a:moveTo>
                    <a:pt x="280" y="1"/>
                  </a:moveTo>
                  <a:lnTo>
                    <a:pt x="1" y="3601"/>
                  </a:lnTo>
                  <a:lnTo>
                    <a:pt x="3154" y="6902"/>
                  </a:lnTo>
                  <a:lnTo>
                    <a:pt x="5904" y="3751"/>
                  </a:lnTo>
                  <a:lnTo>
                    <a:pt x="5729" y="493"/>
                  </a:lnTo>
                  <a:lnTo>
                    <a:pt x="280"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7;p57">
              <a:extLst>
                <a:ext uri="{FF2B5EF4-FFF2-40B4-BE49-F238E27FC236}">
                  <a16:creationId xmlns:a16="http://schemas.microsoft.com/office/drawing/2014/main" id="{B2822B9C-B5B0-4FFA-B2CA-F97439AD5CF5}"/>
                </a:ext>
              </a:extLst>
            </p:cNvPr>
            <p:cNvSpPr/>
            <p:nvPr/>
          </p:nvSpPr>
          <p:spPr>
            <a:xfrm>
              <a:off x="3977725" y="6010650"/>
              <a:ext cx="363525" cy="138650"/>
            </a:xfrm>
            <a:custGeom>
              <a:avLst/>
              <a:gdLst/>
              <a:ahLst/>
              <a:cxnLst/>
              <a:rect l="l" t="t" r="r" b="b"/>
              <a:pathLst>
                <a:path w="14541" h="5546" extrusionOk="0">
                  <a:moveTo>
                    <a:pt x="13822" y="0"/>
                  </a:moveTo>
                  <a:cubicBezTo>
                    <a:pt x="12965" y="938"/>
                    <a:pt x="11791" y="1416"/>
                    <a:pt x="10612" y="1416"/>
                  </a:cubicBezTo>
                  <a:cubicBezTo>
                    <a:pt x="9588" y="1416"/>
                    <a:pt x="8561" y="1055"/>
                    <a:pt x="7735" y="323"/>
                  </a:cubicBezTo>
                  <a:lnTo>
                    <a:pt x="7383" y="11"/>
                  </a:lnTo>
                  <a:lnTo>
                    <a:pt x="7383" y="11"/>
                  </a:lnTo>
                  <a:cubicBezTo>
                    <a:pt x="7383" y="11"/>
                    <a:pt x="7717" y="1889"/>
                    <a:pt x="3658" y="2581"/>
                  </a:cubicBezTo>
                  <a:cubicBezTo>
                    <a:pt x="969" y="3039"/>
                    <a:pt x="0" y="5546"/>
                    <a:pt x="0" y="5546"/>
                  </a:cubicBezTo>
                  <a:lnTo>
                    <a:pt x="13949" y="5434"/>
                  </a:lnTo>
                  <a:cubicBezTo>
                    <a:pt x="14541" y="5387"/>
                    <a:pt x="13822" y="0"/>
                    <a:pt x="13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78;p57">
              <a:extLst>
                <a:ext uri="{FF2B5EF4-FFF2-40B4-BE49-F238E27FC236}">
                  <a16:creationId xmlns:a16="http://schemas.microsoft.com/office/drawing/2014/main" id="{0C010EEE-7122-457E-A365-30ED4311A7A8}"/>
                </a:ext>
              </a:extLst>
            </p:cNvPr>
            <p:cNvSpPr/>
            <p:nvPr/>
          </p:nvSpPr>
          <p:spPr>
            <a:xfrm>
              <a:off x="4073950" y="5197250"/>
              <a:ext cx="812275" cy="782500"/>
            </a:xfrm>
            <a:custGeom>
              <a:avLst/>
              <a:gdLst/>
              <a:ahLst/>
              <a:cxnLst/>
              <a:rect l="l" t="t" r="r" b="b"/>
              <a:pathLst>
                <a:path w="32491" h="31300" extrusionOk="0">
                  <a:moveTo>
                    <a:pt x="32490" y="1"/>
                  </a:moveTo>
                  <a:lnTo>
                    <a:pt x="4510" y="530"/>
                  </a:lnTo>
                  <a:cubicBezTo>
                    <a:pt x="1789" y="582"/>
                    <a:pt x="1" y="3420"/>
                    <a:pt x="1109" y="5931"/>
                  </a:cubicBezTo>
                  <a:lnTo>
                    <a:pt x="4006" y="31282"/>
                  </a:lnTo>
                  <a:cubicBezTo>
                    <a:pt x="4011" y="31295"/>
                    <a:pt x="4083" y="31300"/>
                    <a:pt x="4197" y="31300"/>
                  </a:cubicBezTo>
                  <a:cubicBezTo>
                    <a:pt x="4737" y="31300"/>
                    <a:pt x="6230" y="31188"/>
                    <a:pt x="6292" y="31188"/>
                  </a:cubicBezTo>
                  <a:lnTo>
                    <a:pt x="10010" y="31188"/>
                  </a:lnTo>
                  <a:cubicBezTo>
                    <a:pt x="10134" y="31188"/>
                    <a:pt x="10226" y="31070"/>
                    <a:pt x="10194" y="30948"/>
                  </a:cubicBezTo>
                  <a:lnTo>
                    <a:pt x="11060" y="11122"/>
                  </a:lnTo>
                  <a:cubicBezTo>
                    <a:pt x="10900" y="10513"/>
                    <a:pt x="11355" y="9915"/>
                    <a:pt x="11979" y="9915"/>
                  </a:cubicBezTo>
                  <a:lnTo>
                    <a:pt x="22671" y="9915"/>
                  </a:lnTo>
                  <a:cubicBezTo>
                    <a:pt x="28094" y="9915"/>
                    <a:pt x="32490" y="5477"/>
                    <a:pt x="324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79;p57">
              <a:extLst>
                <a:ext uri="{FF2B5EF4-FFF2-40B4-BE49-F238E27FC236}">
                  <a16:creationId xmlns:a16="http://schemas.microsoft.com/office/drawing/2014/main" id="{2BF6FE61-331D-4085-A6FC-3DA287934E42}"/>
                </a:ext>
              </a:extLst>
            </p:cNvPr>
            <p:cNvSpPr/>
            <p:nvPr/>
          </p:nvSpPr>
          <p:spPr>
            <a:xfrm>
              <a:off x="4198425" y="5204400"/>
              <a:ext cx="556825" cy="768700"/>
            </a:xfrm>
            <a:custGeom>
              <a:avLst/>
              <a:gdLst/>
              <a:ahLst/>
              <a:cxnLst/>
              <a:rect l="l" t="t" r="r" b="b"/>
              <a:pathLst>
                <a:path w="22273" h="30748" fill="none" extrusionOk="0">
                  <a:moveTo>
                    <a:pt x="21306" y="1"/>
                  </a:moveTo>
                  <a:cubicBezTo>
                    <a:pt x="21306" y="1"/>
                    <a:pt x="22273" y="5993"/>
                    <a:pt x="16667" y="5799"/>
                  </a:cubicBezTo>
                  <a:cubicBezTo>
                    <a:pt x="13552" y="5692"/>
                    <a:pt x="8526" y="5763"/>
                    <a:pt x="4675" y="5848"/>
                  </a:cubicBezTo>
                  <a:cubicBezTo>
                    <a:pt x="1938" y="5909"/>
                    <a:pt x="0" y="8543"/>
                    <a:pt x="752" y="11173"/>
                  </a:cubicBezTo>
                  <a:lnTo>
                    <a:pt x="2153" y="30748"/>
                  </a:lnTo>
                </a:path>
              </a:pathLst>
            </a:custGeom>
            <a:solidFill>
              <a:schemeClr val="lt1"/>
            </a:solidFill>
            <a:ln w="2925" cap="flat"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80;p57">
              <a:extLst>
                <a:ext uri="{FF2B5EF4-FFF2-40B4-BE49-F238E27FC236}">
                  <a16:creationId xmlns:a16="http://schemas.microsoft.com/office/drawing/2014/main" id="{680335FB-6E53-4263-885D-45CD05AA295E}"/>
                </a:ext>
              </a:extLst>
            </p:cNvPr>
            <p:cNvSpPr/>
            <p:nvPr/>
          </p:nvSpPr>
          <p:spPr>
            <a:xfrm>
              <a:off x="3886425" y="4412625"/>
              <a:ext cx="264025" cy="397775"/>
            </a:xfrm>
            <a:custGeom>
              <a:avLst/>
              <a:gdLst/>
              <a:ahLst/>
              <a:cxnLst/>
              <a:rect l="l" t="t" r="r" b="b"/>
              <a:pathLst>
                <a:path w="10561" h="15911" extrusionOk="0">
                  <a:moveTo>
                    <a:pt x="1423" y="0"/>
                  </a:moveTo>
                  <a:cubicBezTo>
                    <a:pt x="1376" y="0"/>
                    <a:pt x="1345" y="30"/>
                    <a:pt x="1331" y="94"/>
                  </a:cubicBezTo>
                  <a:cubicBezTo>
                    <a:pt x="1220" y="594"/>
                    <a:pt x="2274" y="3586"/>
                    <a:pt x="2274" y="3586"/>
                  </a:cubicBezTo>
                  <a:lnTo>
                    <a:pt x="1" y="5970"/>
                  </a:lnTo>
                  <a:lnTo>
                    <a:pt x="2925" y="10498"/>
                  </a:lnTo>
                  <a:lnTo>
                    <a:pt x="6021" y="15910"/>
                  </a:lnTo>
                  <a:lnTo>
                    <a:pt x="10561" y="11494"/>
                  </a:lnTo>
                  <a:lnTo>
                    <a:pt x="6773" y="7731"/>
                  </a:lnTo>
                  <a:cubicBezTo>
                    <a:pt x="6773" y="7731"/>
                    <a:pt x="2165" y="0"/>
                    <a:pt x="1423" y="0"/>
                  </a:cubicBez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81;p57">
              <a:extLst>
                <a:ext uri="{FF2B5EF4-FFF2-40B4-BE49-F238E27FC236}">
                  <a16:creationId xmlns:a16="http://schemas.microsoft.com/office/drawing/2014/main" id="{1F092EC9-C63B-41DE-B1A2-C63BA601EC2F}"/>
                </a:ext>
              </a:extLst>
            </p:cNvPr>
            <p:cNvSpPr/>
            <p:nvPr/>
          </p:nvSpPr>
          <p:spPr>
            <a:xfrm>
              <a:off x="3957875" y="4521375"/>
              <a:ext cx="63325" cy="43925"/>
            </a:xfrm>
            <a:custGeom>
              <a:avLst/>
              <a:gdLst/>
              <a:ahLst/>
              <a:cxnLst/>
              <a:rect l="l" t="t" r="r" b="b"/>
              <a:pathLst>
                <a:path w="2533" h="1757" extrusionOk="0">
                  <a:moveTo>
                    <a:pt x="345" y="963"/>
                  </a:moveTo>
                  <a:lnTo>
                    <a:pt x="345" y="963"/>
                  </a:lnTo>
                  <a:cubicBezTo>
                    <a:pt x="344" y="963"/>
                    <a:pt x="344" y="963"/>
                    <a:pt x="344" y="964"/>
                  </a:cubicBezTo>
                  <a:cubicBezTo>
                    <a:pt x="344" y="963"/>
                    <a:pt x="344" y="963"/>
                    <a:pt x="345" y="963"/>
                  </a:cubicBezTo>
                  <a:close/>
                  <a:moveTo>
                    <a:pt x="297" y="1013"/>
                  </a:moveTo>
                  <a:lnTo>
                    <a:pt x="297" y="1013"/>
                  </a:lnTo>
                  <a:cubicBezTo>
                    <a:pt x="296" y="1014"/>
                    <a:pt x="296" y="1015"/>
                    <a:pt x="295" y="1016"/>
                  </a:cubicBezTo>
                  <a:cubicBezTo>
                    <a:pt x="296" y="1015"/>
                    <a:pt x="296" y="1014"/>
                    <a:pt x="297" y="1013"/>
                  </a:cubicBezTo>
                  <a:close/>
                  <a:moveTo>
                    <a:pt x="293" y="1021"/>
                  </a:moveTo>
                  <a:cubicBezTo>
                    <a:pt x="292" y="1024"/>
                    <a:pt x="291" y="1026"/>
                    <a:pt x="290" y="1029"/>
                  </a:cubicBezTo>
                  <a:lnTo>
                    <a:pt x="290" y="1029"/>
                  </a:lnTo>
                  <a:cubicBezTo>
                    <a:pt x="291" y="1026"/>
                    <a:pt x="292" y="1023"/>
                    <a:pt x="293" y="1021"/>
                  </a:cubicBezTo>
                  <a:close/>
                  <a:moveTo>
                    <a:pt x="287" y="1036"/>
                  </a:moveTo>
                  <a:cubicBezTo>
                    <a:pt x="285" y="1041"/>
                    <a:pt x="283" y="1045"/>
                    <a:pt x="280" y="1050"/>
                  </a:cubicBezTo>
                  <a:cubicBezTo>
                    <a:pt x="282" y="1045"/>
                    <a:pt x="285" y="1041"/>
                    <a:pt x="287" y="1036"/>
                  </a:cubicBezTo>
                  <a:close/>
                  <a:moveTo>
                    <a:pt x="280" y="1052"/>
                  </a:moveTo>
                  <a:cubicBezTo>
                    <a:pt x="280" y="1056"/>
                    <a:pt x="279" y="1059"/>
                    <a:pt x="279" y="1062"/>
                  </a:cubicBezTo>
                  <a:lnTo>
                    <a:pt x="279" y="1062"/>
                  </a:lnTo>
                  <a:cubicBezTo>
                    <a:pt x="279" y="1059"/>
                    <a:pt x="280" y="1056"/>
                    <a:pt x="280" y="1052"/>
                  </a:cubicBezTo>
                  <a:close/>
                  <a:moveTo>
                    <a:pt x="276" y="1086"/>
                  </a:moveTo>
                  <a:cubicBezTo>
                    <a:pt x="276" y="1089"/>
                    <a:pt x="277" y="1091"/>
                    <a:pt x="277" y="1094"/>
                  </a:cubicBezTo>
                  <a:lnTo>
                    <a:pt x="277" y="1094"/>
                  </a:lnTo>
                  <a:cubicBezTo>
                    <a:pt x="277" y="1091"/>
                    <a:pt x="276" y="1089"/>
                    <a:pt x="276" y="1086"/>
                  </a:cubicBezTo>
                  <a:close/>
                  <a:moveTo>
                    <a:pt x="278" y="1102"/>
                  </a:moveTo>
                  <a:cubicBezTo>
                    <a:pt x="279" y="1108"/>
                    <a:pt x="280" y="1113"/>
                    <a:pt x="280" y="1119"/>
                  </a:cubicBezTo>
                  <a:cubicBezTo>
                    <a:pt x="279" y="1113"/>
                    <a:pt x="279" y="1107"/>
                    <a:pt x="278" y="1102"/>
                  </a:cubicBezTo>
                  <a:close/>
                  <a:moveTo>
                    <a:pt x="285" y="1135"/>
                  </a:moveTo>
                  <a:cubicBezTo>
                    <a:pt x="286" y="1137"/>
                    <a:pt x="287" y="1138"/>
                    <a:pt x="288" y="1140"/>
                  </a:cubicBezTo>
                  <a:lnTo>
                    <a:pt x="288" y="1140"/>
                  </a:lnTo>
                  <a:cubicBezTo>
                    <a:pt x="287" y="1138"/>
                    <a:pt x="286" y="1137"/>
                    <a:pt x="285" y="1135"/>
                  </a:cubicBezTo>
                  <a:close/>
                  <a:moveTo>
                    <a:pt x="313" y="1192"/>
                  </a:moveTo>
                  <a:cubicBezTo>
                    <a:pt x="318" y="1197"/>
                    <a:pt x="322" y="1203"/>
                    <a:pt x="326" y="1208"/>
                  </a:cubicBezTo>
                  <a:lnTo>
                    <a:pt x="326" y="1208"/>
                  </a:lnTo>
                  <a:cubicBezTo>
                    <a:pt x="322" y="1203"/>
                    <a:pt x="317" y="1198"/>
                    <a:pt x="313" y="1192"/>
                  </a:cubicBezTo>
                  <a:close/>
                  <a:moveTo>
                    <a:pt x="377" y="1258"/>
                  </a:moveTo>
                  <a:cubicBezTo>
                    <a:pt x="380" y="1261"/>
                    <a:pt x="384" y="1263"/>
                    <a:pt x="387" y="1266"/>
                  </a:cubicBezTo>
                  <a:cubicBezTo>
                    <a:pt x="384" y="1263"/>
                    <a:pt x="380" y="1261"/>
                    <a:pt x="377" y="1258"/>
                  </a:cubicBezTo>
                  <a:close/>
                  <a:moveTo>
                    <a:pt x="1742" y="0"/>
                  </a:moveTo>
                  <a:cubicBezTo>
                    <a:pt x="1721" y="0"/>
                    <a:pt x="1701" y="6"/>
                    <a:pt x="1680" y="17"/>
                  </a:cubicBezTo>
                  <a:cubicBezTo>
                    <a:pt x="1396" y="155"/>
                    <a:pt x="1114" y="293"/>
                    <a:pt x="830" y="431"/>
                  </a:cubicBezTo>
                  <a:cubicBezTo>
                    <a:pt x="689" y="500"/>
                    <a:pt x="549" y="569"/>
                    <a:pt x="407" y="638"/>
                  </a:cubicBezTo>
                  <a:cubicBezTo>
                    <a:pt x="285" y="698"/>
                    <a:pt x="165" y="764"/>
                    <a:pt x="89" y="879"/>
                  </a:cubicBezTo>
                  <a:cubicBezTo>
                    <a:pt x="1" y="1011"/>
                    <a:pt x="15" y="1185"/>
                    <a:pt x="96" y="1315"/>
                  </a:cubicBezTo>
                  <a:cubicBezTo>
                    <a:pt x="181" y="1449"/>
                    <a:pt x="318" y="1529"/>
                    <a:pt x="466" y="1576"/>
                  </a:cubicBezTo>
                  <a:cubicBezTo>
                    <a:pt x="531" y="1597"/>
                    <a:pt x="599" y="1611"/>
                    <a:pt x="665" y="1625"/>
                  </a:cubicBezTo>
                  <a:cubicBezTo>
                    <a:pt x="740" y="1641"/>
                    <a:pt x="816" y="1655"/>
                    <a:pt x="892" y="1668"/>
                  </a:cubicBezTo>
                  <a:cubicBezTo>
                    <a:pt x="1051" y="1696"/>
                    <a:pt x="1214" y="1717"/>
                    <a:pt x="1375" y="1732"/>
                  </a:cubicBezTo>
                  <a:cubicBezTo>
                    <a:pt x="1559" y="1748"/>
                    <a:pt x="1743" y="1757"/>
                    <a:pt x="1927" y="1757"/>
                  </a:cubicBezTo>
                  <a:cubicBezTo>
                    <a:pt x="2048" y="1757"/>
                    <a:pt x="2170" y="1753"/>
                    <a:pt x="2290" y="1745"/>
                  </a:cubicBezTo>
                  <a:lnTo>
                    <a:pt x="2406" y="1737"/>
                  </a:lnTo>
                  <a:cubicBezTo>
                    <a:pt x="2439" y="1735"/>
                    <a:pt x="2469" y="1725"/>
                    <a:pt x="2495" y="1700"/>
                  </a:cubicBezTo>
                  <a:cubicBezTo>
                    <a:pt x="2516" y="1679"/>
                    <a:pt x="2533" y="1643"/>
                    <a:pt x="2532" y="1611"/>
                  </a:cubicBezTo>
                  <a:cubicBezTo>
                    <a:pt x="2530" y="1579"/>
                    <a:pt x="2519" y="1545"/>
                    <a:pt x="2495" y="1523"/>
                  </a:cubicBezTo>
                  <a:cubicBezTo>
                    <a:pt x="2472" y="1504"/>
                    <a:pt x="2443" y="1486"/>
                    <a:pt x="2413" y="1486"/>
                  </a:cubicBezTo>
                  <a:cubicBezTo>
                    <a:pt x="2411" y="1486"/>
                    <a:pt x="2408" y="1486"/>
                    <a:pt x="2406" y="1486"/>
                  </a:cubicBezTo>
                  <a:cubicBezTo>
                    <a:pt x="2245" y="1500"/>
                    <a:pt x="2084" y="1506"/>
                    <a:pt x="1923" y="1506"/>
                  </a:cubicBezTo>
                  <a:cubicBezTo>
                    <a:pt x="1753" y="1506"/>
                    <a:pt x="1583" y="1499"/>
                    <a:pt x="1413" y="1484"/>
                  </a:cubicBezTo>
                  <a:cubicBezTo>
                    <a:pt x="1320" y="1477"/>
                    <a:pt x="1227" y="1466"/>
                    <a:pt x="1133" y="1454"/>
                  </a:cubicBezTo>
                  <a:lnTo>
                    <a:pt x="1133" y="1454"/>
                  </a:lnTo>
                  <a:cubicBezTo>
                    <a:pt x="1144" y="1456"/>
                    <a:pt x="1156" y="1457"/>
                    <a:pt x="1167" y="1458"/>
                  </a:cubicBezTo>
                  <a:cubicBezTo>
                    <a:pt x="1041" y="1441"/>
                    <a:pt x="915" y="1420"/>
                    <a:pt x="791" y="1394"/>
                  </a:cubicBezTo>
                  <a:cubicBezTo>
                    <a:pt x="681" y="1373"/>
                    <a:pt x="571" y="1351"/>
                    <a:pt x="466" y="1308"/>
                  </a:cubicBezTo>
                  <a:lnTo>
                    <a:pt x="466" y="1308"/>
                  </a:lnTo>
                  <a:cubicBezTo>
                    <a:pt x="473" y="1311"/>
                    <a:pt x="479" y="1314"/>
                    <a:pt x="486" y="1318"/>
                  </a:cubicBezTo>
                  <a:cubicBezTo>
                    <a:pt x="479" y="1315"/>
                    <a:pt x="471" y="1311"/>
                    <a:pt x="463" y="1307"/>
                  </a:cubicBezTo>
                  <a:lnTo>
                    <a:pt x="463" y="1307"/>
                  </a:lnTo>
                  <a:cubicBezTo>
                    <a:pt x="464" y="1308"/>
                    <a:pt x="465" y="1308"/>
                    <a:pt x="466" y="1308"/>
                  </a:cubicBezTo>
                  <a:lnTo>
                    <a:pt x="466" y="1308"/>
                  </a:lnTo>
                  <a:cubicBezTo>
                    <a:pt x="465" y="1308"/>
                    <a:pt x="464" y="1308"/>
                    <a:pt x="463" y="1307"/>
                  </a:cubicBezTo>
                  <a:lnTo>
                    <a:pt x="463" y="1307"/>
                  </a:lnTo>
                  <a:cubicBezTo>
                    <a:pt x="463" y="1307"/>
                    <a:pt x="463" y="1307"/>
                    <a:pt x="463" y="1307"/>
                  </a:cubicBezTo>
                  <a:lnTo>
                    <a:pt x="463" y="1307"/>
                  </a:lnTo>
                  <a:cubicBezTo>
                    <a:pt x="461" y="1306"/>
                    <a:pt x="458" y="1305"/>
                    <a:pt x="456" y="1304"/>
                  </a:cubicBezTo>
                  <a:lnTo>
                    <a:pt x="456" y="1304"/>
                  </a:lnTo>
                  <a:cubicBezTo>
                    <a:pt x="458" y="1305"/>
                    <a:pt x="461" y="1306"/>
                    <a:pt x="463" y="1307"/>
                  </a:cubicBezTo>
                  <a:lnTo>
                    <a:pt x="463" y="1307"/>
                  </a:lnTo>
                  <a:cubicBezTo>
                    <a:pt x="428" y="1291"/>
                    <a:pt x="395" y="1271"/>
                    <a:pt x="364" y="1247"/>
                  </a:cubicBezTo>
                  <a:lnTo>
                    <a:pt x="364" y="1247"/>
                  </a:lnTo>
                  <a:cubicBezTo>
                    <a:pt x="352" y="1236"/>
                    <a:pt x="340" y="1224"/>
                    <a:pt x="329" y="1211"/>
                  </a:cubicBezTo>
                  <a:lnTo>
                    <a:pt x="329" y="1211"/>
                  </a:lnTo>
                  <a:cubicBezTo>
                    <a:pt x="317" y="1195"/>
                    <a:pt x="306" y="1178"/>
                    <a:pt x="297" y="1160"/>
                  </a:cubicBezTo>
                  <a:lnTo>
                    <a:pt x="297" y="1160"/>
                  </a:lnTo>
                  <a:cubicBezTo>
                    <a:pt x="289" y="1140"/>
                    <a:pt x="282" y="1119"/>
                    <a:pt x="278" y="1098"/>
                  </a:cubicBezTo>
                  <a:lnTo>
                    <a:pt x="278" y="1098"/>
                  </a:lnTo>
                  <a:cubicBezTo>
                    <a:pt x="278" y="1090"/>
                    <a:pt x="278" y="1081"/>
                    <a:pt x="278" y="1072"/>
                  </a:cubicBezTo>
                  <a:lnTo>
                    <a:pt x="278" y="1072"/>
                  </a:lnTo>
                  <a:cubicBezTo>
                    <a:pt x="281" y="1059"/>
                    <a:pt x="284" y="1046"/>
                    <a:pt x="289" y="1033"/>
                  </a:cubicBezTo>
                  <a:lnTo>
                    <a:pt x="289" y="1033"/>
                  </a:lnTo>
                  <a:cubicBezTo>
                    <a:pt x="295" y="1020"/>
                    <a:pt x="303" y="1008"/>
                    <a:pt x="311" y="996"/>
                  </a:cubicBezTo>
                  <a:lnTo>
                    <a:pt x="311" y="996"/>
                  </a:lnTo>
                  <a:cubicBezTo>
                    <a:pt x="323" y="983"/>
                    <a:pt x="336" y="970"/>
                    <a:pt x="350" y="959"/>
                  </a:cubicBezTo>
                  <a:lnTo>
                    <a:pt x="350" y="959"/>
                  </a:lnTo>
                  <a:cubicBezTo>
                    <a:pt x="418" y="908"/>
                    <a:pt x="497" y="872"/>
                    <a:pt x="572" y="834"/>
                  </a:cubicBezTo>
                  <a:cubicBezTo>
                    <a:pt x="672" y="786"/>
                    <a:pt x="772" y="737"/>
                    <a:pt x="872" y="689"/>
                  </a:cubicBezTo>
                  <a:cubicBezTo>
                    <a:pt x="1072" y="591"/>
                    <a:pt x="1269" y="495"/>
                    <a:pt x="1469" y="397"/>
                  </a:cubicBezTo>
                  <a:cubicBezTo>
                    <a:pt x="1582" y="341"/>
                    <a:pt x="1694" y="287"/>
                    <a:pt x="1807" y="231"/>
                  </a:cubicBezTo>
                  <a:cubicBezTo>
                    <a:pt x="1833" y="219"/>
                    <a:pt x="1857" y="186"/>
                    <a:pt x="1863" y="157"/>
                  </a:cubicBezTo>
                  <a:cubicBezTo>
                    <a:pt x="1871" y="128"/>
                    <a:pt x="1867" y="87"/>
                    <a:pt x="1850" y="61"/>
                  </a:cubicBezTo>
                  <a:cubicBezTo>
                    <a:pt x="1833" y="34"/>
                    <a:pt x="1808" y="11"/>
                    <a:pt x="1776" y="5"/>
                  </a:cubicBezTo>
                  <a:cubicBezTo>
                    <a:pt x="1764" y="2"/>
                    <a:pt x="1753" y="0"/>
                    <a:pt x="1742"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82;p57">
              <a:extLst>
                <a:ext uri="{FF2B5EF4-FFF2-40B4-BE49-F238E27FC236}">
                  <a16:creationId xmlns:a16="http://schemas.microsoft.com/office/drawing/2014/main" id="{19F20F16-0292-41EB-BC01-948D6E7091F8}"/>
                </a:ext>
              </a:extLst>
            </p:cNvPr>
            <p:cNvSpPr/>
            <p:nvPr/>
          </p:nvSpPr>
          <p:spPr>
            <a:xfrm>
              <a:off x="3941800" y="4501675"/>
              <a:ext cx="26350" cy="38600"/>
            </a:xfrm>
            <a:custGeom>
              <a:avLst/>
              <a:gdLst/>
              <a:ahLst/>
              <a:cxnLst/>
              <a:rect l="l" t="t" r="r" b="b"/>
              <a:pathLst>
                <a:path w="1054" h="1544" extrusionOk="0">
                  <a:moveTo>
                    <a:pt x="128" y="0"/>
                  </a:moveTo>
                  <a:cubicBezTo>
                    <a:pt x="105" y="0"/>
                    <a:pt x="82" y="6"/>
                    <a:pt x="64" y="17"/>
                  </a:cubicBezTo>
                  <a:cubicBezTo>
                    <a:pt x="38" y="34"/>
                    <a:pt x="13" y="60"/>
                    <a:pt x="7" y="91"/>
                  </a:cubicBezTo>
                  <a:cubicBezTo>
                    <a:pt x="2" y="122"/>
                    <a:pt x="0" y="161"/>
                    <a:pt x="20" y="188"/>
                  </a:cubicBezTo>
                  <a:cubicBezTo>
                    <a:pt x="260" y="503"/>
                    <a:pt x="474" y="837"/>
                    <a:pt x="664" y="1185"/>
                  </a:cubicBezTo>
                  <a:cubicBezTo>
                    <a:pt x="717" y="1283"/>
                    <a:pt x="769" y="1382"/>
                    <a:pt x="817" y="1483"/>
                  </a:cubicBezTo>
                  <a:cubicBezTo>
                    <a:pt x="831" y="1509"/>
                    <a:pt x="864" y="1534"/>
                    <a:pt x="891" y="1540"/>
                  </a:cubicBezTo>
                  <a:cubicBezTo>
                    <a:pt x="901" y="1542"/>
                    <a:pt x="911" y="1543"/>
                    <a:pt x="922" y="1543"/>
                  </a:cubicBezTo>
                  <a:cubicBezTo>
                    <a:pt x="945" y="1543"/>
                    <a:pt x="970" y="1538"/>
                    <a:pt x="988" y="1526"/>
                  </a:cubicBezTo>
                  <a:cubicBezTo>
                    <a:pt x="1014" y="1509"/>
                    <a:pt x="1038" y="1484"/>
                    <a:pt x="1045" y="1452"/>
                  </a:cubicBezTo>
                  <a:cubicBezTo>
                    <a:pt x="1053" y="1418"/>
                    <a:pt x="1048" y="1388"/>
                    <a:pt x="1032" y="1356"/>
                  </a:cubicBezTo>
                  <a:cubicBezTo>
                    <a:pt x="859" y="1000"/>
                    <a:pt x="658" y="657"/>
                    <a:pt x="431" y="333"/>
                  </a:cubicBezTo>
                  <a:cubicBezTo>
                    <a:pt x="368" y="241"/>
                    <a:pt x="302" y="150"/>
                    <a:pt x="234" y="61"/>
                  </a:cubicBezTo>
                  <a:cubicBezTo>
                    <a:pt x="213" y="34"/>
                    <a:pt x="193" y="13"/>
                    <a:pt x="160" y="5"/>
                  </a:cubicBezTo>
                  <a:cubicBezTo>
                    <a:pt x="150" y="2"/>
                    <a:pt x="139" y="0"/>
                    <a:pt x="128"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83;p57">
              <a:extLst>
                <a:ext uri="{FF2B5EF4-FFF2-40B4-BE49-F238E27FC236}">
                  <a16:creationId xmlns:a16="http://schemas.microsoft.com/office/drawing/2014/main" id="{15E751E7-6BBD-4231-9847-61D8E0C2AA14}"/>
                </a:ext>
              </a:extLst>
            </p:cNvPr>
            <p:cNvSpPr/>
            <p:nvPr/>
          </p:nvSpPr>
          <p:spPr>
            <a:xfrm>
              <a:off x="3922700" y="4525175"/>
              <a:ext cx="52425" cy="46400"/>
            </a:xfrm>
            <a:custGeom>
              <a:avLst/>
              <a:gdLst/>
              <a:ahLst/>
              <a:cxnLst/>
              <a:rect l="l" t="t" r="r" b="b"/>
              <a:pathLst>
                <a:path w="2097" h="1856" extrusionOk="0">
                  <a:moveTo>
                    <a:pt x="1835" y="1399"/>
                  </a:moveTo>
                  <a:lnTo>
                    <a:pt x="1835" y="1399"/>
                  </a:lnTo>
                  <a:cubicBezTo>
                    <a:pt x="1836" y="1405"/>
                    <a:pt x="1837" y="1412"/>
                    <a:pt x="1837" y="1418"/>
                  </a:cubicBezTo>
                  <a:lnTo>
                    <a:pt x="1837" y="1418"/>
                  </a:lnTo>
                  <a:cubicBezTo>
                    <a:pt x="1837" y="1412"/>
                    <a:pt x="1836" y="1405"/>
                    <a:pt x="1835" y="1399"/>
                  </a:cubicBezTo>
                  <a:close/>
                  <a:moveTo>
                    <a:pt x="1837" y="1448"/>
                  </a:moveTo>
                  <a:cubicBezTo>
                    <a:pt x="1836" y="1451"/>
                    <a:pt x="1836" y="1455"/>
                    <a:pt x="1835" y="1459"/>
                  </a:cubicBezTo>
                  <a:cubicBezTo>
                    <a:pt x="1836" y="1455"/>
                    <a:pt x="1836" y="1451"/>
                    <a:pt x="1837" y="1448"/>
                  </a:cubicBezTo>
                  <a:close/>
                  <a:moveTo>
                    <a:pt x="1835" y="1458"/>
                  </a:moveTo>
                  <a:cubicBezTo>
                    <a:pt x="1833" y="1463"/>
                    <a:pt x="1830" y="1469"/>
                    <a:pt x="1828" y="1474"/>
                  </a:cubicBezTo>
                  <a:lnTo>
                    <a:pt x="1828" y="1474"/>
                  </a:lnTo>
                  <a:cubicBezTo>
                    <a:pt x="1830" y="1469"/>
                    <a:pt x="1832" y="1464"/>
                    <a:pt x="1835" y="1458"/>
                  </a:cubicBezTo>
                  <a:close/>
                  <a:moveTo>
                    <a:pt x="1291" y="1468"/>
                  </a:moveTo>
                  <a:cubicBezTo>
                    <a:pt x="1295" y="1470"/>
                    <a:pt x="1298" y="1473"/>
                    <a:pt x="1302" y="1475"/>
                  </a:cubicBezTo>
                  <a:lnTo>
                    <a:pt x="1302" y="1475"/>
                  </a:lnTo>
                  <a:cubicBezTo>
                    <a:pt x="1298" y="1473"/>
                    <a:pt x="1295" y="1470"/>
                    <a:pt x="1291" y="1468"/>
                  </a:cubicBezTo>
                  <a:close/>
                  <a:moveTo>
                    <a:pt x="1827" y="1476"/>
                  </a:moveTo>
                  <a:cubicBezTo>
                    <a:pt x="1826" y="1480"/>
                    <a:pt x="1824" y="1484"/>
                    <a:pt x="1823" y="1489"/>
                  </a:cubicBezTo>
                  <a:cubicBezTo>
                    <a:pt x="1824" y="1484"/>
                    <a:pt x="1825" y="1480"/>
                    <a:pt x="1827" y="1476"/>
                  </a:cubicBezTo>
                  <a:close/>
                  <a:moveTo>
                    <a:pt x="1815" y="1500"/>
                  </a:moveTo>
                  <a:cubicBezTo>
                    <a:pt x="1814" y="1501"/>
                    <a:pt x="1814" y="1502"/>
                    <a:pt x="1813" y="1503"/>
                  </a:cubicBezTo>
                  <a:lnTo>
                    <a:pt x="1813" y="1503"/>
                  </a:lnTo>
                  <a:cubicBezTo>
                    <a:pt x="1814" y="1502"/>
                    <a:pt x="1814" y="1501"/>
                    <a:pt x="1815" y="1500"/>
                  </a:cubicBezTo>
                  <a:close/>
                  <a:moveTo>
                    <a:pt x="1755" y="1560"/>
                  </a:moveTo>
                  <a:cubicBezTo>
                    <a:pt x="1754" y="1562"/>
                    <a:pt x="1752" y="1563"/>
                    <a:pt x="1751" y="1564"/>
                  </a:cubicBezTo>
                  <a:cubicBezTo>
                    <a:pt x="1752" y="1563"/>
                    <a:pt x="1754" y="1562"/>
                    <a:pt x="1755" y="1560"/>
                  </a:cubicBezTo>
                  <a:close/>
                  <a:moveTo>
                    <a:pt x="1656" y="1605"/>
                  </a:moveTo>
                  <a:lnTo>
                    <a:pt x="1656" y="1605"/>
                  </a:lnTo>
                  <a:cubicBezTo>
                    <a:pt x="1651" y="1606"/>
                    <a:pt x="1646" y="1606"/>
                    <a:pt x="1640" y="1607"/>
                  </a:cubicBezTo>
                  <a:lnTo>
                    <a:pt x="1640" y="1607"/>
                  </a:lnTo>
                  <a:cubicBezTo>
                    <a:pt x="1646" y="1606"/>
                    <a:pt x="1651" y="1606"/>
                    <a:pt x="1656" y="1605"/>
                  </a:cubicBezTo>
                  <a:close/>
                  <a:moveTo>
                    <a:pt x="1632" y="1608"/>
                  </a:moveTo>
                  <a:cubicBezTo>
                    <a:pt x="1629" y="1608"/>
                    <a:pt x="1626" y="1609"/>
                    <a:pt x="1624" y="1609"/>
                  </a:cubicBezTo>
                  <a:cubicBezTo>
                    <a:pt x="1626" y="1609"/>
                    <a:pt x="1629" y="1608"/>
                    <a:pt x="1632" y="1608"/>
                  </a:cubicBezTo>
                  <a:close/>
                  <a:moveTo>
                    <a:pt x="131" y="1"/>
                  </a:moveTo>
                  <a:cubicBezTo>
                    <a:pt x="108" y="1"/>
                    <a:pt x="83" y="6"/>
                    <a:pt x="65" y="18"/>
                  </a:cubicBezTo>
                  <a:cubicBezTo>
                    <a:pt x="39" y="35"/>
                    <a:pt x="15" y="60"/>
                    <a:pt x="9" y="92"/>
                  </a:cubicBezTo>
                  <a:cubicBezTo>
                    <a:pt x="1" y="126"/>
                    <a:pt x="6" y="157"/>
                    <a:pt x="22" y="188"/>
                  </a:cubicBezTo>
                  <a:cubicBezTo>
                    <a:pt x="108" y="369"/>
                    <a:pt x="206" y="544"/>
                    <a:pt x="316" y="712"/>
                  </a:cubicBezTo>
                  <a:cubicBezTo>
                    <a:pt x="429" y="887"/>
                    <a:pt x="556" y="1055"/>
                    <a:pt x="691" y="1214"/>
                  </a:cubicBezTo>
                  <a:cubicBezTo>
                    <a:pt x="756" y="1289"/>
                    <a:pt x="824" y="1363"/>
                    <a:pt x="894" y="1435"/>
                  </a:cubicBezTo>
                  <a:cubicBezTo>
                    <a:pt x="962" y="1505"/>
                    <a:pt x="1031" y="1573"/>
                    <a:pt x="1106" y="1636"/>
                  </a:cubicBezTo>
                  <a:cubicBezTo>
                    <a:pt x="1150" y="1673"/>
                    <a:pt x="1196" y="1707"/>
                    <a:pt x="1244" y="1737"/>
                  </a:cubicBezTo>
                  <a:cubicBezTo>
                    <a:pt x="1291" y="1768"/>
                    <a:pt x="1342" y="1791"/>
                    <a:pt x="1395" y="1814"/>
                  </a:cubicBezTo>
                  <a:cubicBezTo>
                    <a:pt x="1463" y="1841"/>
                    <a:pt x="1534" y="1856"/>
                    <a:pt x="1606" y="1856"/>
                  </a:cubicBezTo>
                  <a:cubicBezTo>
                    <a:pt x="1642" y="1856"/>
                    <a:pt x="1677" y="1852"/>
                    <a:pt x="1713" y="1845"/>
                  </a:cubicBezTo>
                  <a:cubicBezTo>
                    <a:pt x="1907" y="1807"/>
                    <a:pt x="2097" y="1628"/>
                    <a:pt x="2089" y="1420"/>
                  </a:cubicBezTo>
                  <a:cubicBezTo>
                    <a:pt x="2088" y="1390"/>
                    <a:pt x="2084" y="1362"/>
                    <a:pt x="2075" y="1334"/>
                  </a:cubicBezTo>
                  <a:cubicBezTo>
                    <a:pt x="2061" y="1281"/>
                    <a:pt x="2009" y="1241"/>
                    <a:pt x="1955" y="1241"/>
                  </a:cubicBezTo>
                  <a:cubicBezTo>
                    <a:pt x="1944" y="1241"/>
                    <a:pt x="1933" y="1243"/>
                    <a:pt x="1922" y="1246"/>
                  </a:cubicBezTo>
                  <a:cubicBezTo>
                    <a:pt x="1855" y="1268"/>
                    <a:pt x="1814" y="1334"/>
                    <a:pt x="1832" y="1401"/>
                  </a:cubicBezTo>
                  <a:cubicBezTo>
                    <a:pt x="1834" y="1408"/>
                    <a:pt x="1836" y="1415"/>
                    <a:pt x="1838" y="1422"/>
                  </a:cubicBezTo>
                  <a:lnTo>
                    <a:pt x="1838" y="1422"/>
                  </a:lnTo>
                  <a:cubicBezTo>
                    <a:pt x="1838" y="1427"/>
                    <a:pt x="1838" y="1433"/>
                    <a:pt x="1837" y="1438"/>
                  </a:cubicBezTo>
                  <a:lnTo>
                    <a:pt x="1837" y="1438"/>
                  </a:lnTo>
                  <a:cubicBezTo>
                    <a:pt x="1835" y="1451"/>
                    <a:pt x="1831" y="1463"/>
                    <a:pt x="1827" y="1475"/>
                  </a:cubicBezTo>
                  <a:lnTo>
                    <a:pt x="1827" y="1475"/>
                  </a:lnTo>
                  <a:cubicBezTo>
                    <a:pt x="1821" y="1488"/>
                    <a:pt x="1813" y="1501"/>
                    <a:pt x="1805" y="1513"/>
                  </a:cubicBezTo>
                  <a:lnTo>
                    <a:pt x="1805" y="1513"/>
                  </a:lnTo>
                  <a:cubicBezTo>
                    <a:pt x="1795" y="1525"/>
                    <a:pt x="1783" y="1537"/>
                    <a:pt x="1771" y="1547"/>
                  </a:cubicBezTo>
                  <a:lnTo>
                    <a:pt x="1771" y="1547"/>
                  </a:lnTo>
                  <a:cubicBezTo>
                    <a:pt x="1751" y="1563"/>
                    <a:pt x="1729" y="1576"/>
                    <a:pt x="1706" y="1587"/>
                  </a:cubicBezTo>
                  <a:lnTo>
                    <a:pt x="1706" y="1587"/>
                  </a:lnTo>
                  <a:cubicBezTo>
                    <a:pt x="1683" y="1595"/>
                    <a:pt x="1660" y="1602"/>
                    <a:pt x="1636" y="1607"/>
                  </a:cubicBezTo>
                  <a:lnTo>
                    <a:pt x="1636" y="1607"/>
                  </a:lnTo>
                  <a:cubicBezTo>
                    <a:pt x="1627" y="1608"/>
                    <a:pt x="1617" y="1608"/>
                    <a:pt x="1608" y="1608"/>
                  </a:cubicBezTo>
                  <a:cubicBezTo>
                    <a:pt x="1590" y="1608"/>
                    <a:pt x="1572" y="1607"/>
                    <a:pt x="1555" y="1604"/>
                  </a:cubicBezTo>
                  <a:lnTo>
                    <a:pt x="1555" y="1604"/>
                  </a:lnTo>
                  <a:cubicBezTo>
                    <a:pt x="1565" y="1605"/>
                    <a:pt x="1577" y="1606"/>
                    <a:pt x="1588" y="1607"/>
                  </a:cubicBezTo>
                  <a:cubicBezTo>
                    <a:pt x="1545" y="1602"/>
                    <a:pt x="1503" y="1591"/>
                    <a:pt x="1464" y="1575"/>
                  </a:cubicBezTo>
                  <a:lnTo>
                    <a:pt x="1464" y="1575"/>
                  </a:lnTo>
                  <a:cubicBezTo>
                    <a:pt x="1470" y="1577"/>
                    <a:pt x="1475" y="1580"/>
                    <a:pt x="1481" y="1583"/>
                  </a:cubicBezTo>
                  <a:cubicBezTo>
                    <a:pt x="1473" y="1579"/>
                    <a:pt x="1465" y="1576"/>
                    <a:pt x="1457" y="1572"/>
                  </a:cubicBezTo>
                  <a:lnTo>
                    <a:pt x="1457" y="1572"/>
                  </a:lnTo>
                  <a:cubicBezTo>
                    <a:pt x="1460" y="1573"/>
                    <a:pt x="1462" y="1574"/>
                    <a:pt x="1464" y="1575"/>
                  </a:cubicBezTo>
                  <a:lnTo>
                    <a:pt x="1464" y="1575"/>
                  </a:lnTo>
                  <a:cubicBezTo>
                    <a:pt x="1461" y="1574"/>
                    <a:pt x="1458" y="1572"/>
                    <a:pt x="1455" y="1571"/>
                  </a:cubicBezTo>
                  <a:lnTo>
                    <a:pt x="1455" y="1571"/>
                  </a:lnTo>
                  <a:cubicBezTo>
                    <a:pt x="1456" y="1572"/>
                    <a:pt x="1457" y="1572"/>
                    <a:pt x="1457" y="1572"/>
                  </a:cubicBezTo>
                  <a:lnTo>
                    <a:pt x="1457" y="1572"/>
                  </a:lnTo>
                  <a:cubicBezTo>
                    <a:pt x="1455" y="1571"/>
                    <a:pt x="1453" y="1570"/>
                    <a:pt x="1450" y="1569"/>
                  </a:cubicBezTo>
                  <a:lnTo>
                    <a:pt x="1450" y="1569"/>
                  </a:lnTo>
                  <a:cubicBezTo>
                    <a:pt x="1452" y="1570"/>
                    <a:pt x="1454" y="1570"/>
                    <a:pt x="1455" y="1571"/>
                  </a:cubicBezTo>
                  <a:lnTo>
                    <a:pt x="1455" y="1571"/>
                  </a:lnTo>
                  <a:cubicBezTo>
                    <a:pt x="1400" y="1545"/>
                    <a:pt x="1350" y="1511"/>
                    <a:pt x="1302" y="1475"/>
                  </a:cubicBezTo>
                  <a:lnTo>
                    <a:pt x="1302" y="1475"/>
                  </a:lnTo>
                  <a:cubicBezTo>
                    <a:pt x="1307" y="1479"/>
                    <a:pt x="1312" y="1483"/>
                    <a:pt x="1317" y="1488"/>
                  </a:cubicBezTo>
                  <a:cubicBezTo>
                    <a:pt x="1229" y="1420"/>
                    <a:pt x="1150" y="1342"/>
                    <a:pt x="1073" y="1262"/>
                  </a:cubicBezTo>
                  <a:cubicBezTo>
                    <a:pt x="994" y="1182"/>
                    <a:pt x="919" y="1098"/>
                    <a:pt x="845" y="1011"/>
                  </a:cubicBezTo>
                  <a:cubicBezTo>
                    <a:pt x="804" y="962"/>
                    <a:pt x="762" y="912"/>
                    <a:pt x="723" y="860"/>
                  </a:cubicBezTo>
                  <a:lnTo>
                    <a:pt x="723" y="860"/>
                  </a:lnTo>
                  <a:cubicBezTo>
                    <a:pt x="730" y="869"/>
                    <a:pt x="736" y="877"/>
                    <a:pt x="742" y="886"/>
                  </a:cubicBezTo>
                  <a:cubicBezTo>
                    <a:pt x="589" y="686"/>
                    <a:pt x="451" y="474"/>
                    <a:pt x="333" y="252"/>
                  </a:cubicBezTo>
                  <a:cubicBezTo>
                    <a:pt x="300" y="188"/>
                    <a:pt x="266" y="125"/>
                    <a:pt x="236" y="61"/>
                  </a:cubicBezTo>
                  <a:cubicBezTo>
                    <a:pt x="223" y="35"/>
                    <a:pt x="190" y="12"/>
                    <a:pt x="162" y="4"/>
                  </a:cubicBezTo>
                  <a:cubicBezTo>
                    <a:pt x="153" y="2"/>
                    <a:pt x="142" y="1"/>
                    <a:pt x="131"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84;p57">
              <a:extLst>
                <a:ext uri="{FF2B5EF4-FFF2-40B4-BE49-F238E27FC236}">
                  <a16:creationId xmlns:a16="http://schemas.microsoft.com/office/drawing/2014/main" id="{040BCB23-FB89-4083-8D2F-6AC2E91BD9E2}"/>
                </a:ext>
              </a:extLst>
            </p:cNvPr>
            <p:cNvSpPr/>
            <p:nvPr/>
          </p:nvSpPr>
          <p:spPr>
            <a:xfrm>
              <a:off x="3902250" y="4543875"/>
              <a:ext cx="59350" cy="50850"/>
            </a:xfrm>
            <a:custGeom>
              <a:avLst/>
              <a:gdLst/>
              <a:ahLst/>
              <a:cxnLst/>
              <a:rect l="l" t="t" r="r" b="b"/>
              <a:pathLst>
                <a:path w="2374" h="2034" extrusionOk="0">
                  <a:moveTo>
                    <a:pt x="1859" y="1711"/>
                  </a:moveTo>
                  <a:lnTo>
                    <a:pt x="1859" y="1711"/>
                  </a:lnTo>
                  <a:cubicBezTo>
                    <a:pt x="1855" y="1716"/>
                    <a:pt x="1852" y="1720"/>
                    <a:pt x="1848" y="1725"/>
                  </a:cubicBezTo>
                  <a:lnTo>
                    <a:pt x="1848" y="1725"/>
                  </a:lnTo>
                  <a:cubicBezTo>
                    <a:pt x="1852" y="1720"/>
                    <a:pt x="1855" y="1715"/>
                    <a:pt x="1859" y="1711"/>
                  </a:cubicBezTo>
                  <a:close/>
                  <a:moveTo>
                    <a:pt x="1815" y="1760"/>
                  </a:moveTo>
                  <a:cubicBezTo>
                    <a:pt x="1811" y="1763"/>
                    <a:pt x="1807" y="1766"/>
                    <a:pt x="1803" y="1769"/>
                  </a:cubicBezTo>
                  <a:lnTo>
                    <a:pt x="1803" y="1769"/>
                  </a:lnTo>
                  <a:cubicBezTo>
                    <a:pt x="1803" y="1769"/>
                    <a:pt x="1803" y="1769"/>
                    <a:pt x="1803" y="1770"/>
                  </a:cubicBezTo>
                  <a:lnTo>
                    <a:pt x="1803" y="1770"/>
                  </a:lnTo>
                  <a:cubicBezTo>
                    <a:pt x="1806" y="1766"/>
                    <a:pt x="1811" y="1763"/>
                    <a:pt x="1815" y="1760"/>
                  </a:cubicBezTo>
                  <a:close/>
                  <a:moveTo>
                    <a:pt x="1803" y="1769"/>
                  </a:moveTo>
                  <a:lnTo>
                    <a:pt x="1803" y="1769"/>
                  </a:lnTo>
                  <a:cubicBezTo>
                    <a:pt x="1802" y="1770"/>
                    <a:pt x="1801" y="1771"/>
                    <a:pt x="1799" y="1772"/>
                  </a:cubicBezTo>
                  <a:cubicBezTo>
                    <a:pt x="1800" y="1772"/>
                    <a:pt x="1801" y="1771"/>
                    <a:pt x="1802" y="1770"/>
                  </a:cubicBezTo>
                  <a:lnTo>
                    <a:pt x="1802" y="1770"/>
                  </a:lnTo>
                  <a:cubicBezTo>
                    <a:pt x="1803" y="1770"/>
                    <a:pt x="1803" y="1770"/>
                    <a:pt x="1803" y="1769"/>
                  </a:cubicBezTo>
                  <a:close/>
                  <a:moveTo>
                    <a:pt x="1721" y="1779"/>
                  </a:moveTo>
                  <a:cubicBezTo>
                    <a:pt x="1726" y="1779"/>
                    <a:pt x="1730" y="1780"/>
                    <a:pt x="1735" y="1780"/>
                  </a:cubicBezTo>
                  <a:lnTo>
                    <a:pt x="1735" y="1780"/>
                  </a:lnTo>
                  <a:cubicBezTo>
                    <a:pt x="1730" y="1780"/>
                    <a:pt x="1726" y="1779"/>
                    <a:pt x="1721" y="1779"/>
                  </a:cubicBezTo>
                  <a:close/>
                  <a:moveTo>
                    <a:pt x="128" y="0"/>
                  </a:moveTo>
                  <a:cubicBezTo>
                    <a:pt x="105" y="0"/>
                    <a:pt x="82" y="6"/>
                    <a:pt x="64" y="17"/>
                  </a:cubicBezTo>
                  <a:cubicBezTo>
                    <a:pt x="38" y="34"/>
                    <a:pt x="13" y="59"/>
                    <a:pt x="7" y="91"/>
                  </a:cubicBezTo>
                  <a:cubicBezTo>
                    <a:pt x="1" y="123"/>
                    <a:pt x="1" y="160"/>
                    <a:pt x="20" y="187"/>
                  </a:cubicBezTo>
                  <a:cubicBezTo>
                    <a:pt x="173" y="406"/>
                    <a:pt x="327" y="623"/>
                    <a:pt x="480" y="841"/>
                  </a:cubicBezTo>
                  <a:cubicBezTo>
                    <a:pt x="625" y="1044"/>
                    <a:pt x="765" y="1251"/>
                    <a:pt x="917" y="1449"/>
                  </a:cubicBezTo>
                  <a:cubicBezTo>
                    <a:pt x="1053" y="1623"/>
                    <a:pt x="1207" y="1785"/>
                    <a:pt x="1395" y="1904"/>
                  </a:cubicBezTo>
                  <a:cubicBezTo>
                    <a:pt x="1441" y="1931"/>
                    <a:pt x="1487" y="1956"/>
                    <a:pt x="1535" y="1978"/>
                  </a:cubicBezTo>
                  <a:cubicBezTo>
                    <a:pt x="1606" y="2009"/>
                    <a:pt x="1679" y="2034"/>
                    <a:pt x="1758" y="2034"/>
                  </a:cubicBezTo>
                  <a:cubicBezTo>
                    <a:pt x="1795" y="2034"/>
                    <a:pt x="1833" y="2028"/>
                    <a:pt x="1868" y="2016"/>
                  </a:cubicBezTo>
                  <a:cubicBezTo>
                    <a:pt x="1912" y="1999"/>
                    <a:pt x="1944" y="1979"/>
                    <a:pt x="1980" y="1949"/>
                  </a:cubicBezTo>
                  <a:cubicBezTo>
                    <a:pt x="2027" y="1912"/>
                    <a:pt x="2062" y="1860"/>
                    <a:pt x="2092" y="1811"/>
                  </a:cubicBezTo>
                  <a:cubicBezTo>
                    <a:pt x="2159" y="1704"/>
                    <a:pt x="2213" y="1587"/>
                    <a:pt x="2258" y="1470"/>
                  </a:cubicBezTo>
                  <a:cubicBezTo>
                    <a:pt x="2300" y="1356"/>
                    <a:pt x="2334" y="1242"/>
                    <a:pt x="2355" y="1124"/>
                  </a:cubicBezTo>
                  <a:cubicBezTo>
                    <a:pt x="2359" y="1095"/>
                    <a:pt x="2363" y="1066"/>
                    <a:pt x="2368" y="1036"/>
                  </a:cubicBezTo>
                  <a:cubicBezTo>
                    <a:pt x="2373" y="1001"/>
                    <a:pt x="2374" y="970"/>
                    <a:pt x="2355" y="939"/>
                  </a:cubicBezTo>
                  <a:cubicBezTo>
                    <a:pt x="2340" y="912"/>
                    <a:pt x="2309" y="889"/>
                    <a:pt x="2280" y="882"/>
                  </a:cubicBezTo>
                  <a:cubicBezTo>
                    <a:pt x="2269" y="880"/>
                    <a:pt x="2258" y="878"/>
                    <a:pt x="2246" y="878"/>
                  </a:cubicBezTo>
                  <a:cubicBezTo>
                    <a:pt x="2225" y="878"/>
                    <a:pt x="2203" y="883"/>
                    <a:pt x="2183" y="895"/>
                  </a:cubicBezTo>
                  <a:cubicBezTo>
                    <a:pt x="2159" y="906"/>
                    <a:pt x="2131" y="932"/>
                    <a:pt x="2125" y="964"/>
                  </a:cubicBezTo>
                  <a:cubicBezTo>
                    <a:pt x="2104" y="1124"/>
                    <a:pt x="2062" y="1283"/>
                    <a:pt x="2002" y="1434"/>
                  </a:cubicBezTo>
                  <a:lnTo>
                    <a:pt x="2002" y="1434"/>
                  </a:lnTo>
                  <a:cubicBezTo>
                    <a:pt x="2003" y="1433"/>
                    <a:pt x="2003" y="1432"/>
                    <a:pt x="2004" y="1431"/>
                  </a:cubicBezTo>
                  <a:lnTo>
                    <a:pt x="2004" y="1431"/>
                  </a:lnTo>
                  <a:cubicBezTo>
                    <a:pt x="2002" y="1435"/>
                    <a:pt x="2000" y="1440"/>
                    <a:pt x="1997" y="1445"/>
                  </a:cubicBezTo>
                  <a:lnTo>
                    <a:pt x="1997" y="1445"/>
                  </a:lnTo>
                  <a:cubicBezTo>
                    <a:pt x="1999" y="1441"/>
                    <a:pt x="2001" y="1437"/>
                    <a:pt x="2002" y="1434"/>
                  </a:cubicBezTo>
                  <a:lnTo>
                    <a:pt x="2002" y="1434"/>
                  </a:lnTo>
                  <a:cubicBezTo>
                    <a:pt x="1998" y="1442"/>
                    <a:pt x="1995" y="1450"/>
                    <a:pt x="1992" y="1458"/>
                  </a:cubicBezTo>
                  <a:lnTo>
                    <a:pt x="1992" y="1458"/>
                  </a:lnTo>
                  <a:cubicBezTo>
                    <a:pt x="1994" y="1454"/>
                    <a:pt x="1996" y="1450"/>
                    <a:pt x="1997" y="1445"/>
                  </a:cubicBezTo>
                  <a:lnTo>
                    <a:pt x="1997" y="1445"/>
                  </a:lnTo>
                  <a:cubicBezTo>
                    <a:pt x="1995" y="1450"/>
                    <a:pt x="1993" y="1456"/>
                    <a:pt x="1991" y="1461"/>
                  </a:cubicBezTo>
                  <a:cubicBezTo>
                    <a:pt x="1991" y="1460"/>
                    <a:pt x="1991" y="1459"/>
                    <a:pt x="1992" y="1458"/>
                  </a:cubicBezTo>
                  <a:lnTo>
                    <a:pt x="1992" y="1458"/>
                  </a:lnTo>
                  <a:cubicBezTo>
                    <a:pt x="1972" y="1505"/>
                    <a:pt x="1950" y="1550"/>
                    <a:pt x="1926" y="1595"/>
                  </a:cubicBezTo>
                  <a:cubicBezTo>
                    <a:pt x="1901" y="1642"/>
                    <a:pt x="1875" y="1689"/>
                    <a:pt x="1842" y="1731"/>
                  </a:cubicBezTo>
                  <a:lnTo>
                    <a:pt x="1842" y="1731"/>
                  </a:lnTo>
                  <a:cubicBezTo>
                    <a:pt x="1835" y="1740"/>
                    <a:pt x="1828" y="1748"/>
                    <a:pt x="1820" y="1755"/>
                  </a:cubicBezTo>
                  <a:lnTo>
                    <a:pt x="1820" y="1755"/>
                  </a:lnTo>
                  <a:cubicBezTo>
                    <a:pt x="1810" y="1762"/>
                    <a:pt x="1799" y="1769"/>
                    <a:pt x="1788" y="1775"/>
                  </a:cubicBezTo>
                  <a:lnTo>
                    <a:pt x="1788" y="1775"/>
                  </a:lnTo>
                  <a:cubicBezTo>
                    <a:pt x="1781" y="1778"/>
                    <a:pt x="1774" y="1780"/>
                    <a:pt x="1766" y="1781"/>
                  </a:cubicBezTo>
                  <a:lnTo>
                    <a:pt x="1766" y="1781"/>
                  </a:lnTo>
                  <a:cubicBezTo>
                    <a:pt x="1763" y="1782"/>
                    <a:pt x="1761" y="1782"/>
                    <a:pt x="1758" y="1782"/>
                  </a:cubicBezTo>
                  <a:cubicBezTo>
                    <a:pt x="1752" y="1782"/>
                    <a:pt x="1747" y="1781"/>
                    <a:pt x="1741" y="1781"/>
                  </a:cubicBezTo>
                  <a:lnTo>
                    <a:pt x="1741" y="1781"/>
                  </a:lnTo>
                  <a:cubicBezTo>
                    <a:pt x="1716" y="1777"/>
                    <a:pt x="1691" y="1770"/>
                    <a:pt x="1667" y="1760"/>
                  </a:cubicBezTo>
                  <a:lnTo>
                    <a:pt x="1667" y="1760"/>
                  </a:lnTo>
                  <a:cubicBezTo>
                    <a:pt x="1668" y="1761"/>
                    <a:pt x="1670" y="1762"/>
                    <a:pt x="1671" y="1763"/>
                  </a:cubicBezTo>
                  <a:cubicBezTo>
                    <a:pt x="1667" y="1761"/>
                    <a:pt x="1662" y="1759"/>
                    <a:pt x="1658" y="1757"/>
                  </a:cubicBezTo>
                  <a:lnTo>
                    <a:pt x="1658" y="1757"/>
                  </a:lnTo>
                  <a:cubicBezTo>
                    <a:pt x="1661" y="1758"/>
                    <a:pt x="1664" y="1759"/>
                    <a:pt x="1667" y="1760"/>
                  </a:cubicBezTo>
                  <a:lnTo>
                    <a:pt x="1667" y="1760"/>
                  </a:lnTo>
                  <a:cubicBezTo>
                    <a:pt x="1660" y="1757"/>
                    <a:pt x="1653" y="1754"/>
                    <a:pt x="1645" y="1751"/>
                  </a:cubicBezTo>
                  <a:lnTo>
                    <a:pt x="1645" y="1751"/>
                  </a:lnTo>
                  <a:cubicBezTo>
                    <a:pt x="1650" y="1753"/>
                    <a:pt x="1654" y="1755"/>
                    <a:pt x="1658" y="1757"/>
                  </a:cubicBezTo>
                  <a:lnTo>
                    <a:pt x="1658" y="1757"/>
                  </a:lnTo>
                  <a:cubicBezTo>
                    <a:pt x="1652" y="1755"/>
                    <a:pt x="1647" y="1752"/>
                    <a:pt x="1642" y="1750"/>
                  </a:cubicBezTo>
                  <a:lnTo>
                    <a:pt x="1642" y="1750"/>
                  </a:lnTo>
                  <a:cubicBezTo>
                    <a:pt x="1643" y="1750"/>
                    <a:pt x="1644" y="1751"/>
                    <a:pt x="1645" y="1751"/>
                  </a:cubicBezTo>
                  <a:lnTo>
                    <a:pt x="1645" y="1751"/>
                  </a:lnTo>
                  <a:cubicBezTo>
                    <a:pt x="1566" y="1715"/>
                    <a:pt x="1489" y="1667"/>
                    <a:pt x="1420" y="1614"/>
                  </a:cubicBezTo>
                  <a:lnTo>
                    <a:pt x="1420" y="1614"/>
                  </a:lnTo>
                  <a:cubicBezTo>
                    <a:pt x="1427" y="1620"/>
                    <a:pt x="1436" y="1626"/>
                    <a:pt x="1444" y="1634"/>
                  </a:cubicBezTo>
                  <a:cubicBezTo>
                    <a:pt x="1313" y="1531"/>
                    <a:pt x="1202" y="1407"/>
                    <a:pt x="1100" y="1277"/>
                  </a:cubicBezTo>
                  <a:lnTo>
                    <a:pt x="1100" y="1277"/>
                  </a:lnTo>
                  <a:cubicBezTo>
                    <a:pt x="1101" y="1279"/>
                    <a:pt x="1102" y="1280"/>
                    <a:pt x="1103" y="1281"/>
                  </a:cubicBezTo>
                  <a:cubicBezTo>
                    <a:pt x="993" y="1139"/>
                    <a:pt x="892" y="989"/>
                    <a:pt x="787" y="842"/>
                  </a:cubicBezTo>
                  <a:cubicBezTo>
                    <a:pt x="669" y="676"/>
                    <a:pt x="551" y="508"/>
                    <a:pt x="432" y="341"/>
                  </a:cubicBezTo>
                  <a:cubicBezTo>
                    <a:pt x="367" y="248"/>
                    <a:pt x="300" y="154"/>
                    <a:pt x="234" y="60"/>
                  </a:cubicBezTo>
                  <a:cubicBezTo>
                    <a:pt x="215" y="33"/>
                    <a:pt x="192" y="12"/>
                    <a:pt x="160" y="4"/>
                  </a:cubicBezTo>
                  <a:cubicBezTo>
                    <a:pt x="150" y="1"/>
                    <a:pt x="139" y="0"/>
                    <a:pt x="128"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85;p57">
              <a:extLst>
                <a:ext uri="{FF2B5EF4-FFF2-40B4-BE49-F238E27FC236}">
                  <a16:creationId xmlns:a16="http://schemas.microsoft.com/office/drawing/2014/main" id="{84210CB7-8093-4BDD-AC6B-EB99910E3435}"/>
                </a:ext>
              </a:extLst>
            </p:cNvPr>
            <p:cNvSpPr/>
            <p:nvPr/>
          </p:nvSpPr>
          <p:spPr>
            <a:xfrm>
              <a:off x="3903600" y="4583475"/>
              <a:ext cx="34700" cy="20100"/>
            </a:xfrm>
            <a:custGeom>
              <a:avLst/>
              <a:gdLst/>
              <a:ahLst/>
              <a:cxnLst/>
              <a:rect l="l" t="t" r="r" b="b"/>
              <a:pathLst>
                <a:path w="1388" h="804" extrusionOk="0">
                  <a:moveTo>
                    <a:pt x="1045" y="341"/>
                  </a:moveTo>
                  <a:cubicBezTo>
                    <a:pt x="1044" y="342"/>
                    <a:pt x="1042" y="344"/>
                    <a:pt x="1041" y="346"/>
                  </a:cubicBezTo>
                  <a:lnTo>
                    <a:pt x="1041" y="346"/>
                  </a:lnTo>
                  <a:cubicBezTo>
                    <a:pt x="1042" y="344"/>
                    <a:pt x="1044" y="342"/>
                    <a:pt x="1045" y="341"/>
                  </a:cubicBezTo>
                  <a:close/>
                  <a:moveTo>
                    <a:pt x="937" y="451"/>
                  </a:moveTo>
                  <a:cubicBezTo>
                    <a:pt x="933" y="454"/>
                    <a:pt x="929" y="457"/>
                    <a:pt x="925" y="460"/>
                  </a:cubicBezTo>
                  <a:cubicBezTo>
                    <a:pt x="929" y="457"/>
                    <a:pt x="933" y="454"/>
                    <a:pt x="937" y="451"/>
                  </a:cubicBezTo>
                  <a:close/>
                  <a:moveTo>
                    <a:pt x="1261" y="0"/>
                  </a:moveTo>
                  <a:cubicBezTo>
                    <a:pt x="1240" y="0"/>
                    <a:pt x="1218" y="5"/>
                    <a:pt x="1198" y="18"/>
                  </a:cubicBezTo>
                  <a:cubicBezTo>
                    <a:pt x="1172" y="35"/>
                    <a:pt x="1144" y="62"/>
                    <a:pt x="1140" y="94"/>
                  </a:cubicBezTo>
                  <a:cubicBezTo>
                    <a:pt x="1133" y="146"/>
                    <a:pt x="1119" y="197"/>
                    <a:pt x="1099" y="245"/>
                  </a:cubicBezTo>
                  <a:lnTo>
                    <a:pt x="1099" y="245"/>
                  </a:lnTo>
                  <a:cubicBezTo>
                    <a:pt x="1103" y="236"/>
                    <a:pt x="1107" y="228"/>
                    <a:pt x="1112" y="219"/>
                  </a:cubicBezTo>
                  <a:lnTo>
                    <a:pt x="1112" y="219"/>
                  </a:lnTo>
                  <a:cubicBezTo>
                    <a:pt x="1107" y="229"/>
                    <a:pt x="1103" y="238"/>
                    <a:pt x="1098" y="248"/>
                  </a:cubicBezTo>
                  <a:lnTo>
                    <a:pt x="1098" y="248"/>
                  </a:lnTo>
                  <a:cubicBezTo>
                    <a:pt x="1099" y="247"/>
                    <a:pt x="1099" y="246"/>
                    <a:pt x="1099" y="245"/>
                  </a:cubicBezTo>
                  <a:lnTo>
                    <a:pt x="1099" y="245"/>
                  </a:lnTo>
                  <a:cubicBezTo>
                    <a:pt x="1099" y="246"/>
                    <a:pt x="1098" y="247"/>
                    <a:pt x="1098" y="248"/>
                  </a:cubicBezTo>
                  <a:lnTo>
                    <a:pt x="1098" y="248"/>
                  </a:lnTo>
                  <a:cubicBezTo>
                    <a:pt x="1098" y="248"/>
                    <a:pt x="1098" y="248"/>
                    <a:pt x="1098" y="248"/>
                  </a:cubicBezTo>
                  <a:lnTo>
                    <a:pt x="1098" y="248"/>
                  </a:lnTo>
                  <a:cubicBezTo>
                    <a:pt x="1098" y="248"/>
                    <a:pt x="1098" y="248"/>
                    <a:pt x="1098" y="249"/>
                  </a:cubicBezTo>
                  <a:cubicBezTo>
                    <a:pt x="1098" y="248"/>
                    <a:pt x="1098" y="248"/>
                    <a:pt x="1098" y="248"/>
                  </a:cubicBezTo>
                  <a:lnTo>
                    <a:pt x="1098" y="248"/>
                  </a:lnTo>
                  <a:cubicBezTo>
                    <a:pt x="1080" y="285"/>
                    <a:pt x="1059" y="320"/>
                    <a:pt x="1035" y="353"/>
                  </a:cubicBezTo>
                  <a:lnTo>
                    <a:pt x="1035" y="353"/>
                  </a:lnTo>
                  <a:cubicBezTo>
                    <a:pt x="1006" y="387"/>
                    <a:pt x="975" y="420"/>
                    <a:pt x="941" y="448"/>
                  </a:cubicBezTo>
                  <a:lnTo>
                    <a:pt x="941" y="448"/>
                  </a:lnTo>
                  <a:cubicBezTo>
                    <a:pt x="904" y="476"/>
                    <a:pt x="863" y="499"/>
                    <a:pt x="820" y="518"/>
                  </a:cubicBezTo>
                  <a:lnTo>
                    <a:pt x="820" y="518"/>
                  </a:lnTo>
                  <a:cubicBezTo>
                    <a:pt x="778" y="534"/>
                    <a:pt x="735" y="545"/>
                    <a:pt x="689" y="550"/>
                  </a:cubicBezTo>
                  <a:cubicBezTo>
                    <a:pt x="700" y="549"/>
                    <a:pt x="712" y="548"/>
                    <a:pt x="722" y="547"/>
                  </a:cubicBezTo>
                  <a:lnTo>
                    <a:pt x="722" y="547"/>
                  </a:lnTo>
                  <a:cubicBezTo>
                    <a:pt x="693" y="551"/>
                    <a:pt x="664" y="553"/>
                    <a:pt x="635" y="553"/>
                  </a:cubicBezTo>
                  <a:cubicBezTo>
                    <a:pt x="606" y="553"/>
                    <a:pt x="577" y="551"/>
                    <a:pt x="549" y="547"/>
                  </a:cubicBezTo>
                  <a:lnTo>
                    <a:pt x="549" y="547"/>
                  </a:lnTo>
                  <a:cubicBezTo>
                    <a:pt x="559" y="548"/>
                    <a:pt x="572" y="549"/>
                    <a:pt x="583" y="550"/>
                  </a:cubicBezTo>
                  <a:cubicBezTo>
                    <a:pt x="533" y="544"/>
                    <a:pt x="485" y="531"/>
                    <a:pt x="438" y="514"/>
                  </a:cubicBezTo>
                  <a:lnTo>
                    <a:pt x="438" y="514"/>
                  </a:lnTo>
                  <a:cubicBezTo>
                    <a:pt x="440" y="515"/>
                    <a:pt x="443" y="516"/>
                    <a:pt x="445" y="517"/>
                  </a:cubicBezTo>
                  <a:cubicBezTo>
                    <a:pt x="441" y="516"/>
                    <a:pt x="437" y="514"/>
                    <a:pt x="432" y="512"/>
                  </a:cubicBezTo>
                  <a:lnTo>
                    <a:pt x="432" y="512"/>
                  </a:lnTo>
                  <a:cubicBezTo>
                    <a:pt x="434" y="513"/>
                    <a:pt x="436" y="513"/>
                    <a:pt x="438" y="514"/>
                  </a:cubicBezTo>
                  <a:lnTo>
                    <a:pt x="438" y="514"/>
                  </a:lnTo>
                  <a:cubicBezTo>
                    <a:pt x="433" y="512"/>
                    <a:pt x="428" y="509"/>
                    <a:pt x="423" y="508"/>
                  </a:cubicBezTo>
                  <a:lnTo>
                    <a:pt x="423" y="508"/>
                  </a:lnTo>
                  <a:cubicBezTo>
                    <a:pt x="426" y="509"/>
                    <a:pt x="429" y="510"/>
                    <a:pt x="432" y="512"/>
                  </a:cubicBezTo>
                  <a:lnTo>
                    <a:pt x="432" y="512"/>
                  </a:lnTo>
                  <a:cubicBezTo>
                    <a:pt x="426" y="510"/>
                    <a:pt x="420" y="507"/>
                    <a:pt x="414" y="505"/>
                  </a:cubicBezTo>
                  <a:lnTo>
                    <a:pt x="414" y="505"/>
                  </a:lnTo>
                  <a:cubicBezTo>
                    <a:pt x="417" y="506"/>
                    <a:pt x="420" y="507"/>
                    <a:pt x="423" y="508"/>
                  </a:cubicBezTo>
                  <a:lnTo>
                    <a:pt x="423" y="508"/>
                  </a:lnTo>
                  <a:cubicBezTo>
                    <a:pt x="381" y="488"/>
                    <a:pt x="341" y="465"/>
                    <a:pt x="304" y="437"/>
                  </a:cubicBezTo>
                  <a:lnTo>
                    <a:pt x="304" y="437"/>
                  </a:lnTo>
                  <a:cubicBezTo>
                    <a:pt x="272" y="410"/>
                    <a:pt x="242" y="380"/>
                    <a:pt x="215" y="348"/>
                  </a:cubicBezTo>
                  <a:cubicBezTo>
                    <a:pt x="197" y="325"/>
                    <a:pt x="156" y="311"/>
                    <a:pt x="128" y="311"/>
                  </a:cubicBezTo>
                  <a:cubicBezTo>
                    <a:pt x="97" y="311"/>
                    <a:pt x="60" y="325"/>
                    <a:pt x="39" y="348"/>
                  </a:cubicBezTo>
                  <a:cubicBezTo>
                    <a:pt x="16" y="372"/>
                    <a:pt x="1" y="404"/>
                    <a:pt x="2" y="437"/>
                  </a:cubicBezTo>
                  <a:cubicBezTo>
                    <a:pt x="3" y="448"/>
                    <a:pt x="4" y="459"/>
                    <a:pt x="6" y="470"/>
                  </a:cubicBezTo>
                  <a:cubicBezTo>
                    <a:pt x="11" y="491"/>
                    <a:pt x="23" y="510"/>
                    <a:pt x="38" y="526"/>
                  </a:cubicBezTo>
                  <a:cubicBezTo>
                    <a:pt x="176" y="701"/>
                    <a:pt x="407" y="803"/>
                    <a:pt x="632" y="803"/>
                  </a:cubicBezTo>
                  <a:cubicBezTo>
                    <a:pt x="635" y="803"/>
                    <a:pt x="638" y="803"/>
                    <a:pt x="642" y="803"/>
                  </a:cubicBezTo>
                  <a:cubicBezTo>
                    <a:pt x="760" y="802"/>
                    <a:pt x="877" y="771"/>
                    <a:pt x="981" y="717"/>
                  </a:cubicBezTo>
                  <a:cubicBezTo>
                    <a:pt x="1086" y="661"/>
                    <a:pt x="1173" y="581"/>
                    <a:pt x="1244" y="487"/>
                  </a:cubicBezTo>
                  <a:cubicBezTo>
                    <a:pt x="1315" y="391"/>
                    <a:pt x="1366" y="277"/>
                    <a:pt x="1382" y="158"/>
                  </a:cubicBezTo>
                  <a:cubicBezTo>
                    <a:pt x="1388" y="124"/>
                    <a:pt x="1388" y="93"/>
                    <a:pt x="1369" y="61"/>
                  </a:cubicBezTo>
                  <a:cubicBezTo>
                    <a:pt x="1355" y="35"/>
                    <a:pt x="1324" y="11"/>
                    <a:pt x="1295" y="4"/>
                  </a:cubicBezTo>
                  <a:cubicBezTo>
                    <a:pt x="1284" y="2"/>
                    <a:pt x="1272" y="0"/>
                    <a:pt x="1261"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86;p57">
              <a:extLst>
                <a:ext uri="{FF2B5EF4-FFF2-40B4-BE49-F238E27FC236}">
                  <a16:creationId xmlns:a16="http://schemas.microsoft.com/office/drawing/2014/main" id="{742CCF42-FF89-4660-BBEE-2C6DA4413F55}"/>
                </a:ext>
              </a:extLst>
            </p:cNvPr>
            <p:cNvSpPr/>
            <p:nvPr/>
          </p:nvSpPr>
          <p:spPr>
            <a:xfrm>
              <a:off x="4021600" y="4518675"/>
              <a:ext cx="493750" cy="673350"/>
            </a:xfrm>
            <a:custGeom>
              <a:avLst/>
              <a:gdLst/>
              <a:ahLst/>
              <a:cxnLst/>
              <a:rect l="l" t="t" r="r" b="b"/>
              <a:pathLst>
                <a:path w="19750" h="26934" extrusionOk="0">
                  <a:moveTo>
                    <a:pt x="19295" y="1"/>
                  </a:moveTo>
                  <a:cubicBezTo>
                    <a:pt x="18518" y="1"/>
                    <a:pt x="16815" y="600"/>
                    <a:pt x="14735" y="4975"/>
                  </a:cubicBezTo>
                  <a:cubicBezTo>
                    <a:pt x="11868" y="11002"/>
                    <a:pt x="11462" y="12746"/>
                    <a:pt x="11462" y="12746"/>
                  </a:cubicBezTo>
                  <a:lnTo>
                    <a:pt x="5154" y="6273"/>
                  </a:lnTo>
                  <a:lnTo>
                    <a:pt x="1" y="11670"/>
                  </a:lnTo>
                  <a:lnTo>
                    <a:pt x="11463" y="26573"/>
                  </a:lnTo>
                  <a:lnTo>
                    <a:pt x="14829" y="26933"/>
                  </a:lnTo>
                  <a:lnTo>
                    <a:pt x="15190" y="26692"/>
                  </a:lnTo>
                  <a:cubicBezTo>
                    <a:pt x="15190" y="26692"/>
                    <a:pt x="18823" y="1645"/>
                    <a:pt x="19750" y="86"/>
                  </a:cubicBezTo>
                  <a:cubicBezTo>
                    <a:pt x="19750" y="86"/>
                    <a:pt x="19589" y="1"/>
                    <a:pt x="19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87;p57">
              <a:extLst>
                <a:ext uri="{FF2B5EF4-FFF2-40B4-BE49-F238E27FC236}">
                  <a16:creationId xmlns:a16="http://schemas.microsoft.com/office/drawing/2014/main" id="{CFBF93EA-B627-4DF5-99E2-78F606DAC3E1}"/>
                </a:ext>
              </a:extLst>
            </p:cNvPr>
            <p:cNvSpPr/>
            <p:nvPr/>
          </p:nvSpPr>
          <p:spPr>
            <a:xfrm>
              <a:off x="4370725" y="4453375"/>
              <a:ext cx="583375" cy="838500"/>
            </a:xfrm>
            <a:custGeom>
              <a:avLst/>
              <a:gdLst/>
              <a:ahLst/>
              <a:cxnLst/>
              <a:rect l="l" t="t" r="r" b="b"/>
              <a:pathLst>
                <a:path w="23335" h="33540" extrusionOk="0">
                  <a:moveTo>
                    <a:pt x="12510" y="0"/>
                  </a:moveTo>
                  <a:lnTo>
                    <a:pt x="7368" y="1321"/>
                  </a:lnTo>
                  <a:lnTo>
                    <a:pt x="4770" y="2892"/>
                  </a:lnTo>
                  <a:cubicBezTo>
                    <a:pt x="3233" y="3862"/>
                    <a:pt x="3022" y="6289"/>
                    <a:pt x="2630" y="7979"/>
                  </a:cubicBezTo>
                  <a:lnTo>
                    <a:pt x="0" y="30433"/>
                  </a:lnTo>
                  <a:lnTo>
                    <a:pt x="7428" y="30562"/>
                  </a:lnTo>
                  <a:cubicBezTo>
                    <a:pt x="9223" y="30593"/>
                    <a:pt x="11106" y="30631"/>
                    <a:pt x="13624" y="31322"/>
                  </a:cubicBezTo>
                  <a:cubicBezTo>
                    <a:pt x="15327" y="31789"/>
                    <a:pt x="19454" y="33540"/>
                    <a:pt x="19454" y="33540"/>
                  </a:cubicBezTo>
                  <a:cubicBezTo>
                    <a:pt x="19454" y="33540"/>
                    <a:pt x="23334" y="16554"/>
                    <a:pt x="22483" y="9933"/>
                  </a:cubicBezTo>
                  <a:cubicBezTo>
                    <a:pt x="21630" y="3312"/>
                    <a:pt x="14878" y="1160"/>
                    <a:pt x="14878" y="1160"/>
                  </a:cubicBezTo>
                  <a:lnTo>
                    <a:pt x="125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88;p57">
              <a:extLst>
                <a:ext uri="{FF2B5EF4-FFF2-40B4-BE49-F238E27FC236}">
                  <a16:creationId xmlns:a16="http://schemas.microsoft.com/office/drawing/2014/main" id="{7C4B8AF5-0F1A-45B2-9EC9-BE4685E1D80D}"/>
                </a:ext>
              </a:extLst>
            </p:cNvPr>
            <p:cNvSpPr/>
            <p:nvPr/>
          </p:nvSpPr>
          <p:spPr>
            <a:xfrm>
              <a:off x="4242450" y="5065775"/>
              <a:ext cx="343550" cy="153400"/>
            </a:xfrm>
            <a:custGeom>
              <a:avLst/>
              <a:gdLst/>
              <a:ahLst/>
              <a:cxnLst/>
              <a:rect l="l" t="t" r="r" b="b"/>
              <a:pathLst>
                <a:path w="13742" h="6136" extrusionOk="0">
                  <a:moveTo>
                    <a:pt x="13372" y="1"/>
                  </a:moveTo>
                  <a:lnTo>
                    <a:pt x="7361" y="1719"/>
                  </a:lnTo>
                  <a:cubicBezTo>
                    <a:pt x="7361" y="1719"/>
                    <a:pt x="1594" y="3437"/>
                    <a:pt x="1" y="6136"/>
                  </a:cubicBezTo>
                  <a:lnTo>
                    <a:pt x="13741" y="5767"/>
                  </a:lnTo>
                  <a:lnTo>
                    <a:pt x="13372"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89;p57">
              <a:extLst>
                <a:ext uri="{FF2B5EF4-FFF2-40B4-BE49-F238E27FC236}">
                  <a16:creationId xmlns:a16="http://schemas.microsoft.com/office/drawing/2014/main" id="{B14CCB45-6EAC-47FF-B2D8-6A36E61EFD2C}"/>
                </a:ext>
              </a:extLst>
            </p:cNvPr>
            <p:cNvSpPr/>
            <p:nvPr/>
          </p:nvSpPr>
          <p:spPr>
            <a:xfrm>
              <a:off x="4573675" y="4487225"/>
              <a:ext cx="419450" cy="744125"/>
            </a:xfrm>
            <a:custGeom>
              <a:avLst/>
              <a:gdLst/>
              <a:ahLst/>
              <a:cxnLst/>
              <a:rect l="l" t="t" r="r" b="b"/>
              <a:pathLst>
                <a:path w="16778" h="29765" extrusionOk="0">
                  <a:moveTo>
                    <a:pt x="7571" y="0"/>
                  </a:moveTo>
                  <a:cubicBezTo>
                    <a:pt x="7288" y="0"/>
                    <a:pt x="7049" y="56"/>
                    <a:pt x="6870" y="170"/>
                  </a:cubicBezTo>
                  <a:cubicBezTo>
                    <a:pt x="5783" y="12127"/>
                    <a:pt x="7484" y="21268"/>
                    <a:pt x="7484" y="21269"/>
                  </a:cubicBezTo>
                  <a:lnTo>
                    <a:pt x="7484" y="21269"/>
                  </a:lnTo>
                  <a:lnTo>
                    <a:pt x="0" y="21515"/>
                  </a:lnTo>
                  <a:cubicBezTo>
                    <a:pt x="291" y="23327"/>
                    <a:pt x="737" y="29244"/>
                    <a:pt x="737" y="29244"/>
                  </a:cubicBezTo>
                  <a:cubicBezTo>
                    <a:pt x="737" y="29244"/>
                    <a:pt x="5563" y="29764"/>
                    <a:pt x="9104" y="29764"/>
                  </a:cubicBezTo>
                  <a:cubicBezTo>
                    <a:pt x="10504" y="29764"/>
                    <a:pt x="11703" y="29683"/>
                    <a:pt x="12323" y="29456"/>
                  </a:cubicBezTo>
                  <a:cubicBezTo>
                    <a:pt x="14510" y="28655"/>
                    <a:pt x="16777" y="15365"/>
                    <a:pt x="15495" y="8678"/>
                  </a:cubicBezTo>
                  <a:cubicBezTo>
                    <a:pt x="14378" y="3172"/>
                    <a:pt x="9703" y="0"/>
                    <a:pt x="7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90;p57">
              <a:extLst>
                <a:ext uri="{FF2B5EF4-FFF2-40B4-BE49-F238E27FC236}">
                  <a16:creationId xmlns:a16="http://schemas.microsoft.com/office/drawing/2014/main" id="{D512FF75-DECC-41C0-8244-AABE6786C8C6}"/>
                </a:ext>
              </a:extLst>
            </p:cNvPr>
            <p:cNvSpPr/>
            <p:nvPr/>
          </p:nvSpPr>
          <p:spPr>
            <a:xfrm>
              <a:off x="4563600" y="4328425"/>
              <a:ext cx="137850" cy="209425"/>
            </a:xfrm>
            <a:custGeom>
              <a:avLst/>
              <a:gdLst/>
              <a:ahLst/>
              <a:cxnLst/>
              <a:rect l="l" t="t" r="r" b="b"/>
              <a:pathLst>
                <a:path w="5514" h="8377" extrusionOk="0">
                  <a:moveTo>
                    <a:pt x="4529" y="1"/>
                  </a:moveTo>
                  <a:lnTo>
                    <a:pt x="2971" y="963"/>
                  </a:lnTo>
                  <a:lnTo>
                    <a:pt x="362" y="2004"/>
                  </a:lnTo>
                  <a:lnTo>
                    <a:pt x="1" y="7493"/>
                  </a:lnTo>
                  <a:cubicBezTo>
                    <a:pt x="305" y="7641"/>
                    <a:pt x="564" y="8377"/>
                    <a:pt x="1276" y="8377"/>
                  </a:cubicBezTo>
                  <a:cubicBezTo>
                    <a:pt x="1790" y="8377"/>
                    <a:pt x="2541" y="7993"/>
                    <a:pt x="3715" y="6725"/>
                  </a:cubicBezTo>
                  <a:lnTo>
                    <a:pt x="5514" y="4681"/>
                  </a:lnTo>
                  <a:lnTo>
                    <a:pt x="4529"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91;p57">
              <a:extLst>
                <a:ext uri="{FF2B5EF4-FFF2-40B4-BE49-F238E27FC236}">
                  <a16:creationId xmlns:a16="http://schemas.microsoft.com/office/drawing/2014/main" id="{FA81225E-40B7-47CF-AA9B-72F19796696D}"/>
                </a:ext>
              </a:extLst>
            </p:cNvPr>
            <p:cNvSpPr/>
            <p:nvPr/>
          </p:nvSpPr>
          <p:spPr>
            <a:xfrm>
              <a:off x="4565600" y="4352500"/>
              <a:ext cx="89725" cy="101225"/>
            </a:xfrm>
            <a:custGeom>
              <a:avLst/>
              <a:gdLst/>
              <a:ahLst/>
              <a:cxnLst/>
              <a:rect l="l" t="t" r="r" b="b"/>
              <a:pathLst>
                <a:path w="3589" h="4049" extrusionOk="0">
                  <a:moveTo>
                    <a:pt x="2890" y="1"/>
                  </a:moveTo>
                  <a:lnTo>
                    <a:pt x="281" y="1443"/>
                  </a:lnTo>
                  <a:cubicBezTo>
                    <a:pt x="281" y="1443"/>
                    <a:pt x="0" y="3968"/>
                    <a:pt x="762" y="4047"/>
                  </a:cubicBezTo>
                  <a:cubicBezTo>
                    <a:pt x="773" y="4048"/>
                    <a:pt x="783" y="4049"/>
                    <a:pt x="794" y="4049"/>
                  </a:cubicBezTo>
                  <a:cubicBezTo>
                    <a:pt x="1471" y="4049"/>
                    <a:pt x="3589" y="2045"/>
                    <a:pt x="3366" y="520"/>
                  </a:cubicBezTo>
                  <a:lnTo>
                    <a:pt x="2890" y="1"/>
                  </a:lnTo>
                  <a:close/>
                </a:path>
              </a:pathLst>
            </a:custGeom>
            <a:solidFill>
              <a:srgbClr val="B64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92;p57">
              <a:extLst>
                <a:ext uri="{FF2B5EF4-FFF2-40B4-BE49-F238E27FC236}">
                  <a16:creationId xmlns:a16="http://schemas.microsoft.com/office/drawing/2014/main" id="{53F60754-E8F1-4373-9552-3F4C062D7A84}"/>
                </a:ext>
              </a:extLst>
            </p:cNvPr>
            <p:cNvSpPr/>
            <p:nvPr/>
          </p:nvSpPr>
          <p:spPr>
            <a:xfrm>
              <a:off x="4500100" y="4061375"/>
              <a:ext cx="228500" cy="286600"/>
            </a:xfrm>
            <a:custGeom>
              <a:avLst/>
              <a:gdLst/>
              <a:ahLst/>
              <a:cxnLst/>
              <a:rect l="l" t="t" r="r" b="b"/>
              <a:pathLst>
                <a:path w="9140" h="11464" extrusionOk="0">
                  <a:moveTo>
                    <a:pt x="4571" y="1"/>
                  </a:moveTo>
                  <a:cubicBezTo>
                    <a:pt x="3895" y="1"/>
                    <a:pt x="3393" y="730"/>
                    <a:pt x="3393" y="730"/>
                  </a:cubicBezTo>
                  <a:cubicBezTo>
                    <a:pt x="3170" y="483"/>
                    <a:pt x="2884" y="385"/>
                    <a:pt x="2584" y="385"/>
                  </a:cubicBezTo>
                  <a:cubicBezTo>
                    <a:pt x="1976" y="385"/>
                    <a:pt x="1311" y="786"/>
                    <a:pt x="993" y="1155"/>
                  </a:cubicBezTo>
                  <a:cubicBezTo>
                    <a:pt x="519" y="1705"/>
                    <a:pt x="1168" y="2730"/>
                    <a:pt x="1168" y="2730"/>
                  </a:cubicBezTo>
                  <a:cubicBezTo>
                    <a:pt x="1132" y="2729"/>
                    <a:pt x="1099" y="2728"/>
                    <a:pt x="1066" y="2728"/>
                  </a:cubicBezTo>
                  <a:cubicBezTo>
                    <a:pt x="107" y="2728"/>
                    <a:pt x="294" y="3430"/>
                    <a:pt x="294" y="3430"/>
                  </a:cubicBezTo>
                  <a:cubicBezTo>
                    <a:pt x="1" y="4004"/>
                    <a:pt x="1277" y="4700"/>
                    <a:pt x="1277" y="4700"/>
                  </a:cubicBezTo>
                  <a:cubicBezTo>
                    <a:pt x="1277" y="4700"/>
                    <a:pt x="1094" y="6726"/>
                    <a:pt x="1537" y="6921"/>
                  </a:cubicBezTo>
                  <a:cubicBezTo>
                    <a:pt x="1796" y="7035"/>
                    <a:pt x="2477" y="7178"/>
                    <a:pt x="3141" y="7178"/>
                  </a:cubicBezTo>
                  <a:cubicBezTo>
                    <a:pt x="3614" y="7178"/>
                    <a:pt x="4078" y="7106"/>
                    <a:pt x="4377" y="6899"/>
                  </a:cubicBezTo>
                  <a:cubicBezTo>
                    <a:pt x="5094" y="6403"/>
                    <a:pt x="5827" y="5562"/>
                    <a:pt x="5827" y="5562"/>
                  </a:cubicBezTo>
                  <a:lnTo>
                    <a:pt x="6999" y="9916"/>
                  </a:lnTo>
                  <a:cubicBezTo>
                    <a:pt x="7053" y="9849"/>
                    <a:pt x="7095" y="9820"/>
                    <a:pt x="7127" y="9820"/>
                  </a:cubicBezTo>
                  <a:cubicBezTo>
                    <a:pt x="7358" y="9820"/>
                    <a:pt x="7089" y="11314"/>
                    <a:pt x="7089" y="11314"/>
                  </a:cubicBezTo>
                  <a:lnTo>
                    <a:pt x="7350" y="11464"/>
                  </a:lnTo>
                  <a:cubicBezTo>
                    <a:pt x="8566" y="6454"/>
                    <a:pt x="8610" y="4904"/>
                    <a:pt x="8610" y="4904"/>
                  </a:cubicBezTo>
                  <a:cubicBezTo>
                    <a:pt x="8610" y="4904"/>
                    <a:pt x="8939" y="4180"/>
                    <a:pt x="9015" y="3854"/>
                  </a:cubicBezTo>
                  <a:cubicBezTo>
                    <a:pt x="9090" y="3529"/>
                    <a:pt x="8465" y="3380"/>
                    <a:pt x="8465" y="3380"/>
                  </a:cubicBezTo>
                  <a:cubicBezTo>
                    <a:pt x="8465" y="3380"/>
                    <a:pt x="9139" y="2805"/>
                    <a:pt x="8990" y="2281"/>
                  </a:cubicBezTo>
                  <a:cubicBezTo>
                    <a:pt x="8923" y="2046"/>
                    <a:pt x="8687" y="1981"/>
                    <a:pt x="8446" y="1981"/>
                  </a:cubicBezTo>
                  <a:cubicBezTo>
                    <a:pt x="8147" y="1981"/>
                    <a:pt x="7841" y="2081"/>
                    <a:pt x="7841" y="2081"/>
                  </a:cubicBezTo>
                  <a:cubicBezTo>
                    <a:pt x="7841" y="2081"/>
                    <a:pt x="7916" y="1481"/>
                    <a:pt x="7441" y="780"/>
                  </a:cubicBezTo>
                  <a:cubicBezTo>
                    <a:pt x="7283" y="547"/>
                    <a:pt x="7072" y="469"/>
                    <a:pt x="6861" y="469"/>
                  </a:cubicBezTo>
                  <a:cubicBezTo>
                    <a:pt x="6439" y="469"/>
                    <a:pt x="6017" y="780"/>
                    <a:pt x="6017" y="780"/>
                  </a:cubicBezTo>
                  <a:cubicBezTo>
                    <a:pt x="5767" y="230"/>
                    <a:pt x="5393" y="81"/>
                    <a:pt x="4668" y="6"/>
                  </a:cubicBezTo>
                  <a:cubicBezTo>
                    <a:pt x="4635" y="2"/>
                    <a:pt x="4603" y="1"/>
                    <a:pt x="4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93;p57">
              <a:extLst>
                <a:ext uri="{FF2B5EF4-FFF2-40B4-BE49-F238E27FC236}">
                  <a16:creationId xmlns:a16="http://schemas.microsoft.com/office/drawing/2014/main" id="{633DD75A-58B2-4503-BDB8-DA7AC97C40C5}"/>
                </a:ext>
              </a:extLst>
            </p:cNvPr>
            <p:cNvSpPr/>
            <p:nvPr/>
          </p:nvSpPr>
          <p:spPr>
            <a:xfrm>
              <a:off x="4660375" y="4247875"/>
              <a:ext cx="45250" cy="100150"/>
            </a:xfrm>
            <a:custGeom>
              <a:avLst/>
              <a:gdLst/>
              <a:ahLst/>
              <a:cxnLst/>
              <a:rect l="l" t="t" r="r" b="b"/>
              <a:pathLst>
                <a:path w="1810" h="4006" extrusionOk="0">
                  <a:moveTo>
                    <a:pt x="1132" y="1"/>
                  </a:moveTo>
                  <a:cubicBezTo>
                    <a:pt x="719" y="1"/>
                    <a:pt x="326" y="80"/>
                    <a:pt x="0" y="271"/>
                  </a:cubicBezTo>
                  <a:lnTo>
                    <a:pt x="588" y="2457"/>
                  </a:lnTo>
                  <a:cubicBezTo>
                    <a:pt x="642" y="2390"/>
                    <a:pt x="684" y="2361"/>
                    <a:pt x="716" y="2361"/>
                  </a:cubicBezTo>
                  <a:cubicBezTo>
                    <a:pt x="947" y="2361"/>
                    <a:pt x="678" y="3856"/>
                    <a:pt x="678" y="3856"/>
                  </a:cubicBezTo>
                  <a:lnTo>
                    <a:pt x="940" y="4006"/>
                  </a:lnTo>
                  <a:cubicBezTo>
                    <a:pt x="1347" y="2327"/>
                    <a:pt x="1623" y="1038"/>
                    <a:pt x="1810" y="64"/>
                  </a:cubicBezTo>
                  <a:cubicBezTo>
                    <a:pt x="1583" y="24"/>
                    <a:pt x="1355" y="1"/>
                    <a:pt x="1132" y="1"/>
                  </a:cubicBez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94;p57">
              <a:extLst>
                <a:ext uri="{FF2B5EF4-FFF2-40B4-BE49-F238E27FC236}">
                  <a16:creationId xmlns:a16="http://schemas.microsoft.com/office/drawing/2014/main" id="{BFED52ED-18AB-4AB2-BBC8-2DB3FC302FDF}"/>
                </a:ext>
              </a:extLst>
            </p:cNvPr>
            <p:cNvSpPr/>
            <p:nvPr/>
          </p:nvSpPr>
          <p:spPr>
            <a:xfrm>
              <a:off x="4506500" y="4177150"/>
              <a:ext cx="208850" cy="235875"/>
            </a:xfrm>
            <a:custGeom>
              <a:avLst/>
              <a:gdLst/>
              <a:ahLst/>
              <a:cxnLst/>
              <a:rect l="l" t="t" r="r" b="b"/>
              <a:pathLst>
                <a:path w="8354" h="9435" extrusionOk="0">
                  <a:moveTo>
                    <a:pt x="876" y="1"/>
                  </a:moveTo>
                  <a:cubicBezTo>
                    <a:pt x="1" y="6574"/>
                    <a:pt x="244" y="8526"/>
                    <a:pt x="859" y="9035"/>
                  </a:cubicBezTo>
                  <a:cubicBezTo>
                    <a:pt x="1216" y="9330"/>
                    <a:pt x="1689" y="9434"/>
                    <a:pt x="2179" y="9434"/>
                  </a:cubicBezTo>
                  <a:cubicBezTo>
                    <a:pt x="2904" y="9434"/>
                    <a:pt x="3664" y="9205"/>
                    <a:pt x="4130" y="9028"/>
                  </a:cubicBezTo>
                  <a:cubicBezTo>
                    <a:pt x="5412" y="8539"/>
                    <a:pt x="6316" y="7180"/>
                    <a:pt x="6598" y="6776"/>
                  </a:cubicBezTo>
                  <a:cubicBezTo>
                    <a:pt x="6737" y="6576"/>
                    <a:pt x="8353" y="6909"/>
                    <a:pt x="8135" y="5374"/>
                  </a:cubicBezTo>
                  <a:cubicBezTo>
                    <a:pt x="8050" y="4779"/>
                    <a:pt x="7844" y="4596"/>
                    <a:pt x="7623" y="4596"/>
                  </a:cubicBezTo>
                  <a:cubicBezTo>
                    <a:pt x="7423" y="4596"/>
                    <a:pt x="7212" y="4745"/>
                    <a:pt x="7067" y="4872"/>
                  </a:cubicBezTo>
                  <a:cubicBezTo>
                    <a:pt x="7034" y="4901"/>
                    <a:pt x="6995" y="4914"/>
                    <a:pt x="6957" y="4914"/>
                  </a:cubicBezTo>
                  <a:cubicBezTo>
                    <a:pt x="6889" y="4914"/>
                    <a:pt x="6822" y="4873"/>
                    <a:pt x="6799" y="4801"/>
                  </a:cubicBezTo>
                  <a:cubicBezTo>
                    <a:pt x="6573" y="4131"/>
                    <a:pt x="5836" y="1604"/>
                    <a:pt x="5594" y="794"/>
                  </a:cubicBezTo>
                  <a:cubicBezTo>
                    <a:pt x="5488" y="444"/>
                    <a:pt x="3951" y="498"/>
                    <a:pt x="3799" y="476"/>
                  </a:cubicBezTo>
                  <a:cubicBezTo>
                    <a:pt x="2472" y="283"/>
                    <a:pt x="1280" y="318"/>
                    <a:pt x="938" y="50"/>
                  </a:cubicBezTo>
                  <a:lnTo>
                    <a:pt x="876"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95;p57">
              <a:extLst>
                <a:ext uri="{FF2B5EF4-FFF2-40B4-BE49-F238E27FC236}">
                  <a16:creationId xmlns:a16="http://schemas.microsoft.com/office/drawing/2014/main" id="{54F26AC0-C55C-43CE-912F-3E302F5E068E}"/>
                </a:ext>
              </a:extLst>
            </p:cNvPr>
            <p:cNvSpPr/>
            <p:nvPr/>
          </p:nvSpPr>
          <p:spPr>
            <a:xfrm>
              <a:off x="4523775" y="4323800"/>
              <a:ext cx="43325" cy="22425"/>
            </a:xfrm>
            <a:custGeom>
              <a:avLst/>
              <a:gdLst/>
              <a:ahLst/>
              <a:cxnLst/>
              <a:rect l="l" t="t" r="r" b="b"/>
              <a:pathLst>
                <a:path w="1733" h="897" extrusionOk="0">
                  <a:moveTo>
                    <a:pt x="1" y="1"/>
                  </a:moveTo>
                  <a:cubicBezTo>
                    <a:pt x="1" y="1"/>
                    <a:pt x="74" y="677"/>
                    <a:pt x="552" y="868"/>
                  </a:cubicBezTo>
                  <a:cubicBezTo>
                    <a:pt x="600" y="888"/>
                    <a:pt x="651" y="896"/>
                    <a:pt x="703" y="896"/>
                  </a:cubicBezTo>
                  <a:cubicBezTo>
                    <a:pt x="1166" y="896"/>
                    <a:pt x="1733" y="210"/>
                    <a:pt x="1733" y="210"/>
                  </a:cubicBezTo>
                  <a:lnTo>
                    <a:pt x="1733" y="210"/>
                  </a:lnTo>
                  <a:cubicBezTo>
                    <a:pt x="1611" y="216"/>
                    <a:pt x="1497" y="219"/>
                    <a:pt x="1389" y="219"/>
                  </a:cubicBezTo>
                  <a:cubicBezTo>
                    <a:pt x="402" y="219"/>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96;p57">
              <a:extLst>
                <a:ext uri="{FF2B5EF4-FFF2-40B4-BE49-F238E27FC236}">
                  <a16:creationId xmlns:a16="http://schemas.microsoft.com/office/drawing/2014/main" id="{9116F2FB-2A21-4B5B-AE70-7F96948B652D}"/>
                </a:ext>
              </a:extLst>
            </p:cNvPr>
            <p:cNvSpPr/>
            <p:nvPr/>
          </p:nvSpPr>
          <p:spPr>
            <a:xfrm>
              <a:off x="4681700" y="4300925"/>
              <a:ext cx="22225" cy="22350"/>
            </a:xfrm>
            <a:custGeom>
              <a:avLst/>
              <a:gdLst/>
              <a:ahLst/>
              <a:cxnLst/>
              <a:rect l="l" t="t" r="r" b="b"/>
              <a:pathLst>
                <a:path w="889" h="894" extrusionOk="0">
                  <a:moveTo>
                    <a:pt x="560" y="1"/>
                  </a:moveTo>
                  <a:cubicBezTo>
                    <a:pt x="228" y="1"/>
                    <a:pt x="0" y="894"/>
                    <a:pt x="0" y="894"/>
                  </a:cubicBezTo>
                  <a:lnTo>
                    <a:pt x="888" y="298"/>
                  </a:lnTo>
                  <a:cubicBezTo>
                    <a:pt x="771" y="83"/>
                    <a:pt x="661" y="1"/>
                    <a:pt x="560"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97;p57">
              <a:extLst>
                <a:ext uri="{FF2B5EF4-FFF2-40B4-BE49-F238E27FC236}">
                  <a16:creationId xmlns:a16="http://schemas.microsoft.com/office/drawing/2014/main" id="{30607D6F-E316-4F6A-B794-8AD1910D3704}"/>
                </a:ext>
              </a:extLst>
            </p:cNvPr>
            <p:cNvSpPr/>
            <p:nvPr/>
          </p:nvSpPr>
          <p:spPr>
            <a:xfrm>
              <a:off x="4550725" y="4272300"/>
              <a:ext cx="8700" cy="16650"/>
            </a:xfrm>
            <a:custGeom>
              <a:avLst/>
              <a:gdLst/>
              <a:ahLst/>
              <a:cxnLst/>
              <a:rect l="l" t="t" r="r" b="b"/>
              <a:pathLst>
                <a:path w="348" h="666" extrusionOk="0">
                  <a:moveTo>
                    <a:pt x="184" y="1"/>
                  </a:moveTo>
                  <a:cubicBezTo>
                    <a:pt x="95" y="1"/>
                    <a:pt x="15" y="144"/>
                    <a:pt x="8" y="325"/>
                  </a:cubicBezTo>
                  <a:cubicBezTo>
                    <a:pt x="1" y="510"/>
                    <a:pt x="67" y="660"/>
                    <a:pt x="159" y="665"/>
                  </a:cubicBezTo>
                  <a:cubicBezTo>
                    <a:pt x="161" y="665"/>
                    <a:pt x="162" y="665"/>
                    <a:pt x="163" y="665"/>
                  </a:cubicBezTo>
                  <a:cubicBezTo>
                    <a:pt x="253" y="665"/>
                    <a:pt x="331" y="522"/>
                    <a:pt x="340" y="340"/>
                  </a:cubicBezTo>
                  <a:cubicBezTo>
                    <a:pt x="348" y="156"/>
                    <a:pt x="281" y="6"/>
                    <a:pt x="188" y="1"/>
                  </a:cubicBezTo>
                  <a:cubicBezTo>
                    <a:pt x="187" y="1"/>
                    <a:pt x="18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98;p57">
              <a:extLst>
                <a:ext uri="{FF2B5EF4-FFF2-40B4-BE49-F238E27FC236}">
                  <a16:creationId xmlns:a16="http://schemas.microsoft.com/office/drawing/2014/main" id="{462547A5-8A0D-4F2E-99F4-810E9E0E1D4A}"/>
                </a:ext>
              </a:extLst>
            </p:cNvPr>
            <p:cNvSpPr/>
            <p:nvPr/>
          </p:nvSpPr>
          <p:spPr>
            <a:xfrm>
              <a:off x="4523875" y="4267025"/>
              <a:ext cx="8700" cy="16675"/>
            </a:xfrm>
            <a:custGeom>
              <a:avLst/>
              <a:gdLst/>
              <a:ahLst/>
              <a:cxnLst/>
              <a:rect l="l" t="t" r="r" b="b"/>
              <a:pathLst>
                <a:path w="348" h="667" extrusionOk="0">
                  <a:moveTo>
                    <a:pt x="185" y="1"/>
                  </a:moveTo>
                  <a:cubicBezTo>
                    <a:pt x="95" y="1"/>
                    <a:pt x="16" y="145"/>
                    <a:pt x="8" y="326"/>
                  </a:cubicBezTo>
                  <a:cubicBezTo>
                    <a:pt x="1" y="510"/>
                    <a:pt x="67" y="662"/>
                    <a:pt x="161" y="667"/>
                  </a:cubicBezTo>
                  <a:cubicBezTo>
                    <a:pt x="161" y="667"/>
                    <a:pt x="162" y="667"/>
                    <a:pt x="163" y="667"/>
                  </a:cubicBezTo>
                  <a:cubicBezTo>
                    <a:pt x="253" y="667"/>
                    <a:pt x="332" y="523"/>
                    <a:pt x="340" y="341"/>
                  </a:cubicBezTo>
                  <a:cubicBezTo>
                    <a:pt x="348" y="157"/>
                    <a:pt x="281" y="6"/>
                    <a:pt x="189" y="1"/>
                  </a:cubicBezTo>
                  <a:cubicBezTo>
                    <a:pt x="188" y="1"/>
                    <a:pt x="186"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9;p57">
              <a:extLst>
                <a:ext uri="{FF2B5EF4-FFF2-40B4-BE49-F238E27FC236}">
                  <a16:creationId xmlns:a16="http://schemas.microsoft.com/office/drawing/2014/main" id="{EEE6F47A-C3B5-4CD6-8A6D-C0DF314F586A}"/>
                </a:ext>
              </a:extLst>
            </p:cNvPr>
            <p:cNvSpPr/>
            <p:nvPr/>
          </p:nvSpPr>
          <p:spPr>
            <a:xfrm>
              <a:off x="4556175" y="4223125"/>
              <a:ext cx="34125" cy="18875"/>
            </a:xfrm>
            <a:custGeom>
              <a:avLst/>
              <a:gdLst/>
              <a:ahLst/>
              <a:cxnLst/>
              <a:rect l="l" t="t" r="r" b="b"/>
              <a:pathLst>
                <a:path w="1365" h="755" extrusionOk="0">
                  <a:moveTo>
                    <a:pt x="548" y="1"/>
                  </a:moveTo>
                  <a:cubicBezTo>
                    <a:pt x="294" y="1"/>
                    <a:pt x="68" y="142"/>
                    <a:pt x="1" y="368"/>
                  </a:cubicBezTo>
                  <a:cubicBezTo>
                    <a:pt x="1" y="368"/>
                    <a:pt x="1" y="368"/>
                    <a:pt x="1" y="368"/>
                  </a:cubicBezTo>
                  <a:cubicBezTo>
                    <a:pt x="5" y="368"/>
                    <a:pt x="41" y="365"/>
                    <a:pt x="99" y="365"/>
                  </a:cubicBezTo>
                  <a:cubicBezTo>
                    <a:pt x="297" y="365"/>
                    <a:pt x="762" y="402"/>
                    <a:pt x="1197" y="728"/>
                  </a:cubicBezTo>
                  <a:cubicBezTo>
                    <a:pt x="1222" y="746"/>
                    <a:pt x="1240" y="754"/>
                    <a:pt x="1253" y="754"/>
                  </a:cubicBezTo>
                  <a:cubicBezTo>
                    <a:pt x="1365" y="754"/>
                    <a:pt x="1051" y="120"/>
                    <a:pt x="754" y="31"/>
                  </a:cubicBezTo>
                  <a:cubicBezTo>
                    <a:pt x="685" y="11"/>
                    <a:pt x="616"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00;p57">
              <a:extLst>
                <a:ext uri="{FF2B5EF4-FFF2-40B4-BE49-F238E27FC236}">
                  <a16:creationId xmlns:a16="http://schemas.microsoft.com/office/drawing/2014/main" id="{DCE335E0-13FE-42B8-BFDF-B14778E26F25}"/>
                </a:ext>
              </a:extLst>
            </p:cNvPr>
            <p:cNvSpPr/>
            <p:nvPr/>
          </p:nvSpPr>
          <p:spPr>
            <a:xfrm>
              <a:off x="4520475" y="4230000"/>
              <a:ext cx="15150" cy="12525"/>
            </a:xfrm>
            <a:custGeom>
              <a:avLst/>
              <a:gdLst/>
              <a:ahLst/>
              <a:cxnLst/>
              <a:rect l="l" t="t" r="r" b="b"/>
              <a:pathLst>
                <a:path w="606" h="501" extrusionOk="0">
                  <a:moveTo>
                    <a:pt x="14" y="1"/>
                  </a:moveTo>
                  <a:lnTo>
                    <a:pt x="0" y="458"/>
                  </a:lnTo>
                  <a:cubicBezTo>
                    <a:pt x="60" y="453"/>
                    <a:pt x="116" y="451"/>
                    <a:pt x="169" y="451"/>
                  </a:cubicBezTo>
                  <a:cubicBezTo>
                    <a:pt x="432" y="451"/>
                    <a:pt x="605" y="500"/>
                    <a:pt x="605" y="500"/>
                  </a:cubicBezTo>
                  <a:cubicBezTo>
                    <a:pt x="572" y="225"/>
                    <a:pt x="320" y="22"/>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01;p57">
              <a:extLst>
                <a:ext uri="{FF2B5EF4-FFF2-40B4-BE49-F238E27FC236}">
                  <a16:creationId xmlns:a16="http://schemas.microsoft.com/office/drawing/2014/main" id="{F0272E59-2330-4F85-9EC1-47C782730220}"/>
                </a:ext>
              </a:extLst>
            </p:cNvPr>
            <p:cNvSpPr/>
            <p:nvPr/>
          </p:nvSpPr>
          <p:spPr>
            <a:xfrm>
              <a:off x="4522375" y="4274925"/>
              <a:ext cx="16800" cy="38225"/>
            </a:xfrm>
            <a:custGeom>
              <a:avLst/>
              <a:gdLst/>
              <a:ahLst/>
              <a:cxnLst/>
              <a:rect l="l" t="t" r="r" b="b"/>
              <a:pathLst>
                <a:path w="672" h="1529" extrusionOk="0">
                  <a:moveTo>
                    <a:pt x="609" y="1"/>
                  </a:moveTo>
                  <a:cubicBezTo>
                    <a:pt x="596" y="1"/>
                    <a:pt x="583" y="8"/>
                    <a:pt x="577" y="24"/>
                  </a:cubicBezTo>
                  <a:lnTo>
                    <a:pt x="10" y="1409"/>
                  </a:lnTo>
                  <a:cubicBezTo>
                    <a:pt x="0" y="1431"/>
                    <a:pt x="14" y="1456"/>
                    <a:pt x="37" y="1458"/>
                  </a:cubicBezTo>
                  <a:lnTo>
                    <a:pt x="633" y="1528"/>
                  </a:lnTo>
                  <a:cubicBezTo>
                    <a:pt x="635" y="1529"/>
                    <a:pt x="636" y="1529"/>
                    <a:pt x="638" y="1529"/>
                  </a:cubicBezTo>
                  <a:cubicBezTo>
                    <a:pt x="657" y="1529"/>
                    <a:pt x="671" y="1512"/>
                    <a:pt x="671" y="1491"/>
                  </a:cubicBezTo>
                  <a:lnTo>
                    <a:pt x="644" y="36"/>
                  </a:lnTo>
                  <a:cubicBezTo>
                    <a:pt x="643" y="14"/>
                    <a:pt x="626" y="1"/>
                    <a:pt x="609"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5818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41"/>
          <p:cNvSpPr txBox="1">
            <a:spLocks noGrp="1"/>
          </p:cNvSpPr>
          <p:nvPr>
            <p:ph type="title"/>
          </p:nvPr>
        </p:nvSpPr>
        <p:spPr>
          <a:xfrm>
            <a:off x="720000" y="221549"/>
            <a:ext cx="77109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جمعية نجم للإدماج الاقتصادي للشباب </a:t>
            </a:r>
            <a:endParaRPr lang="fr-FR" sz="3600" dirty="0">
              <a:latin typeface="PNU" panose="00000500000000000000" pitchFamily="2" charset="-78"/>
              <a:cs typeface="PNU" panose="00000500000000000000" pitchFamily="2" charset="-78"/>
            </a:endParaRPr>
          </a:p>
        </p:txBody>
      </p:sp>
      <p:sp>
        <p:nvSpPr>
          <p:cNvPr id="1213" name="Google Shape;1213;p41"/>
          <p:cNvSpPr txBox="1">
            <a:spLocks noGrp="1"/>
          </p:cNvSpPr>
          <p:nvPr>
            <p:ph type="subTitle" idx="1"/>
          </p:nvPr>
        </p:nvSpPr>
        <p:spPr>
          <a:xfrm>
            <a:off x="1723764" y="1226608"/>
            <a:ext cx="6332255" cy="1572365"/>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Clr>
                <a:schemeClr val="dk1"/>
              </a:buClr>
              <a:buSzPts val="1100"/>
              <a:buFont typeface="Arial"/>
              <a:buNone/>
            </a:pPr>
            <a:r>
              <a:rPr lang="ar-MA" b="1" dirty="0">
                <a:latin typeface="18 Khebrat Musamim" pitchFamily="50" charset="0"/>
                <a:cs typeface="18 Khebrat Musamim" pitchFamily="50" charset="0"/>
              </a:rPr>
              <a:t>ومن جهة أخرى، وإدراكاً منها لأهمية الاعتراف المؤسساتي في تعزيز تأثيرها، تعمل الجمعية على استيفاء الشروط  للحصول على صفة المنفعة العامة. وهو ما سيمكنها من توطيد شراكاتها، وتوسيع قاعدة تمويلاتها، وتعزيز حضورها على مستوى مختلف جهات المملكة.</a:t>
            </a:r>
          </a:p>
        </p:txBody>
      </p:sp>
      <p:sp>
        <p:nvSpPr>
          <p:cNvPr id="38" name="Google Shape;1213;p41">
            <a:extLst>
              <a:ext uri="{FF2B5EF4-FFF2-40B4-BE49-F238E27FC236}">
                <a16:creationId xmlns:a16="http://schemas.microsoft.com/office/drawing/2014/main" id="{4AC99E14-4D94-47A5-8E22-6D4032401328}"/>
              </a:ext>
            </a:extLst>
          </p:cNvPr>
          <p:cNvSpPr txBox="1">
            <a:spLocks/>
          </p:cNvSpPr>
          <p:nvPr/>
        </p:nvSpPr>
        <p:spPr>
          <a:xfrm>
            <a:off x="1821017" y="2708456"/>
            <a:ext cx="6332255" cy="1551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9pPr>
          </a:lstStyle>
          <a:p>
            <a:pPr marL="0" indent="0" algn="just" rtl="1">
              <a:buSzPts val="1100"/>
              <a:buFont typeface="Arial"/>
              <a:buNone/>
            </a:pPr>
            <a:r>
              <a:rPr lang="ar-MA" b="1" dirty="0">
                <a:latin typeface="18 Khebrat Musamim" pitchFamily="50" charset="0"/>
                <a:cs typeface="18 Khebrat Musamim" pitchFamily="50" charset="0"/>
              </a:rPr>
              <a:t>برؤية طموحة وإرادة قوية في التكيّف مع التحديات الاجتماعية والاقتصادية، تواصل جمعية "نجم" التزامها بخدمة الشباب، والمساهمة في بناء مغرب مزدهر، قائم على اقتصاد شامل، رقمي ومستدام.</a:t>
            </a:r>
          </a:p>
        </p:txBody>
      </p:sp>
      <p:pic>
        <p:nvPicPr>
          <p:cNvPr id="44" name="Image 43">
            <a:extLst>
              <a:ext uri="{FF2B5EF4-FFF2-40B4-BE49-F238E27FC236}">
                <a16:creationId xmlns:a16="http://schemas.microsoft.com/office/drawing/2014/main" id="{B8680568-F340-4E99-A646-7FBF78BE9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grpSp>
        <p:nvGrpSpPr>
          <p:cNvPr id="35" name="Google Shape;2162;p57">
            <a:extLst>
              <a:ext uri="{FF2B5EF4-FFF2-40B4-BE49-F238E27FC236}">
                <a16:creationId xmlns:a16="http://schemas.microsoft.com/office/drawing/2014/main" id="{3655DBF3-A570-44F7-8EAF-1E19A127DC03}"/>
              </a:ext>
            </a:extLst>
          </p:cNvPr>
          <p:cNvGrpSpPr/>
          <p:nvPr/>
        </p:nvGrpSpPr>
        <p:grpSpPr>
          <a:xfrm flipH="1">
            <a:off x="39938" y="1470525"/>
            <a:ext cx="1630146" cy="2475861"/>
            <a:chOff x="3886425" y="4061375"/>
            <a:chExt cx="1341525" cy="2087925"/>
          </a:xfrm>
        </p:grpSpPr>
        <p:sp>
          <p:nvSpPr>
            <p:cNvPr id="36" name="Google Shape;2163;p57">
              <a:extLst>
                <a:ext uri="{FF2B5EF4-FFF2-40B4-BE49-F238E27FC236}">
                  <a16:creationId xmlns:a16="http://schemas.microsoft.com/office/drawing/2014/main" id="{8EC5167A-12A0-48AF-A408-28443309258D}"/>
                </a:ext>
              </a:extLst>
            </p:cNvPr>
            <p:cNvSpPr/>
            <p:nvPr/>
          </p:nvSpPr>
          <p:spPr>
            <a:xfrm>
              <a:off x="4036825" y="4647425"/>
              <a:ext cx="29775" cy="29775"/>
            </a:xfrm>
            <a:custGeom>
              <a:avLst/>
              <a:gdLst/>
              <a:ahLst/>
              <a:cxnLst/>
              <a:rect l="l" t="t" r="r" b="b"/>
              <a:pathLst>
                <a:path w="1191" h="1191" extrusionOk="0">
                  <a:moveTo>
                    <a:pt x="596" y="0"/>
                  </a:moveTo>
                  <a:cubicBezTo>
                    <a:pt x="266" y="0"/>
                    <a:pt x="0" y="266"/>
                    <a:pt x="0" y="595"/>
                  </a:cubicBezTo>
                  <a:cubicBezTo>
                    <a:pt x="0" y="925"/>
                    <a:pt x="268" y="1191"/>
                    <a:pt x="596" y="1191"/>
                  </a:cubicBezTo>
                  <a:cubicBezTo>
                    <a:pt x="925" y="1191"/>
                    <a:pt x="1190" y="923"/>
                    <a:pt x="1190" y="595"/>
                  </a:cubicBezTo>
                  <a:cubicBezTo>
                    <a:pt x="1190" y="266"/>
                    <a:pt x="925" y="0"/>
                    <a:pt x="596" y="0"/>
                  </a:cubicBezTo>
                  <a:close/>
                </a:path>
              </a:pathLst>
            </a:custGeom>
            <a:solidFill>
              <a:srgbClr val="1B3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64;p57">
              <a:extLst>
                <a:ext uri="{FF2B5EF4-FFF2-40B4-BE49-F238E27FC236}">
                  <a16:creationId xmlns:a16="http://schemas.microsoft.com/office/drawing/2014/main" id="{3F136B46-A1CD-4A4A-AF11-C3C17DC7BEE1}"/>
                </a:ext>
              </a:extLst>
            </p:cNvPr>
            <p:cNvSpPr/>
            <p:nvPr/>
          </p:nvSpPr>
          <p:spPr>
            <a:xfrm>
              <a:off x="4546550" y="5871400"/>
              <a:ext cx="422275" cy="208475"/>
            </a:xfrm>
            <a:custGeom>
              <a:avLst/>
              <a:gdLst/>
              <a:ahLst/>
              <a:cxnLst/>
              <a:rect l="l" t="t" r="r" b="b"/>
              <a:pathLst>
                <a:path w="16891" h="8339" fill="none" extrusionOk="0">
                  <a:moveTo>
                    <a:pt x="1" y="8338"/>
                  </a:moveTo>
                  <a:lnTo>
                    <a:pt x="1" y="6429"/>
                  </a:lnTo>
                  <a:cubicBezTo>
                    <a:pt x="1" y="2880"/>
                    <a:pt x="2879" y="0"/>
                    <a:pt x="6429" y="0"/>
                  </a:cubicBezTo>
                  <a:lnTo>
                    <a:pt x="10461" y="0"/>
                  </a:lnTo>
                  <a:cubicBezTo>
                    <a:pt x="14011" y="0"/>
                    <a:pt x="16891" y="2878"/>
                    <a:pt x="16891" y="6429"/>
                  </a:cubicBezTo>
                  <a:lnTo>
                    <a:pt x="16891" y="8338"/>
                  </a:lnTo>
                </a:path>
              </a:pathLst>
            </a:custGeom>
            <a:solidFill>
              <a:schemeClr val="accent5"/>
            </a:solidFill>
            <a:ln w="30075" cap="flat" cmpd="sng">
              <a:solidFill>
                <a:schemeClr val="accent5"/>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5;p57">
              <a:extLst>
                <a:ext uri="{FF2B5EF4-FFF2-40B4-BE49-F238E27FC236}">
                  <a16:creationId xmlns:a16="http://schemas.microsoft.com/office/drawing/2014/main" id="{A2AFA414-0C95-4B0D-8FCF-256863179E4C}"/>
                </a:ext>
              </a:extLst>
            </p:cNvPr>
            <p:cNvSpPr/>
            <p:nvPr/>
          </p:nvSpPr>
          <p:spPr>
            <a:xfrm>
              <a:off x="4482475" y="5972950"/>
              <a:ext cx="117350" cy="106900"/>
            </a:xfrm>
            <a:custGeom>
              <a:avLst/>
              <a:gdLst/>
              <a:ahLst/>
              <a:cxnLst/>
              <a:rect l="l" t="t" r="r" b="b"/>
              <a:pathLst>
                <a:path w="4694" h="4276" extrusionOk="0">
                  <a:moveTo>
                    <a:pt x="2347" y="1"/>
                  </a:moveTo>
                  <a:cubicBezTo>
                    <a:pt x="1800" y="1"/>
                    <a:pt x="1253" y="209"/>
                    <a:pt x="836" y="627"/>
                  </a:cubicBezTo>
                  <a:cubicBezTo>
                    <a:pt x="1" y="1462"/>
                    <a:pt x="1" y="2815"/>
                    <a:pt x="836" y="3650"/>
                  </a:cubicBezTo>
                  <a:cubicBezTo>
                    <a:pt x="1253" y="4067"/>
                    <a:pt x="1800" y="4275"/>
                    <a:pt x="2347" y="4275"/>
                  </a:cubicBezTo>
                  <a:cubicBezTo>
                    <a:pt x="2894" y="4275"/>
                    <a:pt x="3441" y="4067"/>
                    <a:pt x="3859" y="3650"/>
                  </a:cubicBezTo>
                  <a:cubicBezTo>
                    <a:pt x="4693" y="2815"/>
                    <a:pt x="4693" y="1462"/>
                    <a:pt x="3859" y="627"/>
                  </a:cubicBezTo>
                  <a:cubicBezTo>
                    <a:pt x="3441" y="209"/>
                    <a:pt x="2894" y="1"/>
                    <a:pt x="2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66;p57">
              <a:extLst>
                <a:ext uri="{FF2B5EF4-FFF2-40B4-BE49-F238E27FC236}">
                  <a16:creationId xmlns:a16="http://schemas.microsoft.com/office/drawing/2014/main" id="{341967D6-7730-4F41-AFED-35CFBB1C3133}"/>
                </a:ext>
              </a:extLst>
            </p:cNvPr>
            <p:cNvSpPr/>
            <p:nvPr/>
          </p:nvSpPr>
          <p:spPr>
            <a:xfrm>
              <a:off x="4515575" y="6000775"/>
              <a:ext cx="51275" cy="51300"/>
            </a:xfrm>
            <a:custGeom>
              <a:avLst/>
              <a:gdLst/>
              <a:ahLst/>
              <a:cxnLst/>
              <a:rect l="l" t="t" r="r" b="b"/>
              <a:pathLst>
                <a:path w="2051" h="2052" extrusionOk="0">
                  <a:moveTo>
                    <a:pt x="1025" y="1"/>
                  </a:moveTo>
                  <a:cubicBezTo>
                    <a:pt x="460" y="1"/>
                    <a:pt x="1" y="460"/>
                    <a:pt x="1" y="1026"/>
                  </a:cubicBezTo>
                  <a:cubicBezTo>
                    <a:pt x="1" y="1592"/>
                    <a:pt x="460" y="2051"/>
                    <a:pt x="1025" y="2051"/>
                  </a:cubicBezTo>
                  <a:cubicBezTo>
                    <a:pt x="1592" y="2051"/>
                    <a:pt x="2050" y="1592"/>
                    <a:pt x="2050" y="1026"/>
                  </a:cubicBezTo>
                  <a:cubicBezTo>
                    <a:pt x="2050" y="460"/>
                    <a:pt x="1591"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67;p57">
              <a:extLst>
                <a:ext uri="{FF2B5EF4-FFF2-40B4-BE49-F238E27FC236}">
                  <a16:creationId xmlns:a16="http://schemas.microsoft.com/office/drawing/2014/main" id="{43E11D9A-2AB7-449D-A3EE-704051F2153F}"/>
                </a:ext>
              </a:extLst>
            </p:cNvPr>
            <p:cNvSpPr/>
            <p:nvPr/>
          </p:nvSpPr>
          <p:spPr>
            <a:xfrm>
              <a:off x="4760300" y="5465225"/>
              <a:ext cx="25" cy="400825"/>
            </a:xfrm>
            <a:custGeom>
              <a:avLst/>
              <a:gdLst/>
              <a:ahLst/>
              <a:cxnLst/>
              <a:rect l="l" t="t" r="r" b="b"/>
              <a:pathLst>
                <a:path w="1" h="16033" fill="none" extrusionOk="0">
                  <a:moveTo>
                    <a:pt x="1" y="0"/>
                  </a:moveTo>
                  <a:lnTo>
                    <a:pt x="1" y="16033"/>
                  </a:lnTo>
                </a:path>
              </a:pathLst>
            </a:custGeom>
            <a:solidFill>
              <a:schemeClr val="accent5"/>
            </a:solidFill>
            <a:ln w="30075" cap="flat" cmpd="sng">
              <a:solidFill>
                <a:schemeClr val="accent5"/>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68;p57">
              <a:extLst>
                <a:ext uri="{FF2B5EF4-FFF2-40B4-BE49-F238E27FC236}">
                  <a16:creationId xmlns:a16="http://schemas.microsoft.com/office/drawing/2014/main" id="{E981C38C-9758-4403-B0CC-1FB79283EF29}"/>
                </a:ext>
              </a:extLst>
            </p:cNvPr>
            <p:cNvSpPr/>
            <p:nvPr/>
          </p:nvSpPr>
          <p:spPr>
            <a:xfrm>
              <a:off x="4910000" y="5972975"/>
              <a:ext cx="106900" cy="106900"/>
            </a:xfrm>
            <a:custGeom>
              <a:avLst/>
              <a:gdLst/>
              <a:ahLst/>
              <a:cxnLst/>
              <a:rect l="l" t="t" r="r" b="b"/>
              <a:pathLst>
                <a:path w="4276" h="4276" extrusionOk="0">
                  <a:moveTo>
                    <a:pt x="2138" y="1"/>
                  </a:moveTo>
                  <a:cubicBezTo>
                    <a:pt x="957" y="1"/>
                    <a:pt x="1" y="958"/>
                    <a:pt x="1" y="2138"/>
                  </a:cubicBezTo>
                  <a:cubicBezTo>
                    <a:pt x="1" y="3319"/>
                    <a:pt x="958" y="4275"/>
                    <a:pt x="2138" y="4275"/>
                  </a:cubicBezTo>
                  <a:cubicBezTo>
                    <a:pt x="3318" y="4275"/>
                    <a:pt x="4275" y="3318"/>
                    <a:pt x="4275" y="2138"/>
                  </a:cubicBezTo>
                  <a:cubicBezTo>
                    <a:pt x="4275" y="957"/>
                    <a:pt x="3318" y="1"/>
                    <a:pt x="2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69;p57">
              <a:extLst>
                <a:ext uri="{FF2B5EF4-FFF2-40B4-BE49-F238E27FC236}">
                  <a16:creationId xmlns:a16="http://schemas.microsoft.com/office/drawing/2014/main" id="{30753528-07AE-40FB-9F18-7E5D30994EA1}"/>
                </a:ext>
              </a:extLst>
            </p:cNvPr>
            <p:cNvSpPr/>
            <p:nvPr/>
          </p:nvSpPr>
          <p:spPr>
            <a:xfrm>
              <a:off x="4940500" y="6000775"/>
              <a:ext cx="51275" cy="51300"/>
            </a:xfrm>
            <a:custGeom>
              <a:avLst/>
              <a:gdLst/>
              <a:ahLst/>
              <a:cxnLst/>
              <a:rect l="l" t="t" r="r" b="b"/>
              <a:pathLst>
                <a:path w="2051" h="2052" extrusionOk="0">
                  <a:moveTo>
                    <a:pt x="1025" y="1"/>
                  </a:moveTo>
                  <a:cubicBezTo>
                    <a:pt x="459" y="1"/>
                    <a:pt x="1" y="460"/>
                    <a:pt x="1" y="1026"/>
                  </a:cubicBezTo>
                  <a:cubicBezTo>
                    <a:pt x="1" y="1592"/>
                    <a:pt x="459" y="2051"/>
                    <a:pt x="1025" y="2051"/>
                  </a:cubicBezTo>
                  <a:cubicBezTo>
                    <a:pt x="1590" y="2051"/>
                    <a:pt x="2050" y="1592"/>
                    <a:pt x="2050" y="1026"/>
                  </a:cubicBezTo>
                  <a:cubicBezTo>
                    <a:pt x="2050" y="460"/>
                    <a:pt x="1591"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70;p57">
              <a:extLst>
                <a:ext uri="{FF2B5EF4-FFF2-40B4-BE49-F238E27FC236}">
                  <a16:creationId xmlns:a16="http://schemas.microsoft.com/office/drawing/2014/main" id="{50C84C12-8044-473D-94E7-9A45BC81CF10}"/>
                </a:ext>
              </a:extLst>
            </p:cNvPr>
            <p:cNvSpPr/>
            <p:nvPr/>
          </p:nvSpPr>
          <p:spPr>
            <a:xfrm>
              <a:off x="4456525" y="4584050"/>
              <a:ext cx="771425" cy="882800"/>
            </a:xfrm>
            <a:custGeom>
              <a:avLst/>
              <a:gdLst/>
              <a:ahLst/>
              <a:cxnLst/>
              <a:rect l="l" t="t" r="r" b="b"/>
              <a:pathLst>
                <a:path w="30857" h="35312" extrusionOk="0">
                  <a:moveTo>
                    <a:pt x="13070" y="0"/>
                  </a:moveTo>
                  <a:lnTo>
                    <a:pt x="4702" y="31447"/>
                  </a:lnTo>
                  <a:lnTo>
                    <a:pt x="1158" y="32628"/>
                  </a:lnTo>
                  <a:cubicBezTo>
                    <a:pt x="1" y="32628"/>
                    <a:pt x="2425" y="34157"/>
                    <a:pt x="2425" y="35312"/>
                  </a:cubicBezTo>
                  <a:lnTo>
                    <a:pt x="4104" y="35312"/>
                  </a:lnTo>
                  <a:lnTo>
                    <a:pt x="21831" y="35310"/>
                  </a:lnTo>
                  <a:cubicBezTo>
                    <a:pt x="21833" y="35310"/>
                    <a:pt x="21836" y="35310"/>
                    <a:pt x="21838" y="35310"/>
                  </a:cubicBezTo>
                  <a:cubicBezTo>
                    <a:pt x="23291" y="35310"/>
                    <a:pt x="24054" y="34940"/>
                    <a:pt x="24331" y="33509"/>
                  </a:cubicBezTo>
                  <a:lnTo>
                    <a:pt x="30004" y="8768"/>
                  </a:lnTo>
                  <a:cubicBezTo>
                    <a:pt x="30857" y="4552"/>
                    <a:pt x="27743" y="572"/>
                    <a:pt x="23447" y="384"/>
                  </a:cubicBezTo>
                  <a:lnTo>
                    <a:pt x="130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71;p57">
              <a:extLst>
                <a:ext uri="{FF2B5EF4-FFF2-40B4-BE49-F238E27FC236}">
                  <a16:creationId xmlns:a16="http://schemas.microsoft.com/office/drawing/2014/main" id="{D10F2693-9380-46C6-A930-A85D0AE75E7F}"/>
                </a:ext>
              </a:extLst>
            </p:cNvPr>
            <p:cNvSpPr/>
            <p:nvPr/>
          </p:nvSpPr>
          <p:spPr>
            <a:xfrm>
              <a:off x="4566125" y="4584550"/>
              <a:ext cx="626425" cy="827425"/>
            </a:xfrm>
            <a:custGeom>
              <a:avLst/>
              <a:gdLst/>
              <a:ahLst/>
              <a:cxnLst/>
              <a:rect l="l" t="t" r="r" b="b"/>
              <a:pathLst>
                <a:path w="25057" h="33097" extrusionOk="0">
                  <a:moveTo>
                    <a:pt x="8161" y="0"/>
                  </a:moveTo>
                  <a:cubicBezTo>
                    <a:pt x="5903" y="0"/>
                    <a:pt x="3970" y="1659"/>
                    <a:pt x="3645" y="3912"/>
                  </a:cubicBezTo>
                  <a:lnTo>
                    <a:pt x="1" y="32455"/>
                  </a:lnTo>
                  <a:lnTo>
                    <a:pt x="18600" y="33096"/>
                  </a:lnTo>
                  <a:lnTo>
                    <a:pt x="24203" y="8749"/>
                  </a:lnTo>
                  <a:cubicBezTo>
                    <a:pt x="25056" y="4533"/>
                    <a:pt x="21944" y="553"/>
                    <a:pt x="17647" y="364"/>
                  </a:cubicBezTo>
                  <a:lnTo>
                    <a:pt x="8339" y="4"/>
                  </a:lnTo>
                  <a:cubicBezTo>
                    <a:pt x="8280" y="1"/>
                    <a:pt x="8220" y="0"/>
                    <a:pt x="8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72;p57">
              <a:extLst>
                <a:ext uri="{FF2B5EF4-FFF2-40B4-BE49-F238E27FC236}">
                  <a16:creationId xmlns:a16="http://schemas.microsoft.com/office/drawing/2014/main" id="{B6B5BE88-4159-422D-9C75-4A5528021C6E}"/>
                </a:ext>
              </a:extLst>
            </p:cNvPr>
            <p:cNvSpPr/>
            <p:nvPr/>
          </p:nvSpPr>
          <p:spPr>
            <a:xfrm>
              <a:off x="4547075" y="5726950"/>
              <a:ext cx="175825" cy="174900"/>
            </a:xfrm>
            <a:custGeom>
              <a:avLst/>
              <a:gdLst/>
              <a:ahLst/>
              <a:cxnLst/>
              <a:rect l="l" t="t" r="r" b="b"/>
              <a:pathLst>
                <a:path w="7033" h="6996" extrusionOk="0">
                  <a:moveTo>
                    <a:pt x="3186" y="0"/>
                  </a:moveTo>
                  <a:lnTo>
                    <a:pt x="1" y="4448"/>
                  </a:lnTo>
                  <a:lnTo>
                    <a:pt x="2589" y="6995"/>
                  </a:lnTo>
                  <a:lnTo>
                    <a:pt x="7033" y="5951"/>
                  </a:lnTo>
                  <a:lnTo>
                    <a:pt x="5710" y="1983"/>
                  </a:lnTo>
                  <a:lnTo>
                    <a:pt x="3186" y="0"/>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73;p57">
              <a:extLst>
                <a:ext uri="{FF2B5EF4-FFF2-40B4-BE49-F238E27FC236}">
                  <a16:creationId xmlns:a16="http://schemas.microsoft.com/office/drawing/2014/main" id="{E25AE336-7232-40DC-BB50-67B5CCC832B9}"/>
                </a:ext>
              </a:extLst>
            </p:cNvPr>
            <p:cNvSpPr/>
            <p:nvPr/>
          </p:nvSpPr>
          <p:spPr>
            <a:xfrm>
              <a:off x="4581950" y="5765975"/>
              <a:ext cx="222625" cy="368200"/>
            </a:xfrm>
            <a:custGeom>
              <a:avLst/>
              <a:gdLst/>
              <a:ahLst/>
              <a:cxnLst/>
              <a:rect l="l" t="t" r="r" b="b"/>
              <a:pathLst>
                <a:path w="8905" h="14728" extrusionOk="0">
                  <a:moveTo>
                    <a:pt x="3895" y="1"/>
                  </a:moveTo>
                  <a:lnTo>
                    <a:pt x="3895" y="1"/>
                  </a:lnTo>
                  <a:cubicBezTo>
                    <a:pt x="4594" y="2268"/>
                    <a:pt x="3346" y="4678"/>
                    <a:pt x="1089" y="5414"/>
                  </a:cubicBezTo>
                  <a:lnTo>
                    <a:pt x="641" y="5560"/>
                  </a:lnTo>
                  <a:cubicBezTo>
                    <a:pt x="641" y="5560"/>
                    <a:pt x="2430" y="6223"/>
                    <a:pt x="967" y="10073"/>
                  </a:cubicBezTo>
                  <a:cubicBezTo>
                    <a:pt x="0" y="12623"/>
                    <a:pt x="1670" y="14727"/>
                    <a:pt x="1670" y="14727"/>
                  </a:cubicBezTo>
                  <a:lnTo>
                    <a:pt x="8643" y="2646"/>
                  </a:lnTo>
                  <a:cubicBezTo>
                    <a:pt x="8904" y="2113"/>
                    <a:pt x="3895" y="1"/>
                    <a:pt x="3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74;p57">
              <a:extLst>
                <a:ext uri="{FF2B5EF4-FFF2-40B4-BE49-F238E27FC236}">
                  <a16:creationId xmlns:a16="http://schemas.microsoft.com/office/drawing/2014/main" id="{E4C0795B-D81F-4747-A158-ADAE0DDCB5C2}"/>
                </a:ext>
              </a:extLst>
            </p:cNvPr>
            <p:cNvSpPr/>
            <p:nvPr/>
          </p:nvSpPr>
          <p:spPr>
            <a:xfrm>
              <a:off x="3994625" y="5160925"/>
              <a:ext cx="663175" cy="708100"/>
            </a:xfrm>
            <a:custGeom>
              <a:avLst/>
              <a:gdLst/>
              <a:ahLst/>
              <a:cxnLst/>
              <a:rect l="l" t="t" r="r" b="b"/>
              <a:pathLst>
                <a:path w="26527" h="28324" extrusionOk="0">
                  <a:moveTo>
                    <a:pt x="17551" y="0"/>
                  </a:moveTo>
                  <a:lnTo>
                    <a:pt x="4450" y="878"/>
                  </a:lnTo>
                  <a:cubicBezTo>
                    <a:pt x="1663" y="1420"/>
                    <a:pt x="0" y="4395"/>
                    <a:pt x="1129" y="6999"/>
                  </a:cubicBezTo>
                  <a:cubicBezTo>
                    <a:pt x="1184" y="7124"/>
                    <a:pt x="1242" y="7236"/>
                    <a:pt x="1298" y="7333"/>
                  </a:cubicBezTo>
                  <a:cubicBezTo>
                    <a:pt x="6911" y="16765"/>
                    <a:pt x="23131" y="28323"/>
                    <a:pt x="23131" y="28323"/>
                  </a:cubicBezTo>
                  <a:cubicBezTo>
                    <a:pt x="23135" y="28323"/>
                    <a:pt x="23139" y="28323"/>
                    <a:pt x="23142" y="28323"/>
                  </a:cubicBezTo>
                  <a:cubicBezTo>
                    <a:pt x="23214" y="28323"/>
                    <a:pt x="23279" y="28284"/>
                    <a:pt x="23311" y="28219"/>
                  </a:cubicBezTo>
                  <a:cubicBezTo>
                    <a:pt x="23311" y="28219"/>
                    <a:pt x="25224" y="24924"/>
                    <a:pt x="26527" y="22600"/>
                  </a:cubicBezTo>
                  <a:cubicBezTo>
                    <a:pt x="26527" y="22600"/>
                    <a:pt x="11573" y="4865"/>
                    <a:pt x="11857" y="4310"/>
                  </a:cubicBezTo>
                  <a:lnTo>
                    <a:pt x="1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75;p57">
              <a:extLst>
                <a:ext uri="{FF2B5EF4-FFF2-40B4-BE49-F238E27FC236}">
                  <a16:creationId xmlns:a16="http://schemas.microsoft.com/office/drawing/2014/main" id="{0063681C-0F3B-48C5-93ED-54C60FBB1B81}"/>
                </a:ext>
              </a:extLst>
            </p:cNvPr>
            <p:cNvSpPr/>
            <p:nvPr/>
          </p:nvSpPr>
          <p:spPr>
            <a:xfrm>
              <a:off x="4146650" y="5260475"/>
              <a:ext cx="450050" cy="562650"/>
            </a:xfrm>
            <a:custGeom>
              <a:avLst/>
              <a:gdLst/>
              <a:ahLst/>
              <a:cxnLst/>
              <a:rect l="l" t="t" r="r" b="b"/>
              <a:pathLst>
                <a:path w="18002" h="22506" fill="none" extrusionOk="0">
                  <a:moveTo>
                    <a:pt x="1650" y="1"/>
                  </a:moveTo>
                  <a:cubicBezTo>
                    <a:pt x="0" y="2713"/>
                    <a:pt x="534" y="6215"/>
                    <a:pt x="2914" y="8313"/>
                  </a:cubicBezTo>
                  <a:lnTo>
                    <a:pt x="18002" y="22505"/>
                  </a:lnTo>
                </a:path>
              </a:pathLst>
            </a:custGeom>
            <a:solidFill>
              <a:schemeClr val="lt1"/>
            </a:solidFill>
            <a:ln w="2925" cap="flat"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76;p57">
              <a:extLst>
                <a:ext uri="{FF2B5EF4-FFF2-40B4-BE49-F238E27FC236}">
                  <a16:creationId xmlns:a16="http://schemas.microsoft.com/office/drawing/2014/main" id="{2ADC8B5B-D55F-4DE6-835B-267251E57959}"/>
                </a:ext>
              </a:extLst>
            </p:cNvPr>
            <p:cNvSpPr/>
            <p:nvPr/>
          </p:nvSpPr>
          <p:spPr>
            <a:xfrm>
              <a:off x="4171950" y="5931275"/>
              <a:ext cx="147600" cy="172550"/>
            </a:xfrm>
            <a:custGeom>
              <a:avLst/>
              <a:gdLst/>
              <a:ahLst/>
              <a:cxnLst/>
              <a:rect l="l" t="t" r="r" b="b"/>
              <a:pathLst>
                <a:path w="5904" h="6902" extrusionOk="0">
                  <a:moveTo>
                    <a:pt x="280" y="1"/>
                  </a:moveTo>
                  <a:lnTo>
                    <a:pt x="1" y="3601"/>
                  </a:lnTo>
                  <a:lnTo>
                    <a:pt x="3154" y="6902"/>
                  </a:lnTo>
                  <a:lnTo>
                    <a:pt x="5904" y="3751"/>
                  </a:lnTo>
                  <a:lnTo>
                    <a:pt x="5729" y="493"/>
                  </a:lnTo>
                  <a:lnTo>
                    <a:pt x="280"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7;p57">
              <a:extLst>
                <a:ext uri="{FF2B5EF4-FFF2-40B4-BE49-F238E27FC236}">
                  <a16:creationId xmlns:a16="http://schemas.microsoft.com/office/drawing/2014/main" id="{B2822B9C-B5B0-4FFA-B2CA-F97439AD5CF5}"/>
                </a:ext>
              </a:extLst>
            </p:cNvPr>
            <p:cNvSpPr/>
            <p:nvPr/>
          </p:nvSpPr>
          <p:spPr>
            <a:xfrm>
              <a:off x="3977725" y="6010650"/>
              <a:ext cx="363525" cy="138650"/>
            </a:xfrm>
            <a:custGeom>
              <a:avLst/>
              <a:gdLst/>
              <a:ahLst/>
              <a:cxnLst/>
              <a:rect l="l" t="t" r="r" b="b"/>
              <a:pathLst>
                <a:path w="14541" h="5546" extrusionOk="0">
                  <a:moveTo>
                    <a:pt x="13822" y="0"/>
                  </a:moveTo>
                  <a:cubicBezTo>
                    <a:pt x="12965" y="938"/>
                    <a:pt x="11791" y="1416"/>
                    <a:pt x="10612" y="1416"/>
                  </a:cubicBezTo>
                  <a:cubicBezTo>
                    <a:pt x="9588" y="1416"/>
                    <a:pt x="8561" y="1055"/>
                    <a:pt x="7735" y="323"/>
                  </a:cubicBezTo>
                  <a:lnTo>
                    <a:pt x="7383" y="11"/>
                  </a:lnTo>
                  <a:lnTo>
                    <a:pt x="7383" y="11"/>
                  </a:lnTo>
                  <a:cubicBezTo>
                    <a:pt x="7383" y="11"/>
                    <a:pt x="7717" y="1889"/>
                    <a:pt x="3658" y="2581"/>
                  </a:cubicBezTo>
                  <a:cubicBezTo>
                    <a:pt x="969" y="3039"/>
                    <a:pt x="0" y="5546"/>
                    <a:pt x="0" y="5546"/>
                  </a:cubicBezTo>
                  <a:lnTo>
                    <a:pt x="13949" y="5434"/>
                  </a:lnTo>
                  <a:cubicBezTo>
                    <a:pt x="14541" y="5387"/>
                    <a:pt x="13822" y="0"/>
                    <a:pt x="13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78;p57">
              <a:extLst>
                <a:ext uri="{FF2B5EF4-FFF2-40B4-BE49-F238E27FC236}">
                  <a16:creationId xmlns:a16="http://schemas.microsoft.com/office/drawing/2014/main" id="{0C010EEE-7122-457E-A365-30ED4311A7A8}"/>
                </a:ext>
              </a:extLst>
            </p:cNvPr>
            <p:cNvSpPr/>
            <p:nvPr/>
          </p:nvSpPr>
          <p:spPr>
            <a:xfrm>
              <a:off x="4073950" y="5197250"/>
              <a:ext cx="812275" cy="782500"/>
            </a:xfrm>
            <a:custGeom>
              <a:avLst/>
              <a:gdLst/>
              <a:ahLst/>
              <a:cxnLst/>
              <a:rect l="l" t="t" r="r" b="b"/>
              <a:pathLst>
                <a:path w="32491" h="31300" extrusionOk="0">
                  <a:moveTo>
                    <a:pt x="32490" y="1"/>
                  </a:moveTo>
                  <a:lnTo>
                    <a:pt x="4510" y="530"/>
                  </a:lnTo>
                  <a:cubicBezTo>
                    <a:pt x="1789" y="582"/>
                    <a:pt x="1" y="3420"/>
                    <a:pt x="1109" y="5931"/>
                  </a:cubicBezTo>
                  <a:lnTo>
                    <a:pt x="4006" y="31282"/>
                  </a:lnTo>
                  <a:cubicBezTo>
                    <a:pt x="4011" y="31295"/>
                    <a:pt x="4083" y="31300"/>
                    <a:pt x="4197" y="31300"/>
                  </a:cubicBezTo>
                  <a:cubicBezTo>
                    <a:pt x="4737" y="31300"/>
                    <a:pt x="6230" y="31188"/>
                    <a:pt x="6292" y="31188"/>
                  </a:cubicBezTo>
                  <a:lnTo>
                    <a:pt x="10010" y="31188"/>
                  </a:lnTo>
                  <a:cubicBezTo>
                    <a:pt x="10134" y="31188"/>
                    <a:pt x="10226" y="31070"/>
                    <a:pt x="10194" y="30948"/>
                  </a:cubicBezTo>
                  <a:lnTo>
                    <a:pt x="11060" y="11122"/>
                  </a:lnTo>
                  <a:cubicBezTo>
                    <a:pt x="10900" y="10513"/>
                    <a:pt x="11355" y="9915"/>
                    <a:pt x="11979" y="9915"/>
                  </a:cubicBezTo>
                  <a:lnTo>
                    <a:pt x="22671" y="9915"/>
                  </a:lnTo>
                  <a:cubicBezTo>
                    <a:pt x="28094" y="9915"/>
                    <a:pt x="32490" y="5477"/>
                    <a:pt x="324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79;p57">
              <a:extLst>
                <a:ext uri="{FF2B5EF4-FFF2-40B4-BE49-F238E27FC236}">
                  <a16:creationId xmlns:a16="http://schemas.microsoft.com/office/drawing/2014/main" id="{2BF6FE61-331D-4085-A6FC-3DA287934E42}"/>
                </a:ext>
              </a:extLst>
            </p:cNvPr>
            <p:cNvSpPr/>
            <p:nvPr/>
          </p:nvSpPr>
          <p:spPr>
            <a:xfrm>
              <a:off x="4198425" y="5204400"/>
              <a:ext cx="556825" cy="768700"/>
            </a:xfrm>
            <a:custGeom>
              <a:avLst/>
              <a:gdLst/>
              <a:ahLst/>
              <a:cxnLst/>
              <a:rect l="l" t="t" r="r" b="b"/>
              <a:pathLst>
                <a:path w="22273" h="30748" fill="none" extrusionOk="0">
                  <a:moveTo>
                    <a:pt x="21306" y="1"/>
                  </a:moveTo>
                  <a:cubicBezTo>
                    <a:pt x="21306" y="1"/>
                    <a:pt x="22273" y="5993"/>
                    <a:pt x="16667" y="5799"/>
                  </a:cubicBezTo>
                  <a:cubicBezTo>
                    <a:pt x="13552" y="5692"/>
                    <a:pt x="8526" y="5763"/>
                    <a:pt x="4675" y="5848"/>
                  </a:cubicBezTo>
                  <a:cubicBezTo>
                    <a:pt x="1938" y="5909"/>
                    <a:pt x="0" y="8543"/>
                    <a:pt x="752" y="11173"/>
                  </a:cubicBezTo>
                  <a:lnTo>
                    <a:pt x="2153" y="30748"/>
                  </a:lnTo>
                </a:path>
              </a:pathLst>
            </a:custGeom>
            <a:solidFill>
              <a:schemeClr val="lt1"/>
            </a:solidFill>
            <a:ln w="2925" cap="flat" cmpd="sng">
              <a:solidFill>
                <a:schemeClr val="lt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80;p57">
              <a:extLst>
                <a:ext uri="{FF2B5EF4-FFF2-40B4-BE49-F238E27FC236}">
                  <a16:creationId xmlns:a16="http://schemas.microsoft.com/office/drawing/2014/main" id="{680335FB-6E53-4263-885D-45CD05AA295E}"/>
                </a:ext>
              </a:extLst>
            </p:cNvPr>
            <p:cNvSpPr/>
            <p:nvPr/>
          </p:nvSpPr>
          <p:spPr>
            <a:xfrm>
              <a:off x="3886425" y="4412625"/>
              <a:ext cx="264025" cy="397775"/>
            </a:xfrm>
            <a:custGeom>
              <a:avLst/>
              <a:gdLst/>
              <a:ahLst/>
              <a:cxnLst/>
              <a:rect l="l" t="t" r="r" b="b"/>
              <a:pathLst>
                <a:path w="10561" h="15911" extrusionOk="0">
                  <a:moveTo>
                    <a:pt x="1423" y="0"/>
                  </a:moveTo>
                  <a:cubicBezTo>
                    <a:pt x="1376" y="0"/>
                    <a:pt x="1345" y="30"/>
                    <a:pt x="1331" y="94"/>
                  </a:cubicBezTo>
                  <a:cubicBezTo>
                    <a:pt x="1220" y="594"/>
                    <a:pt x="2274" y="3586"/>
                    <a:pt x="2274" y="3586"/>
                  </a:cubicBezTo>
                  <a:lnTo>
                    <a:pt x="1" y="5970"/>
                  </a:lnTo>
                  <a:lnTo>
                    <a:pt x="2925" y="10498"/>
                  </a:lnTo>
                  <a:lnTo>
                    <a:pt x="6021" y="15910"/>
                  </a:lnTo>
                  <a:lnTo>
                    <a:pt x="10561" y="11494"/>
                  </a:lnTo>
                  <a:lnTo>
                    <a:pt x="6773" y="7731"/>
                  </a:lnTo>
                  <a:cubicBezTo>
                    <a:pt x="6773" y="7731"/>
                    <a:pt x="2165" y="0"/>
                    <a:pt x="1423" y="0"/>
                  </a:cubicBez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81;p57">
              <a:extLst>
                <a:ext uri="{FF2B5EF4-FFF2-40B4-BE49-F238E27FC236}">
                  <a16:creationId xmlns:a16="http://schemas.microsoft.com/office/drawing/2014/main" id="{1F092EC9-C63B-41DE-B1A2-C63BA601EC2F}"/>
                </a:ext>
              </a:extLst>
            </p:cNvPr>
            <p:cNvSpPr/>
            <p:nvPr/>
          </p:nvSpPr>
          <p:spPr>
            <a:xfrm>
              <a:off x="3957875" y="4521375"/>
              <a:ext cx="63325" cy="43925"/>
            </a:xfrm>
            <a:custGeom>
              <a:avLst/>
              <a:gdLst/>
              <a:ahLst/>
              <a:cxnLst/>
              <a:rect l="l" t="t" r="r" b="b"/>
              <a:pathLst>
                <a:path w="2533" h="1757" extrusionOk="0">
                  <a:moveTo>
                    <a:pt x="345" y="963"/>
                  </a:moveTo>
                  <a:lnTo>
                    <a:pt x="345" y="963"/>
                  </a:lnTo>
                  <a:cubicBezTo>
                    <a:pt x="344" y="963"/>
                    <a:pt x="344" y="963"/>
                    <a:pt x="344" y="964"/>
                  </a:cubicBezTo>
                  <a:cubicBezTo>
                    <a:pt x="344" y="963"/>
                    <a:pt x="344" y="963"/>
                    <a:pt x="345" y="963"/>
                  </a:cubicBezTo>
                  <a:close/>
                  <a:moveTo>
                    <a:pt x="297" y="1013"/>
                  </a:moveTo>
                  <a:lnTo>
                    <a:pt x="297" y="1013"/>
                  </a:lnTo>
                  <a:cubicBezTo>
                    <a:pt x="296" y="1014"/>
                    <a:pt x="296" y="1015"/>
                    <a:pt x="295" y="1016"/>
                  </a:cubicBezTo>
                  <a:cubicBezTo>
                    <a:pt x="296" y="1015"/>
                    <a:pt x="296" y="1014"/>
                    <a:pt x="297" y="1013"/>
                  </a:cubicBezTo>
                  <a:close/>
                  <a:moveTo>
                    <a:pt x="293" y="1021"/>
                  </a:moveTo>
                  <a:cubicBezTo>
                    <a:pt x="292" y="1024"/>
                    <a:pt x="291" y="1026"/>
                    <a:pt x="290" y="1029"/>
                  </a:cubicBezTo>
                  <a:lnTo>
                    <a:pt x="290" y="1029"/>
                  </a:lnTo>
                  <a:cubicBezTo>
                    <a:pt x="291" y="1026"/>
                    <a:pt x="292" y="1023"/>
                    <a:pt x="293" y="1021"/>
                  </a:cubicBezTo>
                  <a:close/>
                  <a:moveTo>
                    <a:pt x="287" y="1036"/>
                  </a:moveTo>
                  <a:cubicBezTo>
                    <a:pt x="285" y="1041"/>
                    <a:pt x="283" y="1045"/>
                    <a:pt x="280" y="1050"/>
                  </a:cubicBezTo>
                  <a:cubicBezTo>
                    <a:pt x="282" y="1045"/>
                    <a:pt x="285" y="1041"/>
                    <a:pt x="287" y="1036"/>
                  </a:cubicBezTo>
                  <a:close/>
                  <a:moveTo>
                    <a:pt x="280" y="1052"/>
                  </a:moveTo>
                  <a:cubicBezTo>
                    <a:pt x="280" y="1056"/>
                    <a:pt x="279" y="1059"/>
                    <a:pt x="279" y="1062"/>
                  </a:cubicBezTo>
                  <a:lnTo>
                    <a:pt x="279" y="1062"/>
                  </a:lnTo>
                  <a:cubicBezTo>
                    <a:pt x="279" y="1059"/>
                    <a:pt x="280" y="1056"/>
                    <a:pt x="280" y="1052"/>
                  </a:cubicBezTo>
                  <a:close/>
                  <a:moveTo>
                    <a:pt x="276" y="1086"/>
                  </a:moveTo>
                  <a:cubicBezTo>
                    <a:pt x="276" y="1089"/>
                    <a:pt x="277" y="1091"/>
                    <a:pt x="277" y="1094"/>
                  </a:cubicBezTo>
                  <a:lnTo>
                    <a:pt x="277" y="1094"/>
                  </a:lnTo>
                  <a:cubicBezTo>
                    <a:pt x="277" y="1091"/>
                    <a:pt x="276" y="1089"/>
                    <a:pt x="276" y="1086"/>
                  </a:cubicBezTo>
                  <a:close/>
                  <a:moveTo>
                    <a:pt x="278" y="1102"/>
                  </a:moveTo>
                  <a:cubicBezTo>
                    <a:pt x="279" y="1108"/>
                    <a:pt x="280" y="1113"/>
                    <a:pt x="280" y="1119"/>
                  </a:cubicBezTo>
                  <a:cubicBezTo>
                    <a:pt x="279" y="1113"/>
                    <a:pt x="279" y="1107"/>
                    <a:pt x="278" y="1102"/>
                  </a:cubicBezTo>
                  <a:close/>
                  <a:moveTo>
                    <a:pt x="285" y="1135"/>
                  </a:moveTo>
                  <a:cubicBezTo>
                    <a:pt x="286" y="1137"/>
                    <a:pt x="287" y="1138"/>
                    <a:pt x="288" y="1140"/>
                  </a:cubicBezTo>
                  <a:lnTo>
                    <a:pt x="288" y="1140"/>
                  </a:lnTo>
                  <a:cubicBezTo>
                    <a:pt x="287" y="1138"/>
                    <a:pt x="286" y="1137"/>
                    <a:pt x="285" y="1135"/>
                  </a:cubicBezTo>
                  <a:close/>
                  <a:moveTo>
                    <a:pt x="313" y="1192"/>
                  </a:moveTo>
                  <a:cubicBezTo>
                    <a:pt x="318" y="1197"/>
                    <a:pt x="322" y="1203"/>
                    <a:pt x="326" y="1208"/>
                  </a:cubicBezTo>
                  <a:lnTo>
                    <a:pt x="326" y="1208"/>
                  </a:lnTo>
                  <a:cubicBezTo>
                    <a:pt x="322" y="1203"/>
                    <a:pt x="317" y="1198"/>
                    <a:pt x="313" y="1192"/>
                  </a:cubicBezTo>
                  <a:close/>
                  <a:moveTo>
                    <a:pt x="377" y="1258"/>
                  </a:moveTo>
                  <a:cubicBezTo>
                    <a:pt x="380" y="1261"/>
                    <a:pt x="384" y="1263"/>
                    <a:pt x="387" y="1266"/>
                  </a:cubicBezTo>
                  <a:cubicBezTo>
                    <a:pt x="384" y="1263"/>
                    <a:pt x="380" y="1261"/>
                    <a:pt x="377" y="1258"/>
                  </a:cubicBezTo>
                  <a:close/>
                  <a:moveTo>
                    <a:pt x="1742" y="0"/>
                  </a:moveTo>
                  <a:cubicBezTo>
                    <a:pt x="1721" y="0"/>
                    <a:pt x="1701" y="6"/>
                    <a:pt x="1680" y="17"/>
                  </a:cubicBezTo>
                  <a:cubicBezTo>
                    <a:pt x="1396" y="155"/>
                    <a:pt x="1114" y="293"/>
                    <a:pt x="830" y="431"/>
                  </a:cubicBezTo>
                  <a:cubicBezTo>
                    <a:pt x="689" y="500"/>
                    <a:pt x="549" y="569"/>
                    <a:pt x="407" y="638"/>
                  </a:cubicBezTo>
                  <a:cubicBezTo>
                    <a:pt x="285" y="698"/>
                    <a:pt x="165" y="764"/>
                    <a:pt x="89" y="879"/>
                  </a:cubicBezTo>
                  <a:cubicBezTo>
                    <a:pt x="1" y="1011"/>
                    <a:pt x="15" y="1185"/>
                    <a:pt x="96" y="1315"/>
                  </a:cubicBezTo>
                  <a:cubicBezTo>
                    <a:pt x="181" y="1449"/>
                    <a:pt x="318" y="1529"/>
                    <a:pt x="466" y="1576"/>
                  </a:cubicBezTo>
                  <a:cubicBezTo>
                    <a:pt x="531" y="1597"/>
                    <a:pt x="599" y="1611"/>
                    <a:pt x="665" y="1625"/>
                  </a:cubicBezTo>
                  <a:cubicBezTo>
                    <a:pt x="740" y="1641"/>
                    <a:pt x="816" y="1655"/>
                    <a:pt x="892" y="1668"/>
                  </a:cubicBezTo>
                  <a:cubicBezTo>
                    <a:pt x="1051" y="1696"/>
                    <a:pt x="1214" y="1717"/>
                    <a:pt x="1375" y="1732"/>
                  </a:cubicBezTo>
                  <a:cubicBezTo>
                    <a:pt x="1559" y="1748"/>
                    <a:pt x="1743" y="1757"/>
                    <a:pt x="1927" y="1757"/>
                  </a:cubicBezTo>
                  <a:cubicBezTo>
                    <a:pt x="2048" y="1757"/>
                    <a:pt x="2170" y="1753"/>
                    <a:pt x="2290" y="1745"/>
                  </a:cubicBezTo>
                  <a:lnTo>
                    <a:pt x="2406" y="1737"/>
                  </a:lnTo>
                  <a:cubicBezTo>
                    <a:pt x="2439" y="1735"/>
                    <a:pt x="2469" y="1725"/>
                    <a:pt x="2495" y="1700"/>
                  </a:cubicBezTo>
                  <a:cubicBezTo>
                    <a:pt x="2516" y="1679"/>
                    <a:pt x="2533" y="1643"/>
                    <a:pt x="2532" y="1611"/>
                  </a:cubicBezTo>
                  <a:cubicBezTo>
                    <a:pt x="2530" y="1579"/>
                    <a:pt x="2519" y="1545"/>
                    <a:pt x="2495" y="1523"/>
                  </a:cubicBezTo>
                  <a:cubicBezTo>
                    <a:pt x="2472" y="1504"/>
                    <a:pt x="2443" y="1486"/>
                    <a:pt x="2413" y="1486"/>
                  </a:cubicBezTo>
                  <a:cubicBezTo>
                    <a:pt x="2411" y="1486"/>
                    <a:pt x="2408" y="1486"/>
                    <a:pt x="2406" y="1486"/>
                  </a:cubicBezTo>
                  <a:cubicBezTo>
                    <a:pt x="2245" y="1500"/>
                    <a:pt x="2084" y="1506"/>
                    <a:pt x="1923" y="1506"/>
                  </a:cubicBezTo>
                  <a:cubicBezTo>
                    <a:pt x="1753" y="1506"/>
                    <a:pt x="1583" y="1499"/>
                    <a:pt x="1413" y="1484"/>
                  </a:cubicBezTo>
                  <a:cubicBezTo>
                    <a:pt x="1320" y="1477"/>
                    <a:pt x="1227" y="1466"/>
                    <a:pt x="1133" y="1454"/>
                  </a:cubicBezTo>
                  <a:lnTo>
                    <a:pt x="1133" y="1454"/>
                  </a:lnTo>
                  <a:cubicBezTo>
                    <a:pt x="1144" y="1456"/>
                    <a:pt x="1156" y="1457"/>
                    <a:pt x="1167" y="1458"/>
                  </a:cubicBezTo>
                  <a:cubicBezTo>
                    <a:pt x="1041" y="1441"/>
                    <a:pt x="915" y="1420"/>
                    <a:pt x="791" y="1394"/>
                  </a:cubicBezTo>
                  <a:cubicBezTo>
                    <a:pt x="681" y="1373"/>
                    <a:pt x="571" y="1351"/>
                    <a:pt x="466" y="1308"/>
                  </a:cubicBezTo>
                  <a:lnTo>
                    <a:pt x="466" y="1308"/>
                  </a:lnTo>
                  <a:cubicBezTo>
                    <a:pt x="473" y="1311"/>
                    <a:pt x="479" y="1314"/>
                    <a:pt x="486" y="1318"/>
                  </a:cubicBezTo>
                  <a:cubicBezTo>
                    <a:pt x="479" y="1315"/>
                    <a:pt x="471" y="1311"/>
                    <a:pt x="463" y="1307"/>
                  </a:cubicBezTo>
                  <a:lnTo>
                    <a:pt x="463" y="1307"/>
                  </a:lnTo>
                  <a:cubicBezTo>
                    <a:pt x="464" y="1308"/>
                    <a:pt x="465" y="1308"/>
                    <a:pt x="466" y="1308"/>
                  </a:cubicBezTo>
                  <a:lnTo>
                    <a:pt x="466" y="1308"/>
                  </a:lnTo>
                  <a:cubicBezTo>
                    <a:pt x="465" y="1308"/>
                    <a:pt x="464" y="1308"/>
                    <a:pt x="463" y="1307"/>
                  </a:cubicBezTo>
                  <a:lnTo>
                    <a:pt x="463" y="1307"/>
                  </a:lnTo>
                  <a:cubicBezTo>
                    <a:pt x="463" y="1307"/>
                    <a:pt x="463" y="1307"/>
                    <a:pt x="463" y="1307"/>
                  </a:cubicBezTo>
                  <a:lnTo>
                    <a:pt x="463" y="1307"/>
                  </a:lnTo>
                  <a:cubicBezTo>
                    <a:pt x="461" y="1306"/>
                    <a:pt x="458" y="1305"/>
                    <a:pt x="456" y="1304"/>
                  </a:cubicBezTo>
                  <a:lnTo>
                    <a:pt x="456" y="1304"/>
                  </a:lnTo>
                  <a:cubicBezTo>
                    <a:pt x="458" y="1305"/>
                    <a:pt x="461" y="1306"/>
                    <a:pt x="463" y="1307"/>
                  </a:cubicBezTo>
                  <a:lnTo>
                    <a:pt x="463" y="1307"/>
                  </a:lnTo>
                  <a:cubicBezTo>
                    <a:pt x="428" y="1291"/>
                    <a:pt x="395" y="1271"/>
                    <a:pt x="364" y="1247"/>
                  </a:cubicBezTo>
                  <a:lnTo>
                    <a:pt x="364" y="1247"/>
                  </a:lnTo>
                  <a:cubicBezTo>
                    <a:pt x="352" y="1236"/>
                    <a:pt x="340" y="1224"/>
                    <a:pt x="329" y="1211"/>
                  </a:cubicBezTo>
                  <a:lnTo>
                    <a:pt x="329" y="1211"/>
                  </a:lnTo>
                  <a:cubicBezTo>
                    <a:pt x="317" y="1195"/>
                    <a:pt x="306" y="1178"/>
                    <a:pt x="297" y="1160"/>
                  </a:cubicBezTo>
                  <a:lnTo>
                    <a:pt x="297" y="1160"/>
                  </a:lnTo>
                  <a:cubicBezTo>
                    <a:pt x="289" y="1140"/>
                    <a:pt x="282" y="1119"/>
                    <a:pt x="278" y="1098"/>
                  </a:cubicBezTo>
                  <a:lnTo>
                    <a:pt x="278" y="1098"/>
                  </a:lnTo>
                  <a:cubicBezTo>
                    <a:pt x="278" y="1090"/>
                    <a:pt x="278" y="1081"/>
                    <a:pt x="278" y="1072"/>
                  </a:cubicBezTo>
                  <a:lnTo>
                    <a:pt x="278" y="1072"/>
                  </a:lnTo>
                  <a:cubicBezTo>
                    <a:pt x="281" y="1059"/>
                    <a:pt x="284" y="1046"/>
                    <a:pt x="289" y="1033"/>
                  </a:cubicBezTo>
                  <a:lnTo>
                    <a:pt x="289" y="1033"/>
                  </a:lnTo>
                  <a:cubicBezTo>
                    <a:pt x="295" y="1020"/>
                    <a:pt x="303" y="1008"/>
                    <a:pt x="311" y="996"/>
                  </a:cubicBezTo>
                  <a:lnTo>
                    <a:pt x="311" y="996"/>
                  </a:lnTo>
                  <a:cubicBezTo>
                    <a:pt x="323" y="983"/>
                    <a:pt x="336" y="970"/>
                    <a:pt x="350" y="959"/>
                  </a:cubicBezTo>
                  <a:lnTo>
                    <a:pt x="350" y="959"/>
                  </a:lnTo>
                  <a:cubicBezTo>
                    <a:pt x="418" y="908"/>
                    <a:pt x="497" y="872"/>
                    <a:pt x="572" y="834"/>
                  </a:cubicBezTo>
                  <a:cubicBezTo>
                    <a:pt x="672" y="786"/>
                    <a:pt x="772" y="737"/>
                    <a:pt x="872" y="689"/>
                  </a:cubicBezTo>
                  <a:cubicBezTo>
                    <a:pt x="1072" y="591"/>
                    <a:pt x="1269" y="495"/>
                    <a:pt x="1469" y="397"/>
                  </a:cubicBezTo>
                  <a:cubicBezTo>
                    <a:pt x="1582" y="341"/>
                    <a:pt x="1694" y="287"/>
                    <a:pt x="1807" y="231"/>
                  </a:cubicBezTo>
                  <a:cubicBezTo>
                    <a:pt x="1833" y="219"/>
                    <a:pt x="1857" y="186"/>
                    <a:pt x="1863" y="157"/>
                  </a:cubicBezTo>
                  <a:cubicBezTo>
                    <a:pt x="1871" y="128"/>
                    <a:pt x="1867" y="87"/>
                    <a:pt x="1850" y="61"/>
                  </a:cubicBezTo>
                  <a:cubicBezTo>
                    <a:pt x="1833" y="34"/>
                    <a:pt x="1808" y="11"/>
                    <a:pt x="1776" y="5"/>
                  </a:cubicBezTo>
                  <a:cubicBezTo>
                    <a:pt x="1764" y="2"/>
                    <a:pt x="1753" y="0"/>
                    <a:pt x="1742"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82;p57">
              <a:extLst>
                <a:ext uri="{FF2B5EF4-FFF2-40B4-BE49-F238E27FC236}">
                  <a16:creationId xmlns:a16="http://schemas.microsoft.com/office/drawing/2014/main" id="{19F20F16-0292-41EB-BC01-948D6E7091F8}"/>
                </a:ext>
              </a:extLst>
            </p:cNvPr>
            <p:cNvSpPr/>
            <p:nvPr/>
          </p:nvSpPr>
          <p:spPr>
            <a:xfrm>
              <a:off x="3941800" y="4501675"/>
              <a:ext cx="26350" cy="38600"/>
            </a:xfrm>
            <a:custGeom>
              <a:avLst/>
              <a:gdLst/>
              <a:ahLst/>
              <a:cxnLst/>
              <a:rect l="l" t="t" r="r" b="b"/>
              <a:pathLst>
                <a:path w="1054" h="1544" extrusionOk="0">
                  <a:moveTo>
                    <a:pt x="128" y="0"/>
                  </a:moveTo>
                  <a:cubicBezTo>
                    <a:pt x="105" y="0"/>
                    <a:pt x="82" y="6"/>
                    <a:pt x="64" y="17"/>
                  </a:cubicBezTo>
                  <a:cubicBezTo>
                    <a:pt x="38" y="34"/>
                    <a:pt x="13" y="60"/>
                    <a:pt x="7" y="91"/>
                  </a:cubicBezTo>
                  <a:cubicBezTo>
                    <a:pt x="2" y="122"/>
                    <a:pt x="0" y="161"/>
                    <a:pt x="20" y="188"/>
                  </a:cubicBezTo>
                  <a:cubicBezTo>
                    <a:pt x="260" y="503"/>
                    <a:pt x="474" y="837"/>
                    <a:pt x="664" y="1185"/>
                  </a:cubicBezTo>
                  <a:cubicBezTo>
                    <a:pt x="717" y="1283"/>
                    <a:pt x="769" y="1382"/>
                    <a:pt x="817" y="1483"/>
                  </a:cubicBezTo>
                  <a:cubicBezTo>
                    <a:pt x="831" y="1509"/>
                    <a:pt x="864" y="1534"/>
                    <a:pt x="891" y="1540"/>
                  </a:cubicBezTo>
                  <a:cubicBezTo>
                    <a:pt x="901" y="1542"/>
                    <a:pt x="911" y="1543"/>
                    <a:pt x="922" y="1543"/>
                  </a:cubicBezTo>
                  <a:cubicBezTo>
                    <a:pt x="945" y="1543"/>
                    <a:pt x="970" y="1538"/>
                    <a:pt x="988" y="1526"/>
                  </a:cubicBezTo>
                  <a:cubicBezTo>
                    <a:pt x="1014" y="1509"/>
                    <a:pt x="1038" y="1484"/>
                    <a:pt x="1045" y="1452"/>
                  </a:cubicBezTo>
                  <a:cubicBezTo>
                    <a:pt x="1053" y="1418"/>
                    <a:pt x="1048" y="1388"/>
                    <a:pt x="1032" y="1356"/>
                  </a:cubicBezTo>
                  <a:cubicBezTo>
                    <a:pt x="859" y="1000"/>
                    <a:pt x="658" y="657"/>
                    <a:pt x="431" y="333"/>
                  </a:cubicBezTo>
                  <a:cubicBezTo>
                    <a:pt x="368" y="241"/>
                    <a:pt x="302" y="150"/>
                    <a:pt x="234" y="61"/>
                  </a:cubicBezTo>
                  <a:cubicBezTo>
                    <a:pt x="213" y="34"/>
                    <a:pt x="193" y="13"/>
                    <a:pt x="160" y="5"/>
                  </a:cubicBezTo>
                  <a:cubicBezTo>
                    <a:pt x="150" y="2"/>
                    <a:pt x="139" y="0"/>
                    <a:pt x="128"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83;p57">
              <a:extLst>
                <a:ext uri="{FF2B5EF4-FFF2-40B4-BE49-F238E27FC236}">
                  <a16:creationId xmlns:a16="http://schemas.microsoft.com/office/drawing/2014/main" id="{15E751E7-6BBD-4231-9847-61D8E0C2AA14}"/>
                </a:ext>
              </a:extLst>
            </p:cNvPr>
            <p:cNvSpPr/>
            <p:nvPr/>
          </p:nvSpPr>
          <p:spPr>
            <a:xfrm>
              <a:off x="3922700" y="4525175"/>
              <a:ext cx="52425" cy="46400"/>
            </a:xfrm>
            <a:custGeom>
              <a:avLst/>
              <a:gdLst/>
              <a:ahLst/>
              <a:cxnLst/>
              <a:rect l="l" t="t" r="r" b="b"/>
              <a:pathLst>
                <a:path w="2097" h="1856" extrusionOk="0">
                  <a:moveTo>
                    <a:pt x="1835" y="1399"/>
                  </a:moveTo>
                  <a:lnTo>
                    <a:pt x="1835" y="1399"/>
                  </a:lnTo>
                  <a:cubicBezTo>
                    <a:pt x="1836" y="1405"/>
                    <a:pt x="1837" y="1412"/>
                    <a:pt x="1837" y="1418"/>
                  </a:cubicBezTo>
                  <a:lnTo>
                    <a:pt x="1837" y="1418"/>
                  </a:lnTo>
                  <a:cubicBezTo>
                    <a:pt x="1837" y="1412"/>
                    <a:pt x="1836" y="1405"/>
                    <a:pt x="1835" y="1399"/>
                  </a:cubicBezTo>
                  <a:close/>
                  <a:moveTo>
                    <a:pt x="1837" y="1448"/>
                  </a:moveTo>
                  <a:cubicBezTo>
                    <a:pt x="1836" y="1451"/>
                    <a:pt x="1836" y="1455"/>
                    <a:pt x="1835" y="1459"/>
                  </a:cubicBezTo>
                  <a:cubicBezTo>
                    <a:pt x="1836" y="1455"/>
                    <a:pt x="1836" y="1451"/>
                    <a:pt x="1837" y="1448"/>
                  </a:cubicBezTo>
                  <a:close/>
                  <a:moveTo>
                    <a:pt x="1835" y="1458"/>
                  </a:moveTo>
                  <a:cubicBezTo>
                    <a:pt x="1833" y="1463"/>
                    <a:pt x="1830" y="1469"/>
                    <a:pt x="1828" y="1474"/>
                  </a:cubicBezTo>
                  <a:lnTo>
                    <a:pt x="1828" y="1474"/>
                  </a:lnTo>
                  <a:cubicBezTo>
                    <a:pt x="1830" y="1469"/>
                    <a:pt x="1832" y="1464"/>
                    <a:pt x="1835" y="1458"/>
                  </a:cubicBezTo>
                  <a:close/>
                  <a:moveTo>
                    <a:pt x="1291" y="1468"/>
                  </a:moveTo>
                  <a:cubicBezTo>
                    <a:pt x="1295" y="1470"/>
                    <a:pt x="1298" y="1473"/>
                    <a:pt x="1302" y="1475"/>
                  </a:cubicBezTo>
                  <a:lnTo>
                    <a:pt x="1302" y="1475"/>
                  </a:lnTo>
                  <a:cubicBezTo>
                    <a:pt x="1298" y="1473"/>
                    <a:pt x="1295" y="1470"/>
                    <a:pt x="1291" y="1468"/>
                  </a:cubicBezTo>
                  <a:close/>
                  <a:moveTo>
                    <a:pt x="1827" y="1476"/>
                  </a:moveTo>
                  <a:cubicBezTo>
                    <a:pt x="1826" y="1480"/>
                    <a:pt x="1824" y="1484"/>
                    <a:pt x="1823" y="1489"/>
                  </a:cubicBezTo>
                  <a:cubicBezTo>
                    <a:pt x="1824" y="1484"/>
                    <a:pt x="1825" y="1480"/>
                    <a:pt x="1827" y="1476"/>
                  </a:cubicBezTo>
                  <a:close/>
                  <a:moveTo>
                    <a:pt x="1815" y="1500"/>
                  </a:moveTo>
                  <a:cubicBezTo>
                    <a:pt x="1814" y="1501"/>
                    <a:pt x="1814" y="1502"/>
                    <a:pt x="1813" y="1503"/>
                  </a:cubicBezTo>
                  <a:lnTo>
                    <a:pt x="1813" y="1503"/>
                  </a:lnTo>
                  <a:cubicBezTo>
                    <a:pt x="1814" y="1502"/>
                    <a:pt x="1814" y="1501"/>
                    <a:pt x="1815" y="1500"/>
                  </a:cubicBezTo>
                  <a:close/>
                  <a:moveTo>
                    <a:pt x="1755" y="1560"/>
                  </a:moveTo>
                  <a:cubicBezTo>
                    <a:pt x="1754" y="1562"/>
                    <a:pt x="1752" y="1563"/>
                    <a:pt x="1751" y="1564"/>
                  </a:cubicBezTo>
                  <a:cubicBezTo>
                    <a:pt x="1752" y="1563"/>
                    <a:pt x="1754" y="1562"/>
                    <a:pt x="1755" y="1560"/>
                  </a:cubicBezTo>
                  <a:close/>
                  <a:moveTo>
                    <a:pt x="1656" y="1605"/>
                  </a:moveTo>
                  <a:lnTo>
                    <a:pt x="1656" y="1605"/>
                  </a:lnTo>
                  <a:cubicBezTo>
                    <a:pt x="1651" y="1606"/>
                    <a:pt x="1646" y="1606"/>
                    <a:pt x="1640" y="1607"/>
                  </a:cubicBezTo>
                  <a:lnTo>
                    <a:pt x="1640" y="1607"/>
                  </a:lnTo>
                  <a:cubicBezTo>
                    <a:pt x="1646" y="1606"/>
                    <a:pt x="1651" y="1606"/>
                    <a:pt x="1656" y="1605"/>
                  </a:cubicBezTo>
                  <a:close/>
                  <a:moveTo>
                    <a:pt x="1632" y="1608"/>
                  </a:moveTo>
                  <a:cubicBezTo>
                    <a:pt x="1629" y="1608"/>
                    <a:pt x="1626" y="1609"/>
                    <a:pt x="1624" y="1609"/>
                  </a:cubicBezTo>
                  <a:cubicBezTo>
                    <a:pt x="1626" y="1609"/>
                    <a:pt x="1629" y="1608"/>
                    <a:pt x="1632" y="1608"/>
                  </a:cubicBezTo>
                  <a:close/>
                  <a:moveTo>
                    <a:pt x="131" y="1"/>
                  </a:moveTo>
                  <a:cubicBezTo>
                    <a:pt x="108" y="1"/>
                    <a:pt x="83" y="6"/>
                    <a:pt x="65" y="18"/>
                  </a:cubicBezTo>
                  <a:cubicBezTo>
                    <a:pt x="39" y="35"/>
                    <a:pt x="15" y="60"/>
                    <a:pt x="9" y="92"/>
                  </a:cubicBezTo>
                  <a:cubicBezTo>
                    <a:pt x="1" y="126"/>
                    <a:pt x="6" y="157"/>
                    <a:pt x="22" y="188"/>
                  </a:cubicBezTo>
                  <a:cubicBezTo>
                    <a:pt x="108" y="369"/>
                    <a:pt x="206" y="544"/>
                    <a:pt x="316" y="712"/>
                  </a:cubicBezTo>
                  <a:cubicBezTo>
                    <a:pt x="429" y="887"/>
                    <a:pt x="556" y="1055"/>
                    <a:pt x="691" y="1214"/>
                  </a:cubicBezTo>
                  <a:cubicBezTo>
                    <a:pt x="756" y="1289"/>
                    <a:pt x="824" y="1363"/>
                    <a:pt x="894" y="1435"/>
                  </a:cubicBezTo>
                  <a:cubicBezTo>
                    <a:pt x="962" y="1505"/>
                    <a:pt x="1031" y="1573"/>
                    <a:pt x="1106" y="1636"/>
                  </a:cubicBezTo>
                  <a:cubicBezTo>
                    <a:pt x="1150" y="1673"/>
                    <a:pt x="1196" y="1707"/>
                    <a:pt x="1244" y="1737"/>
                  </a:cubicBezTo>
                  <a:cubicBezTo>
                    <a:pt x="1291" y="1768"/>
                    <a:pt x="1342" y="1791"/>
                    <a:pt x="1395" y="1814"/>
                  </a:cubicBezTo>
                  <a:cubicBezTo>
                    <a:pt x="1463" y="1841"/>
                    <a:pt x="1534" y="1856"/>
                    <a:pt x="1606" y="1856"/>
                  </a:cubicBezTo>
                  <a:cubicBezTo>
                    <a:pt x="1642" y="1856"/>
                    <a:pt x="1677" y="1852"/>
                    <a:pt x="1713" y="1845"/>
                  </a:cubicBezTo>
                  <a:cubicBezTo>
                    <a:pt x="1907" y="1807"/>
                    <a:pt x="2097" y="1628"/>
                    <a:pt x="2089" y="1420"/>
                  </a:cubicBezTo>
                  <a:cubicBezTo>
                    <a:pt x="2088" y="1390"/>
                    <a:pt x="2084" y="1362"/>
                    <a:pt x="2075" y="1334"/>
                  </a:cubicBezTo>
                  <a:cubicBezTo>
                    <a:pt x="2061" y="1281"/>
                    <a:pt x="2009" y="1241"/>
                    <a:pt x="1955" y="1241"/>
                  </a:cubicBezTo>
                  <a:cubicBezTo>
                    <a:pt x="1944" y="1241"/>
                    <a:pt x="1933" y="1243"/>
                    <a:pt x="1922" y="1246"/>
                  </a:cubicBezTo>
                  <a:cubicBezTo>
                    <a:pt x="1855" y="1268"/>
                    <a:pt x="1814" y="1334"/>
                    <a:pt x="1832" y="1401"/>
                  </a:cubicBezTo>
                  <a:cubicBezTo>
                    <a:pt x="1834" y="1408"/>
                    <a:pt x="1836" y="1415"/>
                    <a:pt x="1838" y="1422"/>
                  </a:cubicBezTo>
                  <a:lnTo>
                    <a:pt x="1838" y="1422"/>
                  </a:lnTo>
                  <a:cubicBezTo>
                    <a:pt x="1838" y="1427"/>
                    <a:pt x="1838" y="1433"/>
                    <a:pt x="1837" y="1438"/>
                  </a:cubicBezTo>
                  <a:lnTo>
                    <a:pt x="1837" y="1438"/>
                  </a:lnTo>
                  <a:cubicBezTo>
                    <a:pt x="1835" y="1451"/>
                    <a:pt x="1831" y="1463"/>
                    <a:pt x="1827" y="1475"/>
                  </a:cubicBezTo>
                  <a:lnTo>
                    <a:pt x="1827" y="1475"/>
                  </a:lnTo>
                  <a:cubicBezTo>
                    <a:pt x="1821" y="1488"/>
                    <a:pt x="1813" y="1501"/>
                    <a:pt x="1805" y="1513"/>
                  </a:cubicBezTo>
                  <a:lnTo>
                    <a:pt x="1805" y="1513"/>
                  </a:lnTo>
                  <a:cubicBezTo>
                    <a:pt x="1795" y="1525"/>
                    <a:pt x="1783" y="1537"/>
                    <a:pt x="1771" y="1547"/>
                  </a:cubicBezTo>
                  <a:lnTo>
                    <a:pt x="1771" y="1547"/>
                  </a:lnTo>
                  <a:cubicBezTo>
                    <a:pt x="1751" y="1563"/>
                    <a:pt x="1729" y="1576"/>
                    <a:pt x="1706" y="1587"/>
                  </a:cubicBezTo>
                  <a:lnTo>
                    <a:pt x="1706" y="1587"/>
                  </a:lnTo>
                  <a:cubicBezTo>
                    <a:pt x="1683" y="1595"/>
                    <a:pt x="1660" y="1602"/>
                    <a:pt x="1636" y="1607"/>
                  </a:cubicBezTo>
                  <a:lnTo>
                    <a:pt x="1636" y="1607"/>
                  </a:lnTo>
                  <a:cubicBezTo>
                    <a:pt x="1627" y="1608"/>
                    <a:pt x="1617" y="1608"/>
                    <a:pt x="1608" y="1608"/>
                  </a:cubicBezTo>
                  <a:cubicBezTo>
                    <a:pt x="1590" y="1608"/>
                    <a:pt x="1572" y="1607"/>
                    <a:pt x="1555" y="1604"/>
                  </a:cubicBezTo>
                  <a:lnTo>
                    <a:pt x="1555" y="1604"/>
                  </a:lnTo>
                  <a:cubicBezTo>
                    <a:pt x="1565" y="1605"/>
                    <a:pt x="1577" y="1606"/>
                    <a:pt x="1588" y="1607"/>
                  </a:cubicBezTo>
                  <a:cubicBezTo>
                    <a:pt x="1545" y="1602"/>
                    <a:pt x="1503" y="1591"/>
                    <a:pt x="1464" y="1575"/>
                  </a:cubicBezTo>
                  <a:lnTo>
                    <a:pt x="1464" y="1575"/>
                  </a:lnTo>
                  <a:cubicBezTo>
                    <a:pt x="1470" y="1577"/>
                    <a:pt x="1475" y="1580"/>
                    <a:pt x="1481" y="1583"/>
                  </a:cubicBezTo>
                  <a:cubicBezTo>
                    <a:pt x="1473" y="1579"/>
                    <a:pt x="1465" y="1576"/>
                    <a:pt x="1457" y="1572"/>
                  </a:cubicBezTo>
                  <a:lnTo>
                    <a:pt x="1457" y="1572"/>
                  </a:lnTo>
                  <a:cubicBezTo>
                    <a:pt x="1460" y="1573"/>
                    <a:pt x="1462" y="1574"/>
                    <a:pt x="1464" y="1575"/>
                  </a:cubicBezTo>
                  <a:lnTo>
                    <a:pt x="1464" y="1575"/>
                  </a:lnTo>
                  <a:cubicBezTo>
                    <a:pt x="1461" y="1574"/>
                    <a:pt x="1458" y="1572"/>
                    <a:pt x="1455" y="1571"/>
                  </a:cubicBezTo>
                  <a:lnTo>
                    <a:pt x="1455" y="1571"/>
                  </a:lnTo>
                  <a:cubicBezTo>
                    <a:pt x="1456" y="1572"/>
                    <a:pt x="1457" y="1572"/>
                    <a:pt x="1457" y="1572"/>
                  </a:cubicBezTo>
                  <a:lnTo>
                    <a:pt x="1457" y="1572"/>
                  </a:lnTo>
                  <a:cubicBezTo>
                    <a:pt x="1455" y="1571"/>
                    <a:pt x="1453" y="1570"/>
                    <a:pt x="1450" y="1569"/>
                  </a:cubicBezTo>
                  <a:lnTo>
                    <a:pt x="1450" y="1569"/>
                  </a:lnTo>
                  <a:cubicBezTo>
                    <a:pt x="1452" y="1570"/>
                    <a:pt x="1454" y="1570"/>
                    <a:pt x="1455" y="1571"/>
                  </a:cubicBezTo>
                  <a:lnTo>
                    <a:pt x="1455" y="1571"/>
                  </a:lnTo>
                  <a:cubicBezTo>
                    <a:pt x="1400" y="1545"/>
                    <a:pt x="1350" y="1511"/>
                    <a:pt x="1302" y="1475"/>
                  </a:cubicBezTo>
                  <a:lnTo>
                    <a:pt x="1302" y="1475"/>
                  </a:lnTo>
                  <a:cubicBezTo>
                    <a:pt x="1307" y="1479"/>
                    <a:pt x="1312" y="1483"/>
                    <a:pt x="1317" y="1488"/>
                  </a:cubicBezTo>
                  <a:cubicBezTo>
                    <a:pt x="1229" y="1420"/>
                    <a:pt x="1150" y="1342"/>
                    <a:pt x="1073" y="1262"/>
                  </a:cubicBezTo>
                  <a:cubicBezTo>
                    <a:pt x="994" y="1182"/>
                    <a:pt x="919" y="1098"/>
                    <a:pt x="845" y="1011"/>
                  </a:cubicBezTo>
                  <a:cubicBezTo>
                    <a:pt x="804" y="962"/>
                    <a:pt x="762" y="912"/>
                    <a:pt x="723" y="860"/>
                  </a:cubicBezTo>
                  <a:lnTo>
                    <a:pt x="723" y="860"/>
                  </a:lnTo>
                  <a:cubicBezTo>
                    <a:pt x="730" y="869"/>
                    <a:pt x="736" y="877"/>
                    <a:pt x="742" y="886"/>
                  </a:cubicBezTo>
                  <a:cubicBezTo>
                    <a:pt x="589" y="686"/>
                    <a:pt x="451" y="474"/>
                    <a:pt x="333" y="252"/>
                  </a:cubicBezTo>
                  <a:cubicBezTo>
                    <a:pt x="300" y="188"/>
                    <a:pt x="266" y="125"/>
                    <a:pt x="236" y="61"/>
                  </a:cubicBezTo>
                  <a:cubicBezTo>
                    <a:pt x="223" y="35"/>
                    <a:pt x="190" y="12"/>
                    <a:pt x="162" y="4"/>
                  </a:cubicBezTo>
                  <a:cubicBezTo>
                    <a:pt x="153" y="2"/>
                    <a:pt x="142" y="1"/>
                    <a:pt x="131"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84;p57">
              <a:extLst>
                <a:ext uri="{FF2B5EF4-FFF2-40B4-BE49-F238E27FC236}">
                  <a16:creationId xmlns:a16="http://schemas.microsoft.com/office/drawing/2014/main" id="{040BCB23-FB89-4083-8D2F-6AC2E91BD9E2}"/>
                </a:ext>
              </a:extLst>
            </p:cNvPr>
            <p:cNvSpPr/>
            <p:nvPr/>
          </p:nvSpPr>
          <p:spPr>
            <a:xfrm>
              <a:off x="3902250" y="4543875"/>
              <a:ext cx="59350" cy="50850"/>
            </a:xfrm>
            <a:custGeom>
              <a:avLst/>
              <a:gdLst/>
              <a:ahLst/>
              <a:cxnLst/>
              <a:rect l="l" t="t" r="r" b="b"/>
              <a:pathLst>
                <a:path w="2374" h="2034" extrusionOk="0">
                  <a:moveTo>
                    <a:pt x="1859" y="1711"/>
                  </a:moveTo>
                  <a:lnTo>
                    <a:pt x="1859" y="1711"/>
                  </a:lnTo>
                  <a:cubicBezTo>
                    <a:pt x="1855" y="1716"/>
                    <a:pt x="1852" y="1720"/>
                    <a:pt x="1848" y="1725"/>
                  </a:cubicBezTo>
                  <a:lnTo>
                    <a:pt x="1848" y="1725"/>
                  </a:lnTo>
                  <a:cubicBezTo>
                    <a:pt x="1852" y="1720"/>
                    <a:pt x="1855" y="1715"/>
                    <a:pt x="1859" y="1711"/>
                  </a:cubicBezTo>
                  <a:close/>
                  <a:moveTo>
                    <a:pt x="1815" y="1760"/>
                  </a:moveTo>
                  <a:cubicBezTo>
                    <a:pt x="1811" y="1763"/>
                    <a:pt x="1807" y="1766"/>
                    <a:pt x="1803" y="1769"/>
                  </a:cubicBezTo>
                  <a:lnTo>
                    <a:pt x="1803" y="1769"/>
                  </a:lnTo>
                  <a:cubicBezTo>
                    <a:pt x="1803" y="1769"/>
                    <a:pt x="1803" y="1769"/>
                    <a:pt x="1803" y="1770"/>
                  </a:cubicBezTo>
                  <a:lnTo>
                    <a:pt x="1803" y="1770"/>
                  </a:lnTo>
                  <a:cubicBezTo>
                    <a:pt x="1806" y="1766"/>
                    <a:pt x="1811" y="1763"/>
                    <a:pt x="1815" y="1760"/>
                  </a:cubicBezTo>
                  <a:close/>
                  <a:moveTo>
                    <a:pt x="1803" y="1769"/>
                  </a:moveTo>
                  <a:lnTo>
                    <a:pt x="1803" y="1769"/>
                  </a:lnTo>
                  <a:cubicBezTo>
                    <a:pt x="1802" y="1770"/>
                    <a:pt x="1801" y="1771"/>
                    <a:pt x="1799" y="1772"/>
                  </a:cubicBezTo>
                  <a:cubicBezTo>
                    <a:pt x="1800" y="1772"/>
                    <a:pt x="1801" y="1771"/>
                    <a:pt x="1802" y="1770"/>
                  </a:cubicBezTo>
                  <a:lnTo>
                    <a:pt x="1802" y="1770"/>
                  </a:lnTo>
                  <a:cubicBezTo>
                    <a:pt x="1803" y="1770"/>
                    <a:pt x="1803" y="1770"/>
                    <a:pt x="1803" y="1769"/>
                  </a:cubicBezTo>
                  <a:close/>
                  <a:moveTo>
                    <a:pt x="1721" y="1779"/>
                  </a:moveTo>
                  <a:cubicBezTo>
                    <a:pt x="1726" y="1779"/>
                    <a:pt x="1730" y="1780"/>
                    <a:pt x="1735" y="1780"/>
                  </a:cubicBezTo>
                  <a:lnTo>
                    <a:pt x="1735" y="1780"/>
                  </a:lnTo>
                  <a:cubicBezTo>
                    <a:pt x="1730" y="1780"/>
                    <a:pt x="1726" y="1779"/>
                    <a:pt x="1721" y="1779"/>
                  </a:cubicBezTo>
                  <a:close/>
                  <a:moveTo>
                    <a:pt x="128" y="0"/>
                  </a:moveTo>
                  <a:cubicBezTo>
                    <a:pt x="105" y="0"/>
                    <a:pt x="82" y="6"/>
                    <a:pt x="64" y="17"/>
                  </a:cubicBezTo>
                  <a:cubicBezTo>
                    <a:pt x="38" y="34"/>
                    <a:pt x="13" y="59"/>
                    <a:pt x="7" y="91"/>
                  </a:cubicBezTo>
                  <a:cubicBezTo>
                    <a:pt x="1" y="123"/>
                    <a:pt x="1" y="160"/>
                    <a:pt x="20" y="187"/>
                  </a:cubicBezTo>
                  <a:cubicBezTo>
                    <a:pt x="173" y="406"/>
                    <a:pt x="327" y="623"/>
                    <a:pt x="480" y="841"/>
                  </a:cubicBezTo>
                  <a:cubicBezTo>
                    <a:pt x="625" y="1044"/>
                    <a:pt x="765" y="1251"/>
                    <a:pt x="917" y="1449"/>
                  </a:cubicBezTo>
                  <a:cubicBezTo>
                    <a:pt x="1053" y="1623"/>
                    <a:pt x="1207" y="1785"/>
                    <a:pt x="1395" y="1904"/>
                  </a:cubicBezTo>
                  <a:cubicBezTo>
                    <a:pt x="1441" y="1931"/>
                    <a:pt x="1487" y="1956"/>
                    <a:pt x="1535" y="1978"/>
                  </a:cubicBezTo>
                  <a:cubicBezTo>
                    <a:pt x="1606" y="2009"/>
                    <a:pt x="1679" y="2034"/>
                    <a:pt x="1758" y="2034"/>
                  </a:cubicBezTo>
                  <a:cubicBezTo>
                    <a:pt x="1795" y="2034"/>
                    <a:pt x="1833" y="2028"/>
                    <a:pt x="1868" y="2016"/>
                  </a:cubicBezTo>
                  <a:cubicBezTo>
                    <a:pt x="1912" y="1999"/>
                    <a:pt x="1944" y="1979"/>
                    <a:pt x="1980" y="1949"/>
                  </a:cubicBezTo>
                  <a:cubicBezTo>
                    <a:pt x="2027" y="1912"/>
                    <a:pt x="2062" y="1860"/>
                    <a:pt x="2092" y="1811"/>
                  </a:cubicBezTo>
                  <a:cubicBezTo>
                    <a:pt x="2159" y="1704"/>
                    <a:pt x="2213" y="1587"/>
                    <a:pt x="2258" y="1470"/>
                  </a:cubicBezTo>
                  <a:cubicBezTo>
                    <a:pt x="2300" y="1356"/>
                    <a:pt x="2334" y="1242"/>
                    <a:pt x="2355" y="1124"/>
                  </a:cubicBezTo>
                  <a:cubicBezTo>
                    <a:pt x="2359" y="1095"/>
                    <a:pt x="2363" y="1066"/>
                    <a:pt x="2368" y="1036"/>
                  </a:cubicBezTo>
                  <a:cubicBezTo>
                    <a:pt x="2373" y="1001"/>
                    <a:pt x="2374" y="970"/>
                    <a:pt x="2355" y="939"/>
                  </a:cubicBezTo>
                  <a:cubicBezTo>
                    <a:pt x="2340" y="912"/>
                    <a:pt x="2309" y="889"/>
                    <a:pt x="2280" y="882"/>
                  </a:cubicBezTo>
                  <a:cubicBezTo>
                    <a:pt x="2269" y="880"/>
                    <a:pt x="2258" y="878"/>
                    <a:pt x="2246" y="878"/>
                  </a:cubicBezTo>
                  <a:cubicBezTo>
                    <a:pt x="2225" y="878"/>
                    <a:pt x="2203" y="883"/>
                    <a:pt x="2183" y="895"/>
                  </a:cubicBezTo>
                  <a:cubicBezTo>
                    <a:pt x="2159" y="906"/>
                    <a:pt x="2131" y="932"/>
                    <a:pt x="2125" y="964"/>
                  </a:cubicBezTo>
                  <a:cubicBezTo>
                    <a:pt x="2104" y="1124"/>
                    <a:pt x="2062" y="1283"/>
                    <a:pt x="2002" y="1434"/>
                  </a:cubicBezTo>
                  <a:lnTo>
                    <a:pt x="2002" y="1434"/>
                  </a:lnTo>
                  <a:cubicBezTo>
                    <a:pt x="2003" y="1433"/>
                    <a:pt x="2003" y="1432"/>
                    <a:pt x="2004" y="1431"/>
                  </a:cubicBezTo>
                  <a:lnTo>
                    <a:pt x="2004" y="1431"/>
                  </a:lnTo>
                  <a:cubicBezTo>
                    <a:pt x="2002" y="1435"/>
                    <a:pt x="2000" y="1440"/>
                    <a:pt x="1997" y="1445"/>
                  </a:cubicBezTo>
                  <a:lnTo>
                    <a:pt x="1997" y="1445"/>
                  </a:lnTo>
                  <a:cubicBezTo>
                    <a:pt x="1999" y="1441"/>
                    <a:pt x="2001" y="1437"/>
                    <a:pt x="2002" y="1434"/>
                  </a:cubicBezTo>
                  <a:lnTo>
                    <a:pt x="2002" y="1434"/>
                  </a:lnTo>
                  <a:cubicBezTo>
                    <a:pt x="1998" y="1442"/>
                    <a:pt x="1995" y="1450"/>
                    <a:pt x="1992" y="1458"/>
                  </a:cubicBezTo>
                  <a:lnTo>
                    <a:pt x="1992" y="1458"/>
                  </a:lnTo>
                  <a:cubicBezTo>
                    <a:pt x="1994" y="1454"/>
                    <a:pt x="1996" y="1450"/>
                    <a:pt x="1997" y="1445"/>
                  </a:cubicBezTo>
                  <a:lnTo>
                    <a:pt x="1997" y="1445"/>
                  </a:lnTo>
                  <a:cubicBezTo>
                    <a:pt x="1995" y="1450"/>
                    <a:pt x="1993" y="1456"/>
                    <a:pt x="1991" y="1461"/>
                  </a:cubicBezTo>
                  <a:cubicBezTo>
                    <a:pt x="1991" y="1460"/>
                    <a:pt x="1991" y="1459"/>
                    <a:pt x="1992" y="1458"/>
                  </a:cubicBezTo>
                  <a:lnTo>
                    <a:pt x="1992" y="1458"/>
                  </a:lnTo>
                  <a:cubicBezTo>
                    <a:pt x="1972" y="1505"/>
                    <a:pt x="1950" y="1550"/>
                    <a:pt x="1926" y="1595"/>
                  </a:cubicBezTo>
                  <a:cubicBezTo>
                    <a:pt x="1901" y="1642"/>
                    <a:pt x="1875" y="1689"/>
                    <a:pt x="1842" y="1731"/>
                  </a:cubicBezTo>
                  <a:lnTo>
                    <a:pt x="1842" y="1731"/>
                  </a:lnTo>
                  <a:cubicBezTo>
                    <a:pt x="1835" y="1740"/>
                    <a:pt x="1828" y="1748"/>
                    <a:pt x="1820" y="1755"/>
                  </a:cubicBezTo>
                  <a:lnTo>
                    <a:pt x="1820" y="1755"/>
                  </a:lnTo>
                  <a:cubicBezTo>
                    <a:pt x="1810" y="1762"/>
                    <a:pt x="1799" y="1769"/>
                    <a:pt x="1788" y="1775"/>
                  </a:cubicBezTo>
                  <a:lnTo>
                    <a:pt x="1788" y="1775"/>
                  </a:lnTo>
                  <a:cubicBezTo>
                    <a:pt x="1781" y="1778"/>
                    <a:pt x="1774" y="1780"/>
                    <a:pt x="1766" y="1781"/>
                  </a:cubicBezTo>
                  <a:lnTo>
                    <a:pt x="1766" y="1781"/>
                  </a:lnTo>
                  <a:cubicBezTo>
                    <a:pt x="1763" y="1782"/>
                    <a:pt x="1761" y="1782"/>
                    <a:pt x="1758" y="1782"/>
                  </a:cubicBezTo>
                  <a:cubicBezTo>
                    <a:pt x="1752" y="1782"/>
                    <a:pt x="1747" y="1781"/>
                    <a:pt x="1741" y="1781"/>
                  </a:cubicBezTo>
                  <a:lnTo>
                    <a:pt x="1741" y="1781"/>
                  </a:lnTo>
                  <a:cubicBezTo>
                    <a:pt x="1716" y="1777"/>
                    <a:pt x="1691" y="1770"/>
                    <a:pt x="1667" y="1760"/>
                  </a:cubicBezTo>
                  <a:lnTo>
                    <a:pt x="1667" y="1760"/>
                  </a:lnTo>
                  <a:cubicBezTo>
                    <a:pt x="1668" y="1761"/>
                    <a:pt x="1670" y="1762"/>
                    <a:pt x="1671" y="1763"/>
                  </a:cubicBezTo>
                  <a:cubicBezTo>
                    <a:pt x="1667" y="1761"/>
                    <a:pt x="1662" y="1759"/>
                    <a:pt x="1658" y="1757"/>
                  </a:cubicBezTo>
                  <a:lnTo>
                    <a:pt x="1658" y="1757"/>
                  </a:lnTo>
                  <a:cubicBezTo>
                    <a:pt x="1661" y="1758"/>
                    <a:pt x="1664" y="1759"/>
                    <a:pt x="1667" y="1760"/>
                  </a:cubicBezTo>
                  <a:lnTo>
                    <a:pt x="1667" y="1760"/>
                  </a:lnTo>
                  <a:cubicBezTo>
                    <a:pt x="1660" y="1757"/>
                    <a:pt x="1653" y="1754"/>
                    <a:pt x="1645" y="1751"/>
                  </a:cubicBezTo>
                  <a:lnTo>
                    <a:pt x="1645" y="1751"/>
                  </a:lnTo>
                  <a:cubicBezTo>
                    <a:pt x="1650" y="1753"/>
                    <a:pt x="1654" y="1755"/>
                    <a:pt x="1658" y="1757"/>
                  </a:cubicBezTo>
                  <a:lnTo>
                    <a:pt x="1658" y="1757"/>
                  </a:lnTo>
                  <a:cubicBezTo>
                    <a:pt x="1652" y="1755"/>
                    <a:pt x="1647" y="1752"/>
                    <a:pt x="1642" y="1750"/>
                  </a:cubicBezTo>
                  <a:lnTo>
                    <a:pt x="1642" y="1750"/>
                  </a:lnTo>
                  <a:cubicBezTo>
                    <a:pt x="1643" y="1750"/>
                    <a:pt x="1644" y="1751"/>
                    <a:pt x="1645" y="1751"/>
                  </a:cubicBezTo>
                  <a:lnTo>
                    <a:pt x="1645" y="1751"/>
                  </a:lnTo>
                  <a:cubicBezTo>
                    <a:pt x="1566" y="1715"/>
                    <a:pt x="1489" y="1667"/>
                    <a:pt x="1420" y="1614"/>
                  </a:cubicBezTo>
                  <a:lnTo>
                    <a:pt x="1420" y="1614"/>
                  </a:lnTo>
                  <a:cubicBezTo>
                    <a:pt x="1427" y="1620"/>
                    <a:pt x="1436" y="1626"/>
                    <a:pt x="1444" y="1634"/>
                  </a:cubicBezTo>
                  <a:cubicBezTo>
                    <a:pt x="1313" y="1531"/>
                    <a:pt x="1202" y="1407"/>
                    <a:pt x="1100" y="1277"/>
                  </a:cubicBezTo>
                  <a:lnTo>
                    <a:pt x="1100" y="1277"/>
                  </a:lnTo>
                  <a:cubicBezTo>
                    <a:pt x="1101" y="1279"/>
                    <a:pt x="1102" y="1280"/>
                    <a:pt x="1103" y="1281"/>
                  </a:cubicBezTo>
                  <a:cubicBezTo>
                    <a:pt x="993" y="1139"/>
                    <a:pt x="892" y="989"/>
                    <a:pt x="787" y="842"/>
                  </a:cubicBezTo>
                  <a:cubicBezTo>
                    <a:pt x="669" y="676"/>
                    <a:pt x="551" y="508"/>
                    <a:pt x="432" y="341"/>
                  </a:cubicBezTo>
                  <a:cubicBezTo>
                    <a:pt x="367" y="248"/>
                    <a:pt x="300" y="154"/>
                    <a:pt x="234" y="60"/>
                  </a:cubicBezTo>
                  <a:cubicBezTo>
                    <a:pt x="215" y="33"/>
                    <a:pt x="192" y="12"/>
                    <a:pt x="160" y="4"/>
                  </a:cubicBezTo>
                  <a:cubicBezTo>
                    <a:pt x="150" y="1"/>
                    <a:pt x="139" y="0"/>
                    <a:pt x="128"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85;p57">
              <a:extLst>
                <a:ext uri="{FF2B5EF4-FFF2-40B4-BE49-F238E27FC236}">
                  <a16:creationId xmlns:a16="http://schemas.microsoft.com/office/drawing/2014/main" id="{84210CB7-8093-4BDD-AC6B-EB99910E3435}"/>
                </a:ext>
              </a:extLst>
            </p:cNvPr>
            <p:cNvSpPr/>
            <p:nvPr/>
          </p:nvSpPr>
          <p:spPr>
            <a:xfrm>
              <a:off x="3903600" y="4583475"/>
              <a:ext cx="34700" cy="20100"/>
            </a:xfrm>
            <a:custGeom>
              <a:avLst/>
              <a:gdLst/>
              <a:ahLst/>
              <a:cxnLst/>
              <a:rect l="l" t="t" r="r" b="b"/>
              <a:pathLst>
                <a:path w="1388" h="804" extrusionOk="0">
                  <a:moveTo>
                    <a:pt x="1045" y="341"/>
                  </a:moveTo>
                  <a:cubicBezTo>
                    <a:pt x="1044" y="342"/>
                    <a:pt x="1042" y="344"/>
                    <a:pt x="1041" y="346"/>
                  </a:cubicBezTo>
                  <a:lnTo>
                    <a:pt x="1041" y="346"/>
                  </a:lnTo>
                  <a:cubicBezTo>
                    <a:pt x="1042" y="344"/>
                    <a:pt x="1044" y="342"/>
                    <a:pt x="1045" y="341"/>
                  </a:cubicBezTo>
                  <a:close/>
                  <a:moveTo>
                    <a:pt x="937" y="451"/>
                  </a:moveTo>
                  <a:cubicBezTo>
                    <a:pt x="933" y="454"/>
                    <a:pt x="929" y="457"/>
                    <a:pt x="925" y="460"/>
                  </a:cubicBezTo>
                  <a:cubicBezTo>
                    <a:pt x="929" y="457"/>
                    <a:pt x="933" y="454"/>
                    <a:pt x="937" y="451"/>
                  </a:cubicBezTo>
                  <a:close/>
                  <a:moveTo>
                    <a:pt x="1261" y="0"/>
                  </a:moveTo>
                  <a:cubicBezTo>
                    <a:pt x="1240" y="0"/>
                    <a:pt x="1218" y="5"/>
                    <a:pt x="1198" y="18"/>
                  </a:cubicBezTo>
                  <a:cubicBezTo>
                    <a:pt x="1172" y="35"/>
                    <a:pt x="1144" y="62"/>
                    <a:pt x="1140" y="94"/>
                  </a:cubicBezTo>
                  <a:cubicBezTo>
                    <a:pt x="1133" y="146"/>
                    <a:pt x="1119" y="197"/>
                    <a:pt x="1099" y="245"/>
                  </a:cubicBezTo>
                  <a:lnTo>
                    <a:pt x="1099" y="245"/>
                  </a:lnTo>
                  <a:cubicBezTo>
                    <a:pt x="1103" y="236"/>
                    <a:pt x="1107" y="228"/>
                    <a:pt x="1112" y="219"/>
                  </a:cubicBezTo>
                  <a:lnTo>
                    <a:pt x="1112" y="219"/>
                  </a:lnTo>
                  <a:cubicBezTo>
                    <a:pt x="1107" y="229"/>
                    <a:pt x="1103" y="238"/>
                    <a:pt x="1098" y="248"/>
                  </a:cubicBezTo>
                  <a:lnTo>
                    <a:pt x="1098" y="248"/>
                  </a:lnTo>
                  <a:cubicBezTo>
                    <a:pt x="1099" y="247"/>
                    <a:pt x="1099" y="246"/>
                    <a:pt x="1099" y="245"/>
                  </a:cubicBezTo>
                  <a:lnTo>
                    <a:pt x="1099" y="245"/>
                  </a:lnTo>
                  <a:cubicBezTo>
                    <a:pt x="1099" y="246"/>
                    <a:pt x="1098" y="247"/>
                    <a:pt x="1098" y="248"/>
                  </a:cubicBezTo>
                  <a:lnTo>
                    <a:pt x="1098" y="248"/>
                  </a:lnTo>
                  <a:cubicBezTo>
                    <a:pt x="1098" y="248"/>
                    <a:pt x="1098" y="248"/>
                    <a:pt x="1098" y="248"/>
                  </a:cubicBezTo>
                  <a:lnTo>
                    <a:pt x="1098" y="248"/>
                  </a:lnTo>
                  <a:cubicBezTo>
                    <a:pt x="1098" y="248"/>
                    <a:pt x="1098" y="248"/>
                    <a:pt x="1098" y="249"/>
                  </a:cubicBezTo>
                  <a:cubicBezTo>
                    <a:pt x="1098" y="248"/>
                    <a:pt x="1098" y="248"/>
                    <a:pt x="1098" y="248"/>
                  </a:cubicBezTo>
                  <a:lnTo>
                    <a:pt x="1098" y="248"/>
                  </a:lnTo>
                  <a:cubicBezTo>
                    <a:pt x="1080" y="285"/>
                    <a:pt x="1059" y="320"/>
                    <a:pt x="1035" y="353"/>
                  </a:cubicBezTo>
                  <a:lnTo>
                    <a:pt x="1035" y="353"/>
                  </a:lnTo>
                  <a:cubicBezTo>
                    <a:pt x="1006" y="387"/>
                    <a:pt x="975" y="420"/>
                    <a:pt x="941" y="448"/>
                  </a:cubicBezTo>
                  <a:lnTo>
                    <a:pt x="941" y="448"/>
                  </a:lnTo>
                  <a:cubicBezTo>
                    <a:pt x="904" y="476"/>
                    <a:pt x="863" y="499"/>
                    <a:pt x="820" y="518"/>
                  </a:cubicBezTo>
                  <a:lnTo>
                    <a:pt x="820" y="518"/>
                  </a:lnTo>
                  <a:cubicBezTo>
                    <a:pt x="778" y="534"/>
                    <a:pt x="735" y="545"/>
                    <a:pt x="689" y="550"/>
                  </a:cubicBezTo>
                  <a:cubicBezTo>
                    <a:pt x="700" y="549"/>
                    <a:pt x="712" y="548"/>
                    <a:pt x="722" y="547"/>
                  </a:cubicBezTo>
                  <a:lnTo>
                    <a:pt x="722" y="547"/>
                  </a:lnTo>
                  <a:cubicBezTo>
                    <a:pt x="693" y="551"/>
                    <a:pt x="664" y="553"/>
                    <a:pt x="635" y="553"/>
                  </a:cubicBezTo>
                  <a:cubicBezTo>
                    <a:pt x="606" y="553"/>
                    <a:pt x="577" y="551"/>
                    <a:pt x="549" y="547"/>
                  </a:cubicBezTo>
                  <a:lnTo>
                    <a:pt x="549" y="547"/>
                  </a:lnTo>
                  <a:cubicBezTo>
                    <a:pt x="559" y="548"/>
                    <a:pt x="572" y="549"/>
                    <a:pt x="583" y="550"/>
                  </a:cubicBezTo>
                  <a:cubicBezTo>
                    <a:pt x="533" y="544"/>
                    <a:pt x="485" y="531"/>
                    <a:pt x="438" y="514"/>
                  </a:cubicBezTo>
                  <a:lnTo>
                    <a:pt x="438" y="514"/>
                  </a:lnTo>
                  <a:cubicBezTo>
                    <a:pt x="440" y="515"/>
                    <a:pt x="443" y="516"/>
                    <a:pt x="445" y="517"/>
                  </a:cubicBezTo>
                  <a:cubicBezTo>
                    <a:pt x="441" y="516"/>
                    <a:pt x="437" y="514"/>
                    <a:pt x="432" y="512"/>
                  </a:cubicBezTo>
                  <a:lnTo>
                    <a:pt x="432" y="512"/>
                  </a:lnTo>
                  <a:cubicBezTo>
                    <a:pt x="434" y="513"/>
                    <a:pt x="436" y="513"/>
                    <a:pt x="438" y="514"/>
                  </a:cubicBezTo>
                  <a:lnTo>
                    <a:pt x="438" y="514"/>
                  </a:lnTo>
                  <a:cubicBezTo>
                    <a:pt x="433" y="512"/>
                    <a:pt x="428" y="509"/>
                    <a:pt x="423" y="508"/>
                  </a:cubicBezTo>
                  <a:lnTo>
                    <a:pt x="423" y="508"/>
                  </a:lnTo>
                  <a:cubicBezTo>
                    <a:pt x="426" y="509"/>
                    <a:pt x="429" y="510"/>
                    <a:pt x="432" y="512"/>
                  </a:cubicBezTo>
                  <a:lnTo>
                    <a:pt x="432" y="512"/>
                  </a:lnTo>
                  <a:cubicBezTo>
                    <a:pt x="426" y="510"/>
                    <a:pt x="420" y="507"/>
                    <a:pt x="414" y="505"/>
                  </a:cubicBezTo>
                  <a:lnTo>
                    <a:pt x="414" y="505"/>
                  </a:lnTo>
                  <a:cubicBezTo>
                    <a:pt x="417" y="506"/>
                    <a:pt x="420" y="507"/>
                    <a:pt x="423" y="508"/>
                  </a:cubicBezTo>
                  <a:lnTo>
                    <a:pt x="423" y="508"/>
                  </a:lnTo>
                  <a:cubicBezTo>
                    <a:pt x="381" y="488"/>
                    <a:pt x="341" y="465"/>
                    <a:pt x="304" y="437"/>
                  </a:cubicBezTo>
                  <a:lnTo>
                    <a:pt x="304" y="437"/>
                  </a:lnTo>
                  <a:cubicBezTo>
                    <a:pt x="272" y="410"/>
                    <a:pt x="242" y="380"/>
                    <a:pt x="215" y="348"/>
                  </a:cubicBezTo>
                  <a:cubicBezTo>
                    <a:pt x="197" y="325"/>
                    <a:pt x="156" y="311"/>
                    <a:pt x="128" y="311"/>
                  </a:cubicBezTo>
                  <a:cubicBezTo>
                    <a:pt x="97" y="311"/>
                    <a:pt x="60" y="325"/>
                    <a:pt x="39" y="348"/>
                  </a:cubicBezTo>
                  <a:cubicBezTo>
                    <a:pt x="16" y="372"/>
                    <a:pt x="1" y="404"/>
                    <a:pt x="2" y="437"/>
                  </a:cubicBezTo>
                  <a:cubicBezTo>
                    <a:pt x="3" y="448"/>
                    <a:pt x="4" y="459"/>
                    <a:pt x="6" y="470"/>
                  </a:cubicBezTo>
                  <a:cubicBezTo>
                    <a:pt x="11" y="491"/>
                    <a:pt x="23" y="510"/>
                    <a:pt x="38" y="526"/>
                  </a:cubicBezTo>
                  <a:cubicBezTo>
                    <a:pt x="176" y="701"/>
                    <a:pt x="407" y="803"/>
                    <a:pt x="632" y="803"/>
                  </a:cubicBezTo>
                  <a:cubicBezTo>
                    <a:pt x="635" y="803"/>
                    <a:pt x="638" y="803"/>
                    <a:pt x="642" y="803"/>
                  </a:cubicBezTo>
                  <a:cubicBezTo>
                    <a:pt x="760" y="802"/>
                    <a:pt x="877" y="771"/>
                    <a:pt x="981" y="717"/>
                  </a:cubicBezTo>
                  <a:cubicBezTo>
                    <a:pt x="1086" y="661"/>
                    <a:pt x="1173" y="581"/>
                    <a:pt x="1244" y="487"/>
                  </a:cubicBezTo>
                  <a:cubicBezTo>
                    <a:pt x="1315" y="391"/>
                    <a:pt x="1366" y="277"/>
                    <a:pt x="1382" y="158"/>
                  </a:cubicBezTo>
                  <a:cubicBezTo>
                    <a:pt x="1388" y="124"/>
                    <a:pt x="1388" y="93"/>
                    <a:pt x="1369" y="61"/>
                  </a:cubicBezTo>
                  <a:cubicBezTo>
                    <a:pt x="1355" y="35"/>
                    <a:pt x="1324" y="11"/>
                    <a:pt x="1295" y="4"/>
                  </a:cubicBezTo>
                  <a:cubicBezTo>
                    <a:pt x="1284" y="2"/>
                    <a:pt x="1272" y="0"/>
                    <a:pt x="1261" y="0"/>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86;p57">
              <a:extLst>
                <a:ext uri="{FF2B5EF4-FFF2-40B4-BE49-F238E27FC236}">
                  <a16:creationId xmlns:a16="http://schemas.microsoft.com/office/drawing/2014/main" id="{742CCF42-FF89-4660-BBEE-2C6DA4413F55}"/>
                </a:ext>
              </a:extLst>
            </p:cNvPr>
            <p:cNvSpPr/>
            <p:nvPr/>
          </p:nvSpPr>
          <p:spPr>
            <a:xfrm>
              <a:off x="4021600" y="4518675"/>
              <a:ext cx="493750" cy="673350"/>
            </a:xfrm>
            <a:custGeom>
              <a:avLst/>
              <a:gdLst/>
              <a:ahLst/>
              <a:cxnLst/>
              <a:rect l="l" t="t" r="r" b="b"/>
              <a:pathLst>
                <a:path w="19750" h="26934" extrusionOk="0">
                  <a:moveTo>
                    <a:pt x="19295" y="1"/>
                  </a:moveTo>
                  <a:cubicBezTo>
                    <a:pt x="18518" y="1"/>
                    <a:pt x="16815" y="600"/>
                    <a:pt x="14735" y="4975"/>
                  </a:cubicBezTo>
                  <a:cubicBezTo>
                    <a:pt x="11868" y="11002"/>
                    <a:pt x="11462" y="12746"/>
                    <a:pt x="11462" y="12746"/>
                  </a:cubicBezTo>
                  <a:lnTo>
                    <a:pt x="5154" y="6273"/>
                  </a:lnTo>
                  <a:lnTo>
                    <a:pt x="1" y="11670"/>
                  </a:lnTo>
                  <a:lnTo>
                    <a:pt x="11463" y="26573"/>
                  </a:lnTo>
                  <a:lnTo>
                    <a:pt x="14829" y="26933"/>
                  </a:lnTo>
                  <a:lnTo>
                    <a:pt x="15190" y="26692"/>
                  </a:lnTo>
                  <a:cubicBezTo>
                    <a:pt x="15190" y="26692"/>
                    <a:pt x="18823" y="1645"/>
                    <a:pt x="19750" y="86"/>
                  </a:cubicBezTo>
                  <a:cubicBezTo>
                    <a:pt x="19750" y="86"/>
                    <a:pt x="19589" y="1"/>
                    <a:pt x="19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87;p57">
              <a:extLst>
                <a:ext uri="{FF2B5EF4-FFF2-40B4-BE49-F238E27FC236}">
                  <a16:creationId xmlns:a16="http://schemas.microsoft.com/office/drawing/2014/main" id="{CFBF93EA-B627-4DF5-99E2-78F606DAC3E1}"/>
                </a:ext>
              </a:extLst>
            </p:cNvPr>
            <p:cNvSpPr/>
            <p:nvPr/>
          </p:nvSpPr>
          <p:spPr>
            <a:xfrm>
              <a:off x="4370725" y="4453375"/>
              <a:ext cx="583375" cy="838500"/>
            </a:xfrm>
            <a:custGeom>
              <a:avLst/>
              <a:gdLst/>
              <a:ahLst/>
              <a:cxnLst/>
              <a:rect l="l" t="t" r="r" b="b"/>
              <a:pathLst>
                <a:path w="23335" h="33540" extrusionOk="0">
                  <a:moveTo>
                    <a:pt x="12510" y="0"/>
                  </a:moveTo>
                  <a:lnTo>
                    <a:pt x="7368" y="1321"/>
                  </a:lnTo>
                  <a:lnTo>
                    <a:pt x="4770" y="2892"/>
                  </a:lnTo>
                  <a:cubicBezTo>
                    <a:pt x="3233" y="3862"/>
                    <a:pt x="3022" y="6289"/>
                    <a:pt x="2630" y="7979"/>
                  </a:cubicBezTo>
                  <a:lnTo>
                    <a:pt x="0" y="30433"/>
                  </a:lnTo>
                  <a:lnTo>
                    <a:pt x="7428" y="30562"/>
                  </a:lnTo>
                  <a:cubicBezTo>
                    <a:pt x="9223" y="30593"/>
                    <a:pt x="11106" y="30631"/>
                    <a:pt x="13624" y="31322"/>
                  </a:cubicBezTo>
                  <a:cubicBezTo>
                    <a:pt x="15327" y="31789"/>
                    <a:pt x="19454" y="33540"/>
                    <a:pt x="19454" y="33540"/>
                  </a:cubicBezTo>
                  <a:cubicBezTo>
                    <a:pt x="19454" y="33540"/>
                    <a:pt x="23334" y="16554"/>
                    <a:pt x="22483" y="9933"/>
                  </a:cubicBezTo>
                  <a:cubicBezTo>
                    <a:pt x="21630" y="3312"/>
                    <a:pt x="14878" y="1160"/>
                    <a:pt x="14878" y="1160"/>
                  </a:cubicBezTo>
                  <a:lnTo>
                    <a:pt x="125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88;p57">
              <a:extLst>
                <a:ext uri="{FF2B5EF4-FFF2-40B4-BE49-F238E27FC236}">
                  <a16:creationId xmlns:a16="http://schemas.microsoft.com/office/drawing/2014/main" id="{7C4B8AF5-0F1A-45B2-9EC9-BE4685E1D80D}"/>
                </a:ext>
              </a:extLst>
            </p:cNvPr>
            <p:cNvSpPr/>
            <p:nvPr/>
          </p:nvSpPr>
          <p:spPr>
            <a:xfrm>
              <a:off x="4242450" y="5065775"/>
              <a:ext cx="343550" cy="153400"/>
            </a:xfrm>
            <a:custGeom>
              <a:avLst/>
              <a:gdLst/>
              <a:ahLst/>
              <a:cxnLst/>
              <a:rect l="l" t="t" r="r" b="b"/>
              <a:pathLst>
                <a:path w="13742" h="6136" extrusionOk="0">
                  <a:moveTo>
                    <a:pt x="13372" y="1"/>
                  </a:moveTo>
                  <a:lnTo>
                    <a:pt x="7361" y="1719"/>
                  </a:lnTo>
                  <a:cubicBezTo>
                    <a:pt x="7361" y="1719"/>
                    <a:pt x="1594" y="3437"/>
                    <a:pt x="1" y="6136"/>
                  </a:cubicBezTo>
                  <a:lnTo>
                    <a:pt x="13741" y="5767"/>
                  </a:lnTo>
                  <a:lnTo>
                    <a:pt x="13372"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89;p57">
              <a:extLst>
                <a:ext uri="{FF2B5EF4-FFF2-40B4-BE49-F238E27FC236}">
                  <a16:creationId xmlns:a16="http://schemas.microsoft.com/office/drawing/2014/main" id="{B14CCB45-6EAC-47FF-B2D8-6A36E61EFD2C}"/>
                </a:ext>
              </a:extLst>
            </p:cNvPr>
            <p:cNvSpPr/>
            <p:nvPr/>
          </p:nvSpPr>
          <p:spPr>
            <a:xfrm>
              <a:off x="4573675" y="4487225"/>
              <a:ext cx="419450" cy="744125"/>
            </a:xfrm>
            <a:custGeom>
              <a:avLst/>
              <a:gdLst/>
              <a:ahLst/>
              <a:cxnLst/>
              <a:rect l="l" t="t" r="r" b="b"/>
              <a:pathLst>
                <a:path w="16778" h="29765" extrusionOk="0">
                  <a:moveTo>
                    <a:pt x="7571" y="0"/>
                  </a:moveTo>
                  <a:cubicBezTo>
                    <a:pt x="7288" y="0"/>
                    <a:pt x="7049" y="56"/>
                    <a:pt x="6870" y="170"/>
                  </a:cubicBezTo>
                  <a:cubicBezTo>
                    <a:pt x="5783" y="12127"/>
                    <a:pt x="7484" y="21268"/>
                    <a:pt x="7484" y="21269"/>
                  </a:cubicBezTo>
                  <a:lnTo>
                    <a:pt x="7484" y="21269"/>
                  </a:lnTo>
                  <a:lnTo>
                    <a:pt x="0" y="21515"/>
                  </a:lnTo>
                  <a:cubicBezTo>
                    <a:pt x="291" y="23327"/>
                    <a:pt x="737" y="29244"/>
                    <a:pt x="737" y="29244"/>
                  </a:cubicBezTo>
                  <a:cubicBezTo>
                    <a:pt x="737" y="29244"/>
                    <a:pt x="5563" y="29764"/>
                    <a:pt x="9104" y="29764"/>
                  </a:cubicBezTo>
                  <a:cubicBezTo>
                    <a:pt x="10504" y="29764"/>
                    <a:pt x="11703" y="29683"/>
                    <a:pt x="12323" y="29456"/>
                  </a:cubicBezTo>
                  <a:cubicBezTo>
                    <a:pt x="14510" y="28655"/>
                    <a:pt x="16777" y="15365"/>
                    <a:pt x="15495" y="8678"/>
                  </a:cubicBezTo>
                  <a:cubicBezTo>
                    <a:pt x="14378" y="3172"/>
                    <a:pt x="9703" y="0"/>
                    <a:pt x="7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90;p57">
              <a:extLst>
                <a:ext uri="{FF2B5EF4-FFF2-40B4-BE49-F238E27FC236}">
                  <a16:creationId xmlns:a16="http://schemas.microsoft.com/office/drawing/2014/main" id="{D512FF75-DECC-41C0-8244-AABE6786C8C6}"/>
                </a:ext>
              </a:extLst>
            </p:cNvPr>
            <p:cNvSpPr/>
            <p:nvPr/>
          </p:nvSpPr>
          <p:spPr>
            <a:xfrm>
              <a:off x="4563600" y="4328425"/>
              <a:ext cx="137850" cy="209425"/>
            </a:xfrm>
            <a:custGeom>
              <a:avLst/>
              <a:gdLst/>
              <a:ahLst/>
              <a:cxnLst/>
              <a:rect l="l" t="t" r="r" b="b"/>
              <a:pathLst>
                <a:path w="5514" h="8377" extrusionOk="0">
                  <a:moveTo>
                    <a:pt x="4529" y="1"/>
                  </a:moveTo>
                  <a:lnTo>
                    <a:pt x="2971" y="963"/>
                  </a:lnTo>
                  <a:lnTo>
                    <a:pt x="362" y="2004"/>
                  </a:lnTo>
                  <a:lnTo>
                    <a:pt x="1" y="7493"/>
                  </a:lnTo>
                  <a:cubicBezTo>
                    <a:pt x="305" y="7641"/>
                    <a:pt x="564" y="8377"/>
                    <a:pt x="1276" y="8377"/>
                  </a:cubicBezTo>
                  <a:cubicBezTo>
                    <a:pt x="1790" y="8377"/>
                    <a:pt x="2541" y="7993"/>
                    <a:pt x="3715" y="6725"/>
                  </a:cubicBezTo>
                  <a:lnTo>
                    <a:pt x="5514" y="4681"/>
                  </a:lnTo>
                  <a:lnTo>
                    <a:pt x="4529"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91;p57">
              <a:extLst>
                <a:ext uri="{FF2B5EF4-FFF2-40B4-BE49-F238E27FC236}">
                  <a16:creationId xmlns:a16="http://schemas.microsoft.com/office/drawing/2014/main" id="{FA81225E-40B7-47CF-AA9B-72F19796696D}"/>
                </a:ext>
              </a:extLst>
            </p:cNvPr>
            <p:cNvSpPr/>
            <p:nvPr/>
          </p:nvSpPr>
          <p:spPr>
            <a:xfrm>
              <a:off x="4565600" y="4352500"/>
              <a:ext cx="89725" cy="101225"/>
            </a:xfrm>
            <a:custGeom>
              <a:avLst/>
              <a:gdLst/>
              <a:ahLst/>
              <a:cxnLst/>
              <a:rect l="l" t="t" r="r" b="b"/>
              <a:pathLst>
                <a:path w="3589" h="4049" extrusionOk="0">
                  <a:moveTo>
                    <a:pt x="2890" y="1"/>
                  </a:moveTo>
                  <a:lnTo>
                    <a:pt x="281" y="1443"/>
                  </a:lnTo>
                  <a:cubicBezTo>
                    <a:pt x="281" y="1443"/>
                    <a:pt x="0" y="3968"/>
                    <a:pt x="762" y="4047"/>
                  </a:cubicBezTo>
                  <a:cubicBezTo>
                    <a:pt x="773" y="4048"/>
                    <a:pt x="783" y="4049"/>
                    <a:pt x="794" y="4049"/>
                  </a:cubicBezTo>
                  <a:cubicBezTo>
                    <a:pt x="1471" y="4049"/>
                    <a:pt x="3589" y="2045"/>
                    <a:pt x="3366" y="520"/>
                  </a:cubicBezTo>
                  <a:lnTo>
                    <a:pt x="2890" y="1"/>
                  </a:lnTo>
                  <a:close/>
                </a:path>
              </a:pathLst>
            </a:custGeom>
            <a:solidFill>
              <a:srgbClr val="B64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92;p57">
              <a:extLst>
                <a:ext uri="{FF2B5EF4-FFF2-40B4-BE49-F238E27FC236}">
                  <a16:creationId xmlns:a16="http://schemas.microsoft.com/office/drawing/2014/main" id="{53F60754-E8F1-4373-9552-3F4C062D7A84}"/>
                </a:ext>
              </a:extLst>
            </p:cNvPr>
            <p:cNvSpPr/>
            <p:nvPr/>
          </p:nvSpPr>
          <p:spPr>
            <a:xfrm>
              <a:off x="4500100" y="4061375"/>
              <a:ext cx="228500" cy="286600"/>
            </a:xfrm>
            <a:custGeom>
              <a:avLst/>
              <a:gdLst/>
              <a:ahLst/>
              <a:cxnLst/>
              <a:rect l="l" t="t" r="r" b="b"/>
              <a:pathLst>
                <a:path w="9140" h="11464" extrusionOk="0">
                  <a:moveTo>
                    <a:pt x="4571" y="1"/>
                  </a:moveTo>
                  <a:cubicBezTo>
                    <a:pt x="3895" y="1"/>
                    <a:pt x="3393" y="730"/>
                    <a:pt x="3393" y="730"/>
                  </a:cubicBezTo>
                  <a:cubicBezTo>
                    <a:pt x="3170" y="483"/>
                    <a:pt x="2884" y="385"/>
                    <a:pt x="2584" y="385"/>
                  </a:cubicBezTo>
                  <a:cubicBezTo>
                    <a:pt x="1976" y="385"/>
                    <a:pt x="1311" y="786"/>
                    <a:pt x="993" y="1155"/>
                  </a:cubicBezTo>
                  <a:cubicBezTo>
                    <a:pt x="519" y="1705"/>
                    <a:pt x="1168" y="2730"/>
                    <a:pt x="1168" y="2730"/>
                  </a:cubicBezTo>
                  <a:cubicBezTo>
                    <a:pt x="1132" y="2729"/>
                    <a:pt x="1099" y="2728"/>
                    <a:pt x="1066" y="2728"/>
                  </a:cubicBezTo>
                  <a:cubicBezTo>
                    <a:pt x="107" y="2728"/>
                    <a:pt x="294" y="3430"/>
                    <a:pt x="294" y="3430"/>
                  </a:cubicBezTo>
                  <a:cubicBezTo>
                    <a:pt x="1" y="4004"/>
                    <a:pt x="1277" y="4700"/>
                    <a:pt x="1277" y="4700"/>
                  </a:cubicBezTo>
                  <a:cubicBezTo>
                    <a:pt x="1277" y="4700"/>
                    <a:pt x="1094" y="6726"/>
                    <a:pt x="1537" y="6921"/>
                  </a:cubicBezTo>
                  <a:cubicBezTo>
                    <a:pt x="1796" y="7035"/>
                    <a:pt x="2477" y="7178"/>
                    <a:pt x="3141" y="7178"/>
                  </a:cubicBezTo>
                  <a:cubicBezTo>
                    <a:pt x="3614" y="7178"/>
                    <a:pt x="4078" y="7106"/>
                    <a:pt x="4377" y="6899"/>
                  </a:cubicBezTo>
                  <a:cubicBezTo>
                    <a:pt x="5094" y="6403"/>
                    <a:pt x="5827" y="5562"/>
                    <a:pt x="5827" y="5562"/>
                  </a:cubicBezTo>
                  <a:lnTo>
                    <a:pt x="6999" y="9916"/>
                  </a:lnTo>
                  <a:cubicBezTo>
                    <a:pt x="7053" y="9849"/>
                    <a:pt x="7095" y="9820"/>
                    <a:pt x="7127" y="9820"/>
                  </a:cubicBezTo>
                  <a:cubicBezTo>
                    <a:pt x="7358" y="9820"/>
                    <a:pt x="7089" y="11314"/>
                    <a:pt x="7089" y="11314"/>
                  </a:cubicBezTo>
                  <a:lnTo>
                    <a:pt x="7350" y="11464"/>
                  </a:lnTo>
                  <a:cubicBezTo>
                    <a:pt x="8566" y="6454"/>
                    <a:pt x="8610" y="4904"/>
                    <a:pt x="8610" y="4904"/>
                  </a:cubicBezTo>
                  <a:cubicBezTo>
                    <a:pt x="8610" y="4904"/>
                    <a:pt x="8939" y="4180"/>
                    <a:pt x="9015" y="3854"/>
                  </a:cubicBezTo>
                  <a:cubicBezTo>
                    <a:pt x="9090" y="3529"/>
                    <a:pt x="8465" y="3380"/>
                    <a:pt x="8465" y="3380"/>
                  </a:cubicBezTo>
                  <a:cubicBezTo>
                    <a:pt x="8465" y="3380"/>
                    <a:pt x="9139" y="2805"/>
                    <a:pt x="8990" y="2281"/>
                  </a:cubicBezTo>
                  <a:cubicBezTo>
                    <a:pt x="8923" y="2046"/>
                    <a:pt x="8687" y="1981"/>
                    <a:pt x="8446" y="1981"/>
                  </a:cubicBezTo>
                  <a:cubicBezTo>
                    <a:pt x="8147" y="1981"/>
                    <a:pt x="7841" y="2081"/>
                    <a:pt x="7841" y="2081"/>
                  </a:cubicBezTo>
                  <a:cubicBezTo>
                    <a:pt x="7841" y="2081"/>
                    <a:pt x="7916" y="1481"/>
                    <a:pt x="7441" y="780"/>
                  </a:cubicBezTo>
                  <a:cubicBezTo>
                    <a:pt x="7283" y="547"/>
                    <a:pt x="7072" y="469"/>
                    <a:pt x="6861" y="469"/>
                  </a:cubicBezTo>
                  <a:cubicBezTo>
                    <a:pt x="6439" y="469"/>
                    <a:pt x="6017" y="780"/>
                    <a:pt x="6017" y="780"/>
                  </a:cubicBezTo>
                  <a:cubicBezTo>
                    <a:pt x="5767" y="230"/>
                    <a:pt x="5393" y="81"/>
                    <a:pt x="4668" y="6"/>
                  </a:cubicBezTo>
                  <a:cubicBezTo>
                    <a:pt x="4635" y="2"/>
                    <a:pt x="4603" y="1"/>
                    <a:pt x="4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93;p57">
              <a:extLst>
                <a:ext uri="{FF2B5EF4-FFF2-40B4-BE49-F238E27FC236}">
                  <a16:creationId xmlns:a16="http://schemas.microsoft.com/office/drawing/2014/main" id="{633DD75A-58B2-4503-BDB8-DA7AC97C40C5}"/>
                </a:ext>
              </a:extLst>
            </p:cNvPr>
            <p:cNvSpPr/>
            <p:nvPr/>
          </p:nvSpPr>
          <p:spPr>
            <a:xfrm>
              <a:off x="4660375" y="4247875"/>
              <a:ext cx="45250" cy="100150"/>
            </a:xfrm>
            <a:custGeom>
              <a:avLst/>
              <a:gdLst/>
              <a:ahLst/>
              <a:cxnLst/>
              <a:rect l="l" t="t" r="r" b="b"/>
              <a:pathLst>
                <a:path w="1810" h="4006" extrusionOk="0">
                  <a:moveTo>
                    <a:pt x="1132" y="1"/>
                  </a:moveTo>
                  <a:cubicBezTo>
                    <a:pt x="719" y="1"/>
                    <a:pt x="326" y="80"/>
                    <a:pt x="0" y="271"/>
                  </a:cubicBezTo>
                  <a:lnTo>
                    <a:pt x="588" y="2457"/>
                  </a:lnTo>
                  <a:cubicBezTo>
                    <a:pt x="642" y="2390"/>
                    <a:pt x="684" y="2361"/>
                    <a:pt x="716" y="2361"/>
                  </a:cubicBezTo>
                  <a:cubicBezTo>
                    <a:pt x="947" y="2361"/>
                    <a:pt x="678" y="3856"/>
                    <a:pt x="678" y="3856"/>
                  </a:cubicBezTo>
                  <a:lnTo>
                    <a:pt x="940" y="4006"/>
                  </a:lnTo>
                  <a:cubicBezTo>
                    <a:pt x="1347" y="2327"/>
                    <a:pt x="1623" y="1038"/>
                    <a:pt x="1810" y="64"/>
                  </a:cubicBezTo>
                  <a:cubicBezTo>
                    <a:pt x="1583" y="24"/>
                    <a:pt x="1355" y="1"/>
                    <a:pt x="1132" y="1"/>
                  </a:cubicBez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94;p57">
              <a:extLst>
                <a:ext uri="{FF2B5EF4-FFF2-40B4-BE49-F238E27FC236}">
                  <a16:creationId xmlns:a16="http://schemas.microsoft.com/office/drawing/2014/main" id="{BFED52ED-18AB-4AB2-BBC8-2DB3FC302FDF}"/>
                </a:ext>
              </a:extLst>
            </p:cNvPr>
            <p:cNvSpPr/>
            <p:nvPr/>
          </p:nvSpPr>
          <p:spPr>
            <a:xfrm>
              <a:off x="4506500" y="4177150"/>
              <a:ext cx="208850" cy="235875"/>
            </a:xfrm>
            <a:custGeom>
              <a:avLst/>
              <a:gdLst/>
              <a:ahLst/>
              <a:cxnLst/>
              <a:rect l="l" t="t" r="r" b="b"/>
              <a:pathLst>
                <a:path w="8354" h="9435" extrusionOk="0">
                  <a:moveTo>
                    <a:pt x="876" y="1"/>
                  </a:moveTo>
                  <a:cubicBezTo>
                    <a:pt x="1" y="6574"/>
                    <a:pt x="244" y="8526"/>
                    <a:pt x="859" y="9035"/>
                  </a:cubicBezTo>
                  <a:cubicBezTo>
                    <a:pt x="1216" y="9330"/>
                    <a:pt x="1689" y="9434"/>
                    <a:pt x="2179" y="9434"/>
                  </a:cubicBezTo>
                  <a:cubicBezTo>
                    <a:pt x="2904" y="9434"/>
                    <a:pt x="3664" y="9205"/>
                    <a:pt x="4130" y="9028"/>
                  </a:cubicBezTo>
                  <a:cubicBezTo>
                    <a:pt x="5412" y="8539"/>
                    <a:pt x="6316" y="7180"/>
                    <a:pt x="6598" y="6776"/>
                  </a:cubicBezTo>
                  <a:cubicBezTo>
                    <a:pt x="6737" y="6576"/>
                    <a:pt x="8353" y="6909"/>
                    <a:pt x="8135" y="5374"/>
                  </a:cubicBezTo>
                  <a:cubicBezTo>
                    <a:pt x="8050" y="4779"/>
                    <a:pt x="7844" y="4596"/>
                    <a:pt x="7623" y="4596"/>
                  </a:cubicBezTo>
                  <a:cubicBezTo>
                    <a:pt x="7423" y="4596"/>
                    <a:pt x="7212" y="4745"/>
                    <a:pt x="7067" y="4872"/>
                  </a:cubicBezTo>
                  <a:cubicBezTo>
                    <a:pt x="7034" y="4901"/>
                    <a:pt x="6995" y="4914"/>
                    <a:pt x="6957" y="4914"/>
                  </a:cubicBezTo>
                  <a:cubicBezTo>
                    <a:pt x="6889" y="4914"/>
                    <a:pt x="6822" y="4873"/>
                    <a:pt x="6799" y="4801"/>
                  </a:cubicBezTo>
                  <a:cubicBezTo>
                    <a:pt x="6573" y="4131"/>
                    <a:pt x="5836" y="1604"/>
                    <a:pt x="5594" y="794"/>
                  </a:cubicBezTo>
                  <a:cubicBezTo>
                    <a:pt x="5488" y="444"/>
                    <a:pt x="3951" y="498"/>
                    <a:pt x="3799" y="476"/>
                  </a:cubicBezTo>
                  <a:cubicBezTo>
                    <a:pt x="2472" y="283"/>
                    <a:pt x="1280" y="318"/>
                    <a:pt x="938" y="50"/>
                  </a:cubicBezTo>
                  <a:lnTo>
                    <a:pt x="876" y="1"/>
                  </a:lnTo>
                  <a:close/>
                </a:path>
              </a:pathLst>
            </a:custGeom>
            <a:solidFill>
              <a:srgbClr val="D46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95;p57">
              <a:extLst>
                <a:ext uri="{FF2B5EF4-FFF2-40B4-BE49-F238E27FC236}">
                  <a16:creationId xmlns:a16="http://schemas.microsoft.com/office/drawing/2014/main" id="{54F26AC0-C55C-43CE-912F-3E302F5E068E}"/>
                </a:ext>
              </a:extLst>
            </p:cNvPr>
            <p:cNvSpPr/>
            <p:nvPr/>
          </p:nvSpPr>
          <p:spPr>
            <a:xfrm>
              <a:off x="4523775" y="4323800"/>
              <a:ext cx="43325" cy="22425"/>
            </a:xfrm>
            <a:custGeom>
              <a:avLst/>
              <a:gdLst/>
              <a:ahLst/>
              <a:cxnLst/>
              <a:rect l="l" t="t" r="r" b="b"/>
              <a:pathLst>
                <a:path w="1733" h="897" extrusionOk="0">
                  <a:moveTo>
                    <a:pt x="1" y="1"/>
                  </a:moveTo>
                  <a:cubicBezTo>
                    <a:pt x="1" y="1"/>
                    <a:pt x="74" y="677"/>
                    <a:pt x="552" y="868"/>
                  </a:cubicBezTo>
                  <a:cubicBezTo>
                    <a:pt x="600" y="888"/>
                    <a:pt x="651" y="896"/>
                    <a:pt x="703" y="896"/>
                  </a:cubicBezTo>
                  <a:cubicBezTo>
                    <a:pt x="1166" y="896"/>
                    <a:pt x="1733" y="210"/>
                    <a:pt x="1733" y="210"/>
                  </a:cubicBezTo>
                  <a:lnTo>
                    <a:pt x="1733" y="210"/>
                  </a:lnTo>
                  <a:cubicBezTo>
                    <a:pt x="1611" y="216"/>
                    <a:pt x="1497" y="219"/>
                    <a:pt x="1389" y="219"/>
                  </a:cubicBezTo>
                  <a:cubicBezTo>
                    <a:pt x="402" y="219"/>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96;p57">
              <a:extLst>
                <a:ext uri="{FF2B5EF4-FFF2-40B4-BE49-F238E27FC236}">
                  <a16:creationId xmlns:a16="http://schemas.microsoft.com/office/drawing/2014/main" id="{9116F2FB-2A21-4B5B-AE70-7F96948B652D}"/>
                </a:ext>
              </a:extLst>
            </p:cNvPr>
            <p:cNvSpPr/>
            <p:nvPr/>
          </p:nvSpPr>
          <p:spPr>
            <a:xfrm>
              <a:off x="4681700" y="4300925"/>
              <a:ext cx="22225" cy="22350"/>
            </a:xfrm>
            <a:custGeom>
              <a:avLst/>
              <a:gdLst/>
              <a:ahLst/>
              <a:cxnLst/>
              <a:rect l="l" t="t" r="r" b="b"/>
              <a:pathLst>
                <a:path w="889" h="894" extrusionOk="0">
                  <a:moveTo>
                    <a:pt x="560" y="1"/>
                  </a:moveTo>
                  <a:cubicBezTo>
                    <a:pt x="228" y="1"/>
                    <a:pt x="0" y="894"/>
                    <a:pt x="0" y="894"/>
                  </a:cubicBezTo>
                  <a:lnTo>
                    <a:pt x="888" y="298"/>
                  </a:lnTo>
                  <a:cubicBezTo>
                    <a:pt x="771" y="83"/>
                    <a:pt x="661" y="1"/>
                    <a:pt x="560"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97;p57">
              <a:extLst>
                <a:ext uri="{FF2B5EF4-FFF2-40B4-BE49-F238E27FC236}">
                  <a16:creationId xmlns:a16="http://schemas.microsoft.com/office/drawing/2014/main" id="{30607D6F-E316-4F6A-B794-8AD1910D3704}"/>
                </a:ext>
              </a:extLst>
            </p:cNvPr>
            <p:cNvSpPr/>
            <p:nvPr/>
          </p:nvSpPr>
          <p:spPr>
            <a:xfrm>
              <a:off x="4550725" y="4272300"/>
              <a:ext cx="8700" cy="16650"/>
            </a:xfrm>
            <a:custGeom>
              <a:avLst/>
              <a:gdLst/>
              <a:ahLst/>
              <a:cxnLst/>
              <a:rect l="l" t="t" r="r" b="b"/>
              <a:pathLst>
                <a:path w="348" h="666" extrusionOk="0">
                  <a:moveTo>
                    <a:pt x="184" y="1"/>
                  </a:moveTo>
                  <a:cubicBezTo>
                    <a:pt x="95" y="1"/>
                    <a:pt x="15" y="144"/>
                    <a:pt x="8" y="325"/>
                  </a:cubicBezTo>
                  <a:cubicBezTo>
                    <a:pt x="1" y="510"/>
                    <a:pt x="67" y="660"/>
                    <a:pt x="159" y="665"/>
                  </a:cubicBezTo>
                  <a:cubicBezTo>
                    <a:pt x="161" y="665"/>
                    <a:pt x="162" y="665"/>
                    <a:pt x="163" y="665"/>
                  </a:cubicBezTo>
                  <a:cubicBezTo>
                    <a:pt x="253" y="665"/>
                    <a:pt x="331" y="522"/>
                    <a:pt x="340" y="340"/>
                  </a:cubicBezTo>
                  <a:cubicBezTo>
                    <a:pt x="348" y="156"/>
                    <a:pt x="281" y="6"/>
                    <a:pt x="188" y="1"/>
                  </a:cubicBezTo>
                  <a:cubicBezTo>
                    <a:pt x="187" y="1"/>
                    <a:pt x="18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98;p57">
              <a:extLst>
                <a:ext uri="{FF2B5EF4-FFF2-40B4-BE49-F238E27FC236}">
                  <a16:creationId xmlns:a16="http://schemas.microsoft.com/office/drawing/2014/main" id="{462547A5-8A0D-4F2E-99F4-810E9E0E1D4A}"/>
                </a:ext>
              </a:extLst>
            </p:cNvPr>
            <p:cNvSpPr/>
            <p:nvPr/>
          </p:nvSpPr>
          <p:spPr>
            <a:xfrm>
              <a:off x="4523875" y="4267025"/>
              <a:ext cx="8700" cy="16675"/>
            </a:xfrm>
            <a:custGeom>
              <a:avLst/>
              <a:gdLst/>
              <a:ahLst/>
              <a:cxnLst/>
              <a:rect l="l" t="t" r="r" b="b"/>
              <a:pathLst>
                <a:path w="348" h="667" extrusionOk="0">
                  <a:moveTo>
                    <a:pt x="185" y="1"/>
                  </a:moveTo>
                  <a:cubicBezTo>
                    <a:pt x="95" y="1"/>
                    <a:pt x="16" y="145"/>
                    <a:pt x="8" y="326"/>
                  </a:cubicBezTo>
                  <a:cubicBezTo>
                    <a:pt x="1" y="510"/>
                    <a:pt x="67" y="662"/>
                    <a:pt x="161" y="667"/>
                  </a:cubicBezTo>
                  <a:cubicBezTo>
                    <a:pt x="161" y="667"/>
                    <a:pt x="162" y="667"/>
                    <a:pt x="163" y="667"/>
                  </a:cubicBezTo>
                  <a:cubicBezTo>
                    <a:pt x="253" y="667"/>
                    <a:pt x="332" y="523"/>
                    <a:pt x="340" y="341"/>
                  </a:cubicBezTo>
                  <a:cubicBezTo>
                    <a:pt x="348" y="157"/>
                    <a:pt x="281" y="6"/>
                    <a:pt x="189" y="1"/>
                  </a:cubicBezTo>
                  <a:cubicBezTo>
                    <a:pt x="188" y="1"/>
                    <a:pt x="186"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9;p57">
              <a:extLst>
                <a:ext uri="{FF2B5EF4-FFF2-40B4-BE49-F238E27FC236}">
                  <a16:creationId xmlns:a16="http://schemas.microsoft.com/office/drawing/2014/main" id="{EEE6F47A-C3B5-4CD6-8A6D-C0DF314F586A}"/>
                </a:ext>
              </a:extLst>
            </p:cNvPr>
            <p:cNvSpPr/>
            <p:nvPr/>
          </p:nvSpPr>
          <p:spPr>
            <a:xfrm>
              <a:off x="4556175" y="4223125"/>
              <a:ext cx="34125" cy="18875"/>
            </a:xfrm>
            <a:custGeom>
              <a:avLst/>
              <a:gdLst/>
              <a:ahLst/>
              <a:cxnLst/>
              <a:rect l="l" t="t" r="r" b="b"/>
              <a:pathLst>
                <a:path w="1365" h="755" extrusionOk="0">
                  <a:moveTo>
                    <a:pt x="548" y="1"/>
                  </a:moveTo>
                  <a:cubicBezTo>
                    <a:pt x="294" y="1"/>
                    <a:pt x="68" y="142"/>
                    <a:pt x="1" y="368"/>
                  </a:cubicBezTo>
                  <a:cubicBezTo>
                    <a:pt x="1" y="368"/>
                    <a:pt x="1" y="368"/>
                    <a:pt x="1" y="368"/>
                  </a:cubicBezTo>
                  <a:cubicBezTo>
                    <a:pt x="5" y="368"/>
                    <a:pt x="41" y="365"/>
                    <a:pt x="99" y="365"/>
                  </a:cubicBezTo>
                  <a:cubicBezTo>
                    <a:pt x="297" y="365"/>
                    <a:pt x="762" y="402"/>
                    <a:pt x="1197" y="728"/>
                  </a:cubicBezTo>
                  <a:cubicBezTo>
                    <a:pt x="1222" y="746"/>
                    <a:pt x="1240" y="754"/>
                    <a:pt x="1253" y="754"/>
                  </a:cubicBezTo>
                  <a:cubicBezTo>
                    <a:pt x="1365" y="754"/>
                    <a:pt x="1051" y="120"/>
                    <a:pt x="754" y="31"/>
                  </a:cubicBezTo>
                  <a:cubicBezTo>
                    <a:pt x="685" y="11"/>
                    <a:pt x="616"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00;p57">
              <a:extLst>
                <a:ext uri="{FF2B5EF4-FFF2-40B4-BE49-F238E27FC236}">
                  <a16:creationId xmlns:a16="http://schemas.microsoft.com/office/drawing/2014/main" id="{DCE335E0-13FE-42B8-BFDF-B14778E26F25}"/>
                </a:ext>
              </a:extLst>
            </p:cNvPr>
            <p:cNvSpPr/>
            <p:nvPr/>
          </p:nvSpPr>
          <p:spPr>
            <a:xfrm>
              <a:off x="4520475" y="4230000"/>
              <a:ext cx="15150" cy="12525"/>
            </a:xfrm>
            <a:custGeom>
              <a:avLst/>
              <a:gdLst/>
              <a:ahLst/>
              <a:cxnLst/>
              <a:rect l="l" t="t" r="r" b="b"/>
              <a:pathLst>
                <a:path w="606" h="501" extrusionOk="0">
                  <a:moveTo>
                    <a:pt x="14" y="1"/>
                  </a:moveTo>
                  <a:lnTo>
                    <a:pt x="0" y="458"/>
                  </a:lnTo>
                  <a:cubicBezTo>
                    <a:pt x="60" y="453"/>
                    <a:pt x="116" y="451"/>
                    <a:pt x="169" y="451"/>
                  </a:cubicBezTo>
                  <a:cubicBezTo>
                    <a:pt x="432" y="451"/>
                    <a:pt x="605" y="500"/>
                    <a:pt x="605" y="500"/>
                  </a:cubicBezTo>
                  <a:cubicBezTo>
                    <a:pt x="572" y="225"/>
                    <a:pt x="320" y="22"/>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01;p57">
              <a:extLst>
                <a:ext uri="{FF2B5EF4-FFF2-40B4-BE49-F238E27FC236}">
                  <a16:creationId xmlns:a16="http://schemas.microsoft.com/office/drawing/2014/main" id="{F0272E59-2330-4F85-9EC1-47C782730220}"/>
                </a:ext>
              </a:extLst>
            </p:cNvPr>
            <p:cNvSpPr/>
            <p:nvPr/>
          </p:nvSpPr>
          <p:spPr>
            <a:xfrm>
              <a:off x="4522375" y="4274925"/>
              <a:ext cx="16800" cy="38225"/>
            </a:xfrm>
            <a:custGeom>
              <a:avLst/>
              <a:gdLst/>
              <a:ahLst/>
              <a:cxnLst/>
              <a:rect l="l" t="t" r="r" b="b"/>
              <a:pathLst>
                <a:path w="672" h="1529" extrusionOk="0">
                  <a:moveTo>
                    <a:pt x="609" y="1"/>
                  </a:moveTo>
                  <a:cubicBezTo>
                    <a:pt x="596" y="1"/>
                    <a:pt x="583" y="8"/>
                    <a:pt x="577" y="24"/>
                  </a:cubicBezTo>
                  <a:lnTo>
                    <a:pt x="10" y="1409"/>
                  </a:lnTo>
                  <a:cubicBezTo>
                    <a:pt x="0" y="1431"/>
                    <a:pt x="14" y="1456"/>
                    <a:pt x="37" y="1458"/>
                  </a:cubicBezTo>
                  <a:lnTo>
                    <a:pt x="633" y="1528"/>
                  </a:lnTo>
                  <a:cubicBezTo>
                    <a:pt x="635" y="1529"/>
                    <a:pt x="636" y="1529"/>
                    <a:pt x="638" y="1529"/>
                  </a:cubicBezTo>
                  <a:cubicBezTo>
                    <a:pt x="657" y="1529"/>
                    <a:pt x="671" y="1512"/>
                    <a:pt x="671" y="1491"/>
                  </a:cubicBezTo>
                  <a:lnTo>
                    <a:pt x="644" y="36"/>
                  </a:lnTo>
                  <a:cubicBezTo>
                    <a:pt x="643" y="14"/>
                    <a:pt x="626" y="1"/>
                    <a:pt x="609" y="1"/>
                  </a:cubicBezTo>
                  <a:close/>
                </a:path>
              </a:pathLst>
            </a:custGeom>
            <a:solidFill>
              <a:srgbClr val="A6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1503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47"/>
          <p:cNvSpPr/>
          <p:nvPr/>
        </p:nvSpPr>
        <p:spPr>
          <a:xfrm>
            <a:off x="860600" y="719325"/>
            <a:ext cx="7422900" cy="3704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txBox="1">
            <a:spLocks noGrp="1"/>
          </p:cNvSpPr>
          <p:nvPr>
            <p:ph type="title"/>
          </p:nvPr>
        </p:nvSpPr>
        <p:spPr>
          <a:xfrm>
            <a:off x="1713650" y="1307025"/>
            <a:ext cx="5716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MA" dirty="0">
                <a:latin typeface="PNU" panose="00000500000000000000" pitchFamily="2" charset="-78"/>
                <a:cs typeface="PNU" panose="00000500000000000000" pitchFamily="2" charset="-78"/>
              </a:rPr>
              <a:t>شكرا لكم</a:t>
            </a:r>
            <a:endParaRPr dirty="0">
              <a:latin typeface="PNU" panose="00000500000000000000" pitchFamily="2" charset="-78"/>
              <a:cs typeface="PNU" panose="00000500000000000000" pitchFamily="2" charset="-78"/>
            </a:endParaRPr>
          </a:p>
        </p:txBody>
      </p:sp>
      <p:grpSp>
        <p:nvGrpSpPr>
          <p:cNvPr id="1786" name="Google Shape;1786;p47"/>
          <p:cNvGrpSpPr/>
          <p:nvPr/>
        </p:nvGrpSpPr>
        <p:grpSpPr>
          <a:xfrm>
            <a:off x="7596433" y="431339"/>
            <a:ext cx="949134" cy="1049819"/>
            <a:chOff x="5597700" y="1319700"/>
            <a:chExt cx="569025" cy="629350"/>
          </a:xfrm>
        </p:grpSpPr>
        <p:sp>
          <p:nvSpPr>
            <p:cNvPr id="1787" name="Google Shape;1787;p47"/>
            <p:cNvSpPr/>
            <p:nvPr/>
          </p:nvSpPr>
          <p:spPr>
            <a:xfrm>
              <a:off x="5639850" y="1674275"/>
              <a:ext cx="51175" cy="160275"/>
            </a:xfrm>
            <a:custGeom>
              <a:avLst/>
              <a:gdLst/>
              <a:ahLst/>
              <a:cxnLst/>
              <a:rect l="l" t="t" r="r" b="b"/>
              <a:pathLst>
                <a:path w="2047" h="6411" extrusionOk="0">
                  <a:moveTo>
                    <a:pt x="1" y="0"/>
                  </a:moveTo>
                  <a:lnTo>
                    <a:pt x="1" y="6411"/>
                  </a:lnTo>
                  <a:lnTo>
                    <a:pt x="2046" y="4008"/>
                  </a:lnTo>
                  <a:cubicBezTo>
                    <a:pt x="1471" y="2612"/>
                    <a:pt x="786" y="127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8" name="Google Shape;1788;p47"/>
            <p:cNvGrpSpPr/>
            <p:nvPr/>
          </p:nvGrpSpPr>
          <p:grpSpPr>
            <a:xfrm>
              <a:off x="5597700" y="1319700"/>
              <a:ext cx="569025" cy="629350"/>
              <a:chOff x="5597700" y="1319700"/>
              <a:chExt cx="569025" cy="629350"/>
            </a:xfrm>
          </p:grpSpPr>
          <p:sp>
            <p:nvSpPr>
              <p:cNvPr id="1789" name="Google Shape;1789;p47"/>
              <p:cNvSpPr/>
              <p:nvPr/>
            </p:nvSpPr>
            <p:spPr>
              <a:xfrm>
                <a:off x="5597700" y="1319700"/>
                <a:ext cx="569025" cy="629350"/>
              </a:xfrm>
              <a:custGeom>
                <a:avLst/>
                <a:gdLst/>
                <a:ahLst/>
                <a:cxnLst/>
                <a:rect l="l" t="t" r="r" b="b"/>
                <a:pathLst>
                  <a:path w="22761" h="25174" extrusionOk="0">
                    <a:moveTo>
                      <a:pt x="17860" y="162"/>
                    </a:moveTo>
                    <a:cubicBezTo>
                      <a:pt x="19166" y="162"/>
                      <a:pt x="20350" y="694"/>
                      <a:pt x="21210" y="1552"/>
                    </a:cubicBezTo>
                    <a:cubicBezTo>
                      <a:pt x="22068" y="2410"/>
                      <a:pt x="22599" y="3595"/>
                      <a:pt x="22599" y="4901"/>
                    </a:cubicBezTo>
                    <a:lnTo>
                      <a:pt x="22599" y="13054"/>
                    </a:lnTo>
                    <a:cubicBezTo>
                      <a:pt x="22599" y="14360"/>
                      <a:pt x="22068" y="15545"/>
                      <a:pt x="21210" y="16403"/>
                    </a:cubicBezTo>
                    <a:cubicBezTo>
                      <a:pt x="20350" y="17261"/>
                      <a:pt x="19167" y="17793"/>
                      <a:pt x="17860" y="17793"/>
                    </a:cubicBezTo>
                    <a:lnTo>
                      <a:pt x="6076" y="17793"/>
                    </a:lnTo>
                    <a:lnTo>
                      <a:pt x="162" y="24737"/>
                    </a:lnTo>
                    <a:lnTo>
                      <a:pt x="162" y="4901"/>
                    </a:lnTo>
                    <a:cubicBezTo>
                      <a:pt x="162" y="3594"/>
                      <a:pt x="694" y="2410"/>
                      <a:pt x="1552" y="1552"/>
                    </a:cubicBezTo>
                    <a:cubicBezTo>
                      <a:pt x="2410" y="694"/>
                      <a:pt x="3595" y="162"/>
                      <a:pt x="4901" y="162"/>
                    </a:cubicBezTo>
                    <a:close/>
                    <a:moveTo>
                      <a:pt x="4902" y="1"/>
                    </a:moveTo>
                    <a:cubicBezTo>
                      <a:pt x="2199" y="1"/>
                      <a:pt x="1" y="2198"/>
                      <a:pt x="1" y="4901"/>
                    </a:cubicBezTo>
                    <a:lnTo>
                      <a:pt x="1" y="25174"/>
                    </a:lnTo>
                    <a:lnTo>
                      <a:pt x="6151" y="17954"/>
                    </a:lnTo>
                    <a:lnTo>
                      <a:pt x="17861" y="17954"/>
                    </a:lnTo>
                    <a:cubicBezTo>
                      <a:pt x="20562" y="17954"/>
                      <a:pt x="22761" y="15757"/>
                      <a:pt x="22761" y="13054"/>
                    </a:cubicBezTo>
                    <a:lnTo>
                      <a:pt x="22761" y="4901"/>
                    </a:lnTo>
                    <a:cubicBezTo>
                      <a:pt x="22761" y="2198"/>
                      <a:pt x="20562" y="1"/>
                      <a:pt x="17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5639850" y="1361875"/>
                <a:ext cx="484725" cy="412625"/>
              </a:xfrm>
              <a:custGeom>
                <a:avLst/>
                <a:gdLst/>
                <a:ahLst/>
                <a:cxnLst/>
                <a:rect l="l" t="t" r="r" b="b"/>
                <a:pathLst>
                  <a:path w="19389" h="16505" extrusionOk="0">
                    <a:moveTo>
                      <a:pt x="3215" y="0"/>
                    </a:moveTo>
                    <a:cubicBezTo>
                      <a:pt x="1440" y="0"/>
                      <a:pt x="1" y="1439"/>
                      <a:pt x="1" y="3214"/>
                    </a:cubicBezTo>
                    <a:lnTo>
                      <a:pt x="1" y="12496"/>
                    </a:lnTo>
                    <a:cubicBezTo>
                      <a:pt x="786" y="13768"/>
                      <a:pt x="1471" y="15108"/>
                      <a:pt x="2046" y="16504"/>
                    </a:cubicBezTo>
                    <a:lnTo>
                      <a:pt x="3686" y="14580"/>
                    </a:lnTo>
                    <a:lnTo>
                      <a:pt x="16174" y="14580"/>
                    </a:lnTo>
                    <a:cubicBezTo>
                      <a:pt x="17949" y="14580"/>
                      <a:pt x="19389" y="13141"/>
                      <a:pt x="19389" y="11367"/>
                    </a:cubicBezTo>
                    <a:lnTo>
                      <a:pt x="19389" y="3214"/>
                    </a:lnTo>
                    <a:cubicBezTo>
                      <a:pt x="19389" y="1439"/>
                      <a:pt x="17949" y="0"/>
                      <a:pt x="16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5752025" y="1506075"/>
                <a:ext cx="296450" cy="28050"/>
              </a:xfrm>
              <a:custGeom>
                <a:avLst/>
                <a:gdLst/>
                <a:ahLst/>
                <a:cxnLst/>
                <a:rect l="l" t="t" r="r" b="b"/>
                <a:pathLst>
                  <a:path w="11858" h="1122" extrusionOk="0">
                    <a:moveTo>
                      <a:pt x="0" y="0"/>
                    </a:moveTo>
                    <a:lnTo>
                      <a:pt x="0" y="1122"/>
                    </a:lnTo>
                    <a:lnTo>
                      <a:pt x="11857" y="1122"/>
                    </a:lnTo>
                    <a:lnTo>
                      <a:pt x="11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5752025" y="1582175"/>
                <a:ext cx="296450" cy="28075"/>
              </a:xfrm>
              <a:custGeom>
                <a:avLst/>
                <a:gdLst/>
                <a:ahLst/>
                <a:cxnLst/>
                <a:rect l="l" t="t" r="r" b="b"/>
                <a:pathLst>
                  <a:path w="11858" h="1123" extrusionOk="0">
                    <a:moveTo>
                      <a:pt x="0" y="0"/>
                    </a:moveTo>
                    <a:lnTo>
                      <a:pt x="0" y="1123"/>
                    </a:lnTo>
                    <a:lnTo>
                      <a:pt x="11857" y="1123"/>
                    </a:lnTo>
                    <a:lnTo>
                      <a:pt x="11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3" name="Google Shape;1793;p47"/>
          <p:cNvSpPr/>
          <p:nvPr/>
        </p:nvSpPr>
        <p:spPr>
          <a:xfrm>
            <a:off x="6683725" y="4194475"/>
            <a:ext cx="823325" cy="588050"/>
          </a:xfrm>
          <a:custGeom>
            <a:avLst/>
            <a:gdLst/>
            <a:ahLst/>
            <a:cxnLst/>
            <a:rect l="l" t="t" r="r" b="b"/>
            <a:pathLst>
              <a:path w="32933" h="23522" fill="none" extrusionOk="0">
                <a:moveTo>
                  <a:pt x="1" y="1"/>
                </a:moveTo>
                <a:lnTo>
                  <a:pt x="32933" y="1"/>
                </a:lnTo>
                <a:lnTo>
                  <a:pt x="32933" y="23522"/>
                </a:lnTo>
                <a:lnTo>
                  <a:pt x="1" y="23522"/>
                </a:lnTo>
                <a:close/>
              </a:path>
            </a:pathLst>
          </a:custGeom>
          <a:noFill/>
          <a:ln w="16200" cap="flat" cmpd="sng">
            <a:solidFill>
              <a:schemeClr val="accent5"/>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rot="-5400000">
            <a:off x="6323151" y="-500100"/>
            <a:ext cx="135350" cy="2079224"/>
          </a:xfrm>
          <a:custGeom>
            <a:avLst/>
            <a:gdLst/>
            <a:ahLst/>
            <a:cxnLst/>
            <a:rect l="l" t="t" r="r" b="b"/>
            <a:pathLst>
              <a:path w="1" h="37616" fill="none" extrusionOk="0">
                <a:moveTo>
                  <a:pt x="0" y="37616"/>
                </a:moveTo>
                <a:lnTo>
                  <a:pt x="0" y="0"/>
                </a:lnTo>
              </a:path>
            </a:pathLst>
          </a:custGeom>
          <a:noFill/>
          <a:ln w="38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8" name="Google Shape;958;p37"/>
          <p:cNvSpPr/>
          <p:nvPr/>
        </p:nvSpPr>
        <p:spPr>
          <a:xfrm>
            <a:off x="3793448" y="1732153"/>
            <a:ext cx="962400" cy="6177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7"/>
          <p:cNvSpPr/>
          <p:nvPr/>
        </p:nvSpPr>
        <p:spPr>
          <a:xfrm>
            <a:off x="8067449" y="3561240"/>
            <a:ext cx="962400" cy="6177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7"/>
          <p:cNvSpPr/>
          <p:nvPr/>
        </p:nvSpPr>
        <p:spPr>
          <a:xfrm>
            <a:off x="3786582" y="3561240"/>
            <a:ext cx="962400" cy="6177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7"/>
          <p:cNvSpPr txBox="1">
            <a:spLocks noGrp="1"/>
          </p:cNvSpPr>
          <p:nvPr>
            <p:ph type="title"/>
          </p:nvPr>
        </p:nvSpPr>
        <p:spPr>
          <a:xfrm>
            <a:off x="719994" y="197167"/>
            <a:ext cx="77040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جمعية نجم: المهام الأساسية</a:t>
            </a:r>
            <a:endParaRPr lang="fr-FR" sz="3600" dirty="0">
              <a:latin typeface="PNU" panose="00000500000000000000" pitchFamily="2" charset="-78"/>
              <a:cs typeface="PNU" panose="00000500000000000000" pitchFamily="2" charset="-78"/>
            </a:endParaRPr>
          </a:p>
        </p:txBody>
      </p:sp>
      <p:sp>
        <p:nvSpPr>
          <p:cNvPr id="965" name="Google Shape;965;p37"/>
          <p:cNvSpPr txBox="1">
            <a:spLocks noGrp="1"/>
          </p:cNvSpPr>
          <p:nvPr>
            <p:ph type="subTitle" idx="4"/>
          </p:nvPr>
        </p:nvSpPr>
        <p:spPr>
          <a:xfrm>
            <a:off x="4912730" y="1495159"/>
            <a:ext cx="3025506" cy="1448497"/>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None/>
            </a:pPr>
            <a:r>
              <a:rPr lang="ar-MA" sz="1600" b="1" dirty="0">
                <a:latin typeface="18 Khebrat Musamim" pitchFamily="50" charset="0"/>
                <a:cs typeface="+mn-cs"/>
              </a:rPr>
              <a:t>تتولى جمعية نجم، بشراكة مع المبادرة الوطنية للتنمية البشرية، تسيير وتنشيط منصات الشباب، وهي فضاءات مخصصة للتوجيه، والتكوين، ومواكبة الشباب الباحثين عن فرص مهنية.</a:t>
            </a:r>
            <a:endParaRPr sz="1600" b="1" dirty="0">
              <a:latin typeface="18 Khebrat Musamim" pitchFamily="50" charset="0"/>
              <a:cs typeface="+mn-cs"/>
            </a:endParaRPr>
          </a:p>
        </p:txBody>
      </p:sp>
      <p:sp>
        <p:nvSpPr>
          <p:cNvPr id="967" name="Google Shape;967;p37"/>
          <p:cNvSpPr txBox="1">
            <a:spLocks noGrp="1"/>
          </p:cNvSpPr>
          <p:nvPr>
            <p:ph type="title" idx="6"/>
          </p:nvPr>
        </p:nvSpPr>
        <p:spPr>
          <a:xfrm>
            <a:off x="8181299" y="364628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68" name="Google Shape;968;p37"/>
          <p:cNvSpPr txBox="1">
            <a:spLocks noGrp="1"/>
          </p:cNvSpPr>
          <p:nvPr>
            <p:ph type="title" idx="7"/>
          </p:nvPr>
        </p:nvSpPr>
        <p:spPr>
          <a:xfrm>
            <a:off x="3907298" y="180790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969" name="Google Shape;969;p37"/>
          <p:cNvSpPr txBox="1">
            <a:spLocks noGrp="1"/>
          </p:cNvSpPr>
          <p:nvPr>
            <p:ph type="title" idx="8"/>
          </p:nvPr>
        </p:nvSpPr>
        <p:spPr>
          <a:xfrm>
            <a:off x="3900432" y="364628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 name="ZoneTexte 19">
            <a:extLst>
              <a:ext uri="{FF2B5EF4-FFF2-40B4-BE49-F238E27FC236}">
                <a16:creationId xmlns:a16="http://schemas.microsoft.com/office/drawing/2014/main" id="{7EAA951A-56E7-47AE-AF6B-995E2EF51070}"/>
              </a:ext>
            </a:extLst>
          </p:cNvPr>
          <p:cNvSpPr txBox="1"/>
          <p:nvPr/>
        </p:nvSpPr>
        <p:spPr>
          <a:xfrm>
            <a:off x="161365" y="964343"/>
            <a:ext cx="8541572" cy="523220"/>
          </a:xfrm>
          <a:prstGeom prst="rect">
            <a:avLst/>
          </a:prstGeom>
          <a:noFill/>
        </p:spPr>
        <p:txBody>
          <a:bodyPr wrap="square">
            <a:spAutoFit/>
          </a:bodyPr>
          <a:lstStyle/>
          <a:p>
            <a:pPr algn="just" rtl="1"/>
            <a:r>
              <a:rPr lang="ar-MA" sz="1400" b="1" dirty="0">
                <a:solidFill>
                  <a:schemeClr val="bg1"/>
                </a:solidFill>
                <a:latin typeface="18 Khebrat Musamim" pitchFamily="50" charset="0"/>
                <a:cs typeface="18 Khebrat Musamim" pitchFamily="50" charset="0"/>
              </a:rPr>
              <a:t>تسعى جمعية نجم إلى تحقيق الإدماج الاقتصادي للشباب من خلال مجموعة من المبادرات والإجراءات الاستراتيجية التي تهدف إلى تعزيز تمكينهم واستقلاليتهم وإدماجهم المهني</a:t>
            </a:r>
            <a:endParaRPr lang="fr-FR" dirty="0">
              <a:solidFill>
                <a:schemeClr val="bg1"/>
              </a:solidFill>
              <a:latin typeface="18 Khebrat Musamim" pitchFamily="50" charset="0"/>
              <a:cs typeface="18 Khebrat Musamim" pitchFamily="50" charset="0"/>
            </a:endParaRPr>
          </a:p>
        </p:txBody>
      </p:sp>
      <p:pic>
        <p:nvPicPr>
          <p:cNvPr id="21" name="Image 20">
            <a:extLst>
              <a:ext uri="{FF2B5EF4-FFF2-40B4-BE49-F238E27FC236}">
                <a16:creationId xmlns:a16="http://schemas.microsoft.com/office/drawing/2014/main" id="{000CBA08-293B-4A98-A5F4-F8687C720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75" y="292296"/>
            <a:ext cx="1357449" cy="466848"/>
          </a:xfrm>
          <a:prstGeom prst="rect">
            <a:avLst/>
          </a:prstGeom>
        </p:spPr>
      </p:pic>
      <p:sp>
        <p:nvSpPr>
          <p:cNvPr id="33" name="Google Shape;965;p37">
            <a:extLst>
              <a:ext uri="{FF2B5EF4-FFF2-40B4-BE49-F238E27FC236}">
                <a16:creationId xmlns:a16="http://schemas.microsoft.com/office/drawing/2014/main" id="{070A1A8F-198E-410A-9856-C71DA277ED81}"/>
              </a:ext>
            </a:extLst>
          </p:cNvPr>
          <p:cNvSpPr txBox="1">
            <a:spLocks/>
          </p:cNvSpPr>
          <p:nvPr/>
        </p:nvSpPr>
        <p:spPr>
          <a:xfrm>
            <a:off x="230113" y="1484348"/>
            <a:ext cx="3466571" cy="14484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algn="just" rtl="1"/>
            <a:r>
              <a:rPr lang="ar-MA" sz="1600" b="1" dirty="0">
                <a:latin typeface="18 Khebrat Musamim" pitchFamily="50" charset="0"/>
                <a:cs typeface="+mn-cs"/>
              </a:rPr>
              <a:t>تقوم الجمعية ببلورة و تنفيذ برامج تكوينية تهدف إلى تزويد الشباب بالكفاءات اللازمة للنجاح في مسارهم المهني. وتشمل هذه التكوينات مجالات متعددة، بين المهارات اللينة، والكفاءات التقنية، مرورًا بثقافة ريادة الأعمال والمجال الرقمي.</a:t>
            </a:r>
          </a:p>
        </p:txBody>
      </p:sp>
      <p:sp>
        <p:nvSpPr>
          <p:cNvPr id="36" name="Google Shape;965;p37">
            <a:extLst>
              <a:ext uri="{FF2B5EF4-FFF2-40B4-BE49-F238E27FC236}">
                <a16:creationId xmlns:a16="http://schemas.microsoft.com/office/drawing/2014/main" id="{A42629C7-690B-4803-B898-07F3FFDAF773}"/>
              </a:ext>
            </a:extLst>
          </p:cNvPr>
          <p:cNvSpPr txBox="1">
            <a:spLocks/>
          </p:cNvSpPr>
          <p:nvPr/>
        </p:nvSpPr>
        <p:spPr>
          <a:xfrm>
            <a:off x="4905864" y="2951252"/>
            <a:ext cx="3025506" cy="14484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algn="just" rtl="1"/>
            <a:r>
              <a:rPr lang="ar-MA" sz="1600" b="1" dirty="0">
                <a:latin typeface="18 Khebrat Musamim" pitchFamily="50" charset="0"/>
                <a:cs typeface="+mn-cs"/>
              </a:rPr>
              <a:t>تسعى الجمعية للقيام بدور محوري في تنفيذ ومشاركة الشباب مختلف البرامج الوطنية لإدماجهم اجتماعيا واقتصاديا. ومن خلال شراكاتها مع المؤسسات العمومية والشركات الخاصة، والمنظمات الدولية، تساهم الجمعية في خلق مبادرات ذات تأثير كبير، تتناسب مع واقع السوق وطموحات الشباب.</a:t>
            </a:r>
          </a:p>
        </p:txBody>
      </p:sp>
      <p:sp>
        <p:nvSpPr>
          <p:cNvPr id="37" name="Google Shape;965;p37">
            <a:extLst>
              <a:ext uri="{FF2B5EF4-FFF2-40B4-BE49-F238E27FC236}">
                <a16:creationId xmlns:a16="http://schemas.microsoft.com/office/drawing/2014/main" id="{62EEEE6D-1AFE-4F7A-AE81-D51075AC1F44}"/>
              </a:ext>
            </a:extLst>
          </p:cNvPr>
          <p:cNvSpPr txBox="1">
            <a:spLocks/>
          </p:cNvSpPr>
          <p:nvPr/>
        </p:nvSpPr>
        <p:spPr>
          <a:xfrm>
            <a:off x="221143" y="3390245"/>
            <a:ext cx="3466571" cy="14484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marR="0" lvl="0" indent="0" algn="just" defTabSz="914400" rtl="1" eaLnBrk="1" fontAlgn="auto" latinLnBrk="0" hangingPunct="1">
              <a:lnSpc>
                <a:spcPct val="100000"/>
              </a:lnSpc>
              <a:spcBef>
                <a:spcPts val="0"/>
              </a:spcBef>
              <a:spcAft>
                <a:spcPts val="0"/>
              </a:spcAft>
              <a:buClrTx/>
              <a:buSzTx/>
              <a:buFontTx/>
              <a:buNone/>
              <a:tabLst/>
              <a:defRPr/>
            </a:pPr>
            <a:r>
              <a:rPr lang="ar-MA" sz="1600" b="1" dirty="0">
                <a:solidFill>
                  <a:schemeClr val="tx1"/>
                </a:solidFill>
                <a:latin typeface="+mn-lt"/>
                <a:ea typeface="+mn-ea"/>
                <a:cs typeface="+mn-cs"/>
              </a:rPr>
              <a:t>تواكب جمعية نجم الشباب حاملي أفكار المشاريع</a:t>
            </a:r>
            <a:r>
              <a:rPr lang="fr-FR" sz="1600" b="1" dirty="0">
                <a:solidFill>
                  <a:schemeClr val="tx1"/>
                </a:solidFill>
                <a:latin typeface="+mn-lt"/>
                <a:ea typeface="+mn-ea"/>
                <a:cs typeface="+mn-cs"/>
              </a:rPr>
              <a:t> </a:t>
            </a:r>
            <a:r>
              <a:rPr lang="ar-MA" sz="1600" b="1" dirty="0">
                <a:solidFill>
                  <a:schemeClr val="tx1"/>
                </a:solidFill>
                <a:latin typeface="+mn-lt"/>
                <a:ea typeface="+mn-ea"/>
                <a:cs typeface="+mn-cs"/>
              </a:rPr>
              <a:t>من خلال برنامج خاص بالتكوين القبلي، والدعم المالي. تساعد الجمعية الشباب على هيكلة أفكارهم، وتطوير نماذج اقتصادية قابلة للتنفيذ، </a:t>
            </a:r>
            <a:r>
              <a:rPr lang="ar-MA" sz="1600" b="1" dirty="0" err="1">
                <a:solidFill>
                  <a:schemeClr val="tx1"/>
                </a:solidFill>
                <a:latin typeface="+mn-lt"/>
                <a:ea typeface="+mn-ea"/>
                <a:cs typeface="+mn-cs"/>
              </a:rPr>
              <a:t>وتواكبهم</a:t>
            </a:r>
            <a:r>
              <a:rPr lang="ar-MA" sz="1600" b="1" dirty="0">
                <a:solidFill>
                  <a:schemeClr val="tx1"/>
                </a:solidFill>
                <a:latin typeface="+mn-lt"/>
                <a:ea typeface="+mn-ea"/>
                <a:cs typeface="+mn-cs"/>
              </a:rPr>
              <a:t> في مرحلة ما بعد التكوين.</a:t>
            </a:r>
            <a:endParaRPr lang="fr-FR" sz="1400" b="1" dirty="0">
              <a:latin typeface="Arial Narrow" panose="020B0606020202030204" pitchFamily="34" charset="0"/>
            </a:endParaRPr>
          </a:p>
        </p:txBody>
      </p:sp>
      <p:sp>
        <p:nvSpPr>
          <p:cNvPr id="38" name="Google Shape;957;p37">
            <a:extLst>
              <a:ext uri="{FF2B5EF4-FFF2-40B4-BE49-F238E27FC236}">
                <a16:creationId xmlns:a16="http://schemas.microsoft.com/office/drawing/2014/main" id="{D5AD95DE-EB56-42E9-BC9A-5D89CFC71C00}"/>
              </a:ext>
            </a:extLst>
          </p:cNvPr>
          <p:cNvSpPr/>
          <p:nvPr/>
        </p:nvSpPr>
        <p:spPr>
          <a:xfrm>
            <a:off x="8067449" y="1682893"/>
            <a:ext cx="962400" cy="6177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6;p37">
            <a:extLst>
              <a:ext uri="{FF2B5EF4-FFF2-40B4-BE49-F238E27FC236}">
                <a16:creationId xmlns:a16="http://schemas.microsoft.com/office/drawing/2014/main" id="{0F33D016-A091-4B04-A3C9-B50756004F41}"/>
              </a:ext>
            </a:extLst>
          </p:cNvPr>
          <p:cNvSpPr txBox="1">
            <a:spLocks/>
          </p:cNvSpPr>
          <p:nvPr/>
        </p:nvSpPr>
        <p:spPr>
          <a:xfrm>
            <a:off x="8181299" y="1767951"/>
            <a:ext cx="734700" cy="4476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Prompt"/>
              <a:buNone/>
              <a:defRPr sz="3000" b="1" i="0" u="none" strike="noStrike" cap="none">
                <a:solidFill>
                  <a:schemeClr val="accent5"/>
                </a:solidFill>
                <a:latin typeface="Prompt"/>
                <a:ea typeface="Prompt"/>
                <a:cs typeface="Prompt"/>
                <a:sym typeface="Prompt"/>
              </a:defRPr>
            </a:lvl1pPr>
            <a:lvl2pPr marR="0" lvl="1"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2pPr>
            <a:lvl3pPr marR="0" lvl="2"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3pPr>
            <a:lvl4pPr marR="0" lvl="3"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4pPr>
            <a:lvl5pPr marR="0" lvl="4"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5pPr>
            <a:lvl6pPr marR="0" lvl="5"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6pPr>
            <a:lvl7pPr marR="0" lvl="6"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7pPr>
            <a:lvl8pPr marR="0" lvl="7"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8pPr>
            <a:lvl9pPr marR="0" lvl="8" algn="ctr" rtl="0">
              <a:lnSpc>
                <a:spcPct val="100000"/>
              </a:lnSpc>
              <a:spcBef>
                <a:spcPts val="0"/>
              </a:spcBef>
              <a:spcAft>
                <a:spcPts val="0"/>
              </a:spcAft>
              <a:buClr>
                <a:schemeClr val="accent5"/>
              </a:buClr>
              <a:buSzPts val="3000"/>
              <a:buFont typeface="Bebas Neue"/>
              <a:buNone/>
              <a:defRPr sz="3000" b="0" i="0" u="none" strike="noStrike" cap="none">
                <a:solidFill>
                  <a:schemeClr val="accent5"/>
                </a:solidFill>
                <a:latin typeface="Bebas Neue"/>
                <a:ea typeface="Bebas Neue"/>
                <a:cs typeface="Bebas Neue"/>
                <a:sym typeface="Bebas Neue"/>
              </a:defRPr>
            </a:lvl9pPr>
          </a:lstStyle>
          <a:p>
            <a:r>
              <a:rPr lang="en"/>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44"/>
          <p:cNvSpPr txBox="1">
            <a:spLocks noGrp="1"/>
          </p:cNvSpPr>
          <p:nvPr>
            <p:ph type="subTitle" idx="2"/>
          </p:nvPr>
        </p:nvSpPr>
        <p:spPr>
          <a:xfrm>
            <a:off x="3579000" y="2253388"/>
            <a:ext cx="1986000" cy="47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1200" b="1" dirty="0">
                <a:latin typeface="18 Khebrat Musamim" pitchFamily="50" charset="0"/>
                <a:cs typeface="18 Khebrat Musamim" pitchFamily="50" charset="0"/>
              </a:rPr>
              <a:t>نعمل بنزاهة ووضوح في جميع خطواتنا</a:t>
            </a:r>
            <a:endParaRPr sz="1200" b="1" dirty="0">
              <a:latin typeface="18 Khebrat Musamim" pitchFamily="50" charset="0"/>
              <a:cs typeface="18 Khebrat Musamim" pitchFamily="50" charset="0"/>
            </a:endParaRPr>
          </a:p>
        </p:txBody>
      </p:sp>
      <p:sp>
        <p:nvSpPr>
          <p:cNvPr id="1571" name="Google Shape;1571;p44"/>
          <p:cNvSpPr txBox="1">
            <a:spLocks noGrp="1"/>
          </p:cNvSpPr>
          <p:nvPr>
            <p:ph type="subTitle" idx="5"/>
          </p:nvPr>
        </p:nvSpPr>
        <p:spPr>
          <a:xfrm>
            <a:off x="6048845" y="2253388"/>
            <a:ext cx="1986000" cy="47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1200" b="1" dirty="0">
                <a:latin typeface="18 Khebrat Musamim" pitchFamily="50" charset="0"/>
                <a:cs typeface="18 Khebrat Musamim" pitchFamily="50" charset="0"/>
              </a:rPr>
              <a:t>نضع الاحترام في صميم أعمالنا</a:t>
            </a:r>
            <a:endParaRPr sz="1200" b="1" dirty="0">
              <a:latin typeface="18 Khebrat Musamim" pitchFamily="50" charset="0"/>
              <a:cs typeface="18 Khebrat Musamim" pitchFamily="50" charset="0"/>
            </a:endParaRPr>
          </a:p>
        </p:txBody>
      </p:sp>
      <p:sp>
        <p:nvSpPr>
          <p:cNvPr id="1572" name="Google Shape;1572;p44"/>
          <p:cNvSpPr txBox="1">
            <a:spLocks noGrp="1"/>
          </p:cNvSpPr>
          <p:nvPr>
            <p:ph type="title"/>
          </p:nvPr>
        </p:nvSpPr>
        <p:spPr>
          <a:xfrm>
            <a:off x="699646" y="186695"/>
            <a:ext cx="77040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جمعية نجم: قيمنا الأساسية</a:t>
            </a:r>
            <a:endParaRPr lang="fr-FR" sz="3600" dirty="0">
              <a:latin typeface="PNU" panose="00000500000000000000" pitchFamily="2" charset="-78"/>
              <a:cs typeface="PNU" panose="00000500000000000000" pitchFamily="2" charset="-78"/>
            </a:endParaRPr>
          </a:p>
        </p:txBody>
      </p:sp>
      <p:sp>
        <p:nvSpPr>
          <p:cNvPr id="1573" name="Google Shape;1573;p44"/>
          <p:cNvSpPr txBox="1">
            <a:spLocks noGrp="1"/>
          </p:cNvSpPr>
          <p:nvPr>
            <p:ph type="subTitle" idx="1"/>
          </p:nvPr>
        </p:nvSpPr>
        <p:spPr>
          <a:xfrm>
            <a:off x="1109155" y="2253355"/>
            <a:ext cx="1986000" cy="477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ar-MA" sz="1200" b="1" dirty="0">
                <a:latin typeface="18 Khebrat Musamim" pitchFamily="50" charset="0"/>
                <a:cs typeface="18 Khebrat Musamim" pitchFamily="50" charset="0"/>
              </a:rPr>
              <a:t>نحرص على منح جميع الشباب فرصًا متساوية</a:t>
            </a:r>
            <a:endParaRPr sz="1200" b="1" dirty="0">
              <a:latin typeface="18 Khebrat Musamim" pitchFamily="50" charset="0"/>
              <a:cs typeface="18 Khebrat Musamim" pitchFamily="50" charset="0"/>
            </a:endParaRPr>
          </a:p>
        </p:txBody>
      </p:sp>
      <p:sp>
        <p:nvSpPr>
          <p:cNvPr id="1574" name="Google Shape;1574;p44"/>
          <p:cNvSpPr txBox="1">
            <a:spLocks noGrp="1"/>
          </p:cNvSpPr>
          <p:nvPr>
            <p:ph type="subTitle" idx="3"/>
          </p:nvPr>
        </p:nvSpPr>
        <p:spPr>
          <a:xfrm>
            <a:off x="1109155" y="4018291"/>
            <a:ext cx="19860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1200" b="1" dirty="0">
                <a:latin typeface="18 Khebrat Musamim" pitchFamily="50" charset="0"/>
                <a:cs typeface="18 Khebrat Musamim" pitchFamily="50" charset="0"/>
              </a:rPr>
              <a:t>نحن ملتزمون تمامًا بمهمتنا</a:t>
            </a:r>
            <a:endParaRPr lang="en-US" sz="1200" b="1" dirty="0">
              <a:latin typeface="18 Khebrat Musamim" pitchFamily="50" charset="0"/>
              <a:cs typeface="18 Khebrat Musamim" pitchFamily="50" charset="0"/>
            </a:endParaRPr>
          </a:p>
        </p:txBody>
      </p:sp>
      <p:sp>
        <p:nvSpPr>
          <p:cNvPr id="1575" name="Google Shape;1575;p44"/>
          <p:cNvSpPr txBox="1">
            <a:spLocks noGrp="1"/>
          </p:cNvSpPr>
          <p:nvPr>
            <p:ph type="subTitle" idx="4"/>
          </p:nvPr>
        </p:nvSpPr>
        <p:spPr>
          <a:xfrm>
            <a:off x="3427276" y="4018291"/>
            <a:ext cx="2137724"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1200" b="1" dirty="0">
                <a:latin typeface="18 Khebrat Musamim" pitchFamily="50" charset="0"/>
                <a:cs typeface="18 Khebrat Musamim" pitchFamily="50" charset="0"/>
              </a:rPr>
              <a:t>نعمل من أجل تمكين شباب من الازدهار والافتخار بمستقبله</a:t>
            </a:r>
            <a:endParaRPr sz="1200" b="1" dirty="0">
              <a:latin typeface="18 Khebrat Musamim" pitchFamily="50" charset="0"/>
              <a:cs typeface="18 Khebrat Musamim" pitchFamily="50" charset="0"/>
            </a:endParaRPr>
          </a:p>
        </p:txBody>
      </p:sp>
      <p:sp>
        <p:nvSpPr>
          <p:cNvPr id="1576" name="Google Shape;1576;p44"/>
          <p:cNvSpPr txBox="1">
            <a:spLocks noGrp="1"/>
          </p:cNvSpPr>
          <p:nvPr>
            <p:ph type="subTitle" idx="6"/>
          </p:nvPr>
        </p:nvSpPr>
        <p:spPr>
          <a:xfrm>
            <a:off x="5935183" y="4018291"/>
            <a:ext cx="2137724"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1200" b="1" dirty="0">
                <a:latin typeface="18 Khebrat Musamim" pitchFamily="50" charset="0"/>
                <a:cs typeface="18 Khebrat Musamim" pitchFamily="50" charset="0"/>
              </a:rPr>
              <a:t>نؤمن بقدرة الشباب على النجاح وبإمكاناتهم في التغيير</a:t>
            </a:r>
            <a:endParaRPr sz="1200" b="1" dirty="0">
              <a:latin typeface="18 Khebrat Musamim" pitchFamily="50" charset="0"/>
              <a:cs typeface="18 Khebrat Musamim" pitchFamily="50" charset="0"/>
            </a:endParaRPr>
          </a:p>
        </p:txBody>
      </p:sp>
      <p:sp>
        <p:nvSpPr>
          <p:cNvPr id="1577" name="Google Shape;1577;p44"/>
          <p:cNvSpPr txBox="1">
            <a:spLocks noGrp="1"/>
          </p:cNvSpPr>
          <p:nvPr>
            <p:ph type="subTitle" idx="7"/>
          </p:nvPr>
        </p:nvSpPr>
        <p:spPr>
          <a:xfrm>
            <a:off x="1113055" y="2049225"/>
            <a:ext cx="1984200" cy="37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MA" sz="2000" b="1" u="sng" dirty="0">
                <a:latin typeface="18 Khebrat Musamim" pitchFamily="50" charset="0"/>
                <a:cs typeface="18 Khebrat Musamim" pitchFamily="50" charset="0"/>
              </a:rPr>
              <a:t>المساوات</a:t>
            </a:r>
            <a:endParaRPr dirty="0">
              <a:latin typeface="18 Khebrat Musamim" pitchFamily="50" charset="0"/>
              <a:cs typeface="18 Khebrat Musamim" pitchFamily="50" charset="0"/>
            </a:endParaRPr>
          </a:p>
        </p:txBody>
      </p:sp>
      <p:sp>
        <p:nvSpPr>
          <p:cNvPr id="1578" name="Google Shape;1578;p44"/>
          <p:cNvSpPr txBox="1">
            <a:spLocks noGrp="1"/>
          </p:cNvSpPr>
          <p:nvPr>
            <p:ph type="subTitle" idx="8"/>
          </p:nvPr>
        </p:nvSpPr>
        <p:spPr>
          <a:xfrm>
            <a:off x="3585000" y="2049225"/>
            <a:ext cx="1984200" cy="37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MA" sz="2000" b="1" u="sng" dirty="0">
                <a:latin typeface="18 Khebrat Musamim" pitchFamily="50" charset="0"/>
                <a:cs typeface="18 Khebrat Musamim" pitchFamily="50" charset="0"/>
              </a:rPr>
              <a:t>الشفافية</a:t>
            </a:r>
            <a:endParaRPr dirty="0">
              <a:latin typeface="18 Khebrat Musamim" pitchFamily="50" charset="0"/>
              <a:cs typeface="18 Khebrat Musamim" pitchFamily="50" charset="0"/>
            </a:endParaRPr>
          </a:p>
        </p:txBody>
      </p:sp>
      <p:sp>
        <p:nvSpPr>
          <p:cNvPr id="1579" name="Google Shape;1579;p44"/>
          <p:cNvSpPr txBox="1">
            <a:spLocks noGrp="1"/>
          </p:cNvSpPr>
          <p:nvPr>
            <p:ph type="subTitle" idx="9"/>
          </p:nvPr>
        </p:nvSpPr>
        <p:spPr>
          <a:xfrm>
            <a:off x="6052745" y="2049251"/>
            <a:ext cx="1984200" cy="37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MA" sz="2000" b="1" u="sng" dirty="0">
                <a:latin typeface="18 Khebrat Musamim" pitchFamily="50" charset="0"/>
                <a:cs typeface="18 Khebrat Musamim" pitchFamily="50" charset="0"/>
              </a:rPr>
              <a:t>الاحترام</a:t>
            </a:r>
            <a:endParaRPr dirty="0">
              <a:latin typeface="18 Khebrat Musamim" pitchFamily="50" charset="0"/>
              <a:cs typeface="18 Khebrat Musamim" pitchFamily="50" charset="0"/>
            </a:endParaRPr>
          </a:p>
        </p:txBody>
      </p:sp>
      <p:sp>
        <p:nvSpPr>
          <p:cNvPr id="1580" name="Google Shape;1580;p44"/>
          <p:cNvSpPr txBox="1">
            <a:spLocks noGrp="1"/>
          </p:cNvSpPr>
          <p:nvPr>
            <p:ph type="subTitle" idx="13"/>
          </p:nvPr>
        </p:nvSpPr>
        <p:spPr>
          <a:xfrm>
            <a:off x="1111664" y="3809766"/>
            <a:ext cx="1984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MA" sz="2000" b="1" u="sng" dirty="0">
                <a:latin typeface="18 Khebrat Musamim" pitchFamily="50" charset="0"/>
                <a:cs typeface="18 Khebrat Musamim" pitchFamily="50" charset="0"/>
              </a:rPr>
              <a:t>الالتزام</a:t>
            </a:r>
            <a:endParaRPr dirty="0">
              <a:latin typeface="18 Khebrat Musamim" pitchFamily="50" charset="0"/>
              <a:cs typeface="18 Khebrat Musamim" pitchFamily="50" charset="0"/>
            </a:endParaRPr>
          </a:p>
        </p:txBody>
      </p:sp>
      <p:sp>
        <p:nvSpPr>
          <p:cNvPr id="1581" name="Google Shape;1581;p44"/>
          <p:cNvSpPr txBox="1">
            <a:spLocks noGrp="1"/>
          </p:cNvSpPr>
          <p:nvPr>
            <p:ph type="subTitle" idx="14"/>
          </p:nvPr>
        </p:nvSpPr>
        <p:spPr>
          <a:xfrm>
            <a:off x="3582900" y="3809766"/>
            <a:ext cx="1984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MA" sz="2000" b="1" u="sng" dirty="0">
                <a:latin typeface="18 Khebrat Musamim" pitchFamily="50" charset="0"/>
                <a:cs typeface="18 Khebrat Musamim" pitchFamily="50" charset="0"/>
              </a:rPr>
              <a:t>الكرامة</a:t>
            </a:r>
            <a:endParaRPr dirty="0">
              <a:latin typeface="18 Khebrat Musamim" pitchFamily="50" charset="0"/>
              <a:cs typeface="18 Khebrat Musamim" pitchFamily="50" charset="0"/>
            </a:endParaRPr>
          </a:p>
        </p:txBody>
      </p:sp>
      <p:sp>
        <p:nvSpPr>
          <p:cNvPr id="1582" name="Google Shape;1582;p44"/>
          <p:cNvSpPr txBox="1">
            <a:spLocks noGrp="1"/>
          </p:cNvSpPr>
          <p:nvPr>
            <p:ph type="subTitle" idx="15"/>
          </p:nvPr>
        </p:nvSpPr>
        <p:spPr>
          <a:xfrm>
            <a:off x="6052745" y="3809766"/>
            <a:ext cx="1984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MA" sz="2000" b="1" u="sng" dirty="0">
                <a:latin typeface="18 Khebrat Musamim" pitchFamily="50" charset="0"/>
                <a:cs typeface="18 Khebrat Musamim" pitchFamily="50" charset="0"/>
              </a:rPr>
              <a:t>الثقة</a:t>
            </a:r>
            <a:endParaRPr dirty="0">
              <a:latin typeface="18 Khebrat Musamim" pitchFamily="50" charset="0"/>
              <a:cs typeface="18 Khebrat Musamim" pitchFamily="50" charset="0"/>
            </a:endParaRPr>
          </a:p>
        </p:txBody>
      </p:sp>
      <p:grpSp>
        <p:nvGrpSpPr>
          <p:cNvPr id="1583" name="Google Shape;1583;p44"/>
          <p:cNvGrpSpPr/>
          <p:nvPr/>
        </p:nvGrpSpPr>
        <p:grpSpPr>
          <a:xfrm>
            <a:off x="1755508" y="1249265"/>
            <a:ext cx="822788" cy="639057"/>
            <a:chOff x="1755500" y="1249214"/>
            <a:chExt cx="942483" cy="736581"/>
          </a:xfrm>
        </p:grpSpPr>
        <p:grpSp>
          <p:nvGrpSpPr>
            <p:cNvPr id="1584" name="Google Shape;1584;p44"/>
            <p:cNvGrpSpPr/>
            <p:nvPr/>
          </p:nvGrpSpPr>
          <p:grpSpPr>
            <a:xfrm>
              <a:off x="2053933" y="1339814"/>
              <a:ext cx="625821" cy="645981"/>
              <a:chOff x="5459850" y="3425550"/>
              <a:chExt cx="304225" cy="314025"/>
            </a:xfrm>
          </p:grpSpPr>
          <p:sp>
            <p:nvSpPr>
              <p:cNvPr id="1585" name="Google Shape;1585;p44"/>
              <p:cNvSpPr/>
              <p:nvPr/>
            </p:nvSpPr>
            <p:spPr>
              <a:xfrm>
                <a:off x="5459850" y="3425550"/>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4"/>
              <p:cNvSpPr/>
              <p:nvPr/>
            </p:nvSpPr>
            <p:spPr>
              <a:xfrm>
                <a:off x="5459850" y="346355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4"/>
              <p:cNvSpPr/>
              <p:nvPr/>
            </p:nvSpPr>
            <p:spPr>
              <a:xfrm>
                <a:off x="5459850" y="3501575"/>
                <a:ext cx="304225" cy="9850"/>
              </a:xfrm>
              <a:custGeom>
                <a:avLst/>
                <a:gdLst/>
                <a:ahLst/>
                <a:cxnLst/>
                <a:rect l="l" t="t" r="r" b="b"/>
                <a:pathLst>
                  <a:path w="12169" h="394"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4"/>
              <p:cNvSpPr/>
              <p:nvPr/>
            </p:nvSpPr>
            <p:spPr>
              <a:xfrm>
                <a:off x="5459850" y="35395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4"/>
              <p:cNvSpPr/>
              <p:nvPr/>
            </p:nvSpPr>
            <p:spPr>
              <a:xfrm>
                <a:off x="5459850" y="3577625"/>
                <a:ext cx="304225" cy="9825"/>
              </a:xfrm>
              <a:custGeom>
                <a:avLst/>
                <a:gdLst/>
                <a:ahLst/>
                <a:cxnLst/>
                <a:rect l="l" t="t" r="r" b="b"/>
                <a:pathLst>
                  <a:path w="12169" h="393"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4"/>
              <p:cNvSpPr/>
              <p:nvPr/>
            </p:nvSpPr>
            <p:spPr>
              <a:xfrm>
                <a:off x="5459850" y="3615650"/>
                <a:ext cx="304225" cy="9850"/>
              </a:xfrm>
              <a:custGeom>
                <a:avLst/>
                <a:gdLst/>
                <a:ahLst/>
                <a:cxnLst/>
                <a:rect l="l" t="t" r="r" b="b"/>
                <a:pathLst>
                  <a:path w="12169" h="394" extrusionOk="0">
                    <a:moveTo>
                      <a:pt x="1" y="0"/>
                    </a:moveTo>
                    <a:lnTo>
                      <a:pt x="1" y="394"/>
                    </a:lnTo>
                    <a:lnTo>
                      <a:pt x="12168" y="394"/>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4"/>
              <p:cNvSpPr/>
              <p:nvPr/>
            </p:nvSpPr>
            <p:spPr>
              <a:xfrm>
                <a:off x="5459850" y="3653675"/>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4"/>
              <p:cNvSpPr/>
              <p:nvPr/>
            </p:nvSpPr>
            <p:spPr>
              <a:xfrm>
                <a:off x="5459850" y="369170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4"/>
              <p:cNvSpPr/>
              <p:nvPr/>
            </p:nvSpPr>
            <p:spPr>
              <a:xfrm>
                <a:off x="5459850" y="37296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4" name="Google Shape;1594;p44"/>
            <p:cNvSpPr/>
            <p:nvPr/>
          </p:nvSpPr>
          <p:spPr>
            <a:xfrm>
              <a:off x="1755500" y="1249214"/>
              <a:ext cx="693300" cy="691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4"/>
            <p:cNvSpPr/>
            <p:nvPr/>
          </p:nvSpPr>
          <p:spPr>
            <a:xfrm>
              <a:off x="2342210" y="1298075"/>
              <a:ext cx="355773" cy="105852"/>
            </a:xfrm>
            <a:custGeom>
              <a:avLst/>
              <a:gdLst/>
              <a:ahLst/>
              <a:cxnLst/>
              <a:rect l="l" t="t" r="r" b="b"/>
              <a:pathLst>
                <a:path w="5418" h="1612" extrusionOk="0">
                  <a:moveTo>
                    <a:pt x="804" y="0"/>
                  </a:moveTo>
                  <a:cubicBezTo>
                    <a:pt x="359" y="0"/>
                    <a:pt x="1" y="361"/>
                    <a:pt x="1" y="806"/>
                  </a:cubicBezTo>
                  <a:cubicBezTo>
                    <a:pt x="1" y="1252"/>
                    <a:pt x="359" y="1611"/>
                    <a:pt x="804" y="1611"/>
                  </a:cubicBezTo>
                  <a:lnTo>
                    <a:pt x="4612" y="1611"/>
                  </a:lnTo>
                  <a:cubicBezTo>
                    <a:pt x="5057" y="1611"/>
                    <a:pt x="5418" y="1252"/>
                    <a:pt x="5418" y="806"/>
                  </a:cubicBezTo>
                  <a:cubicBezTo>
                    <a:pt x="5418" y="361"/>
                    <a:pt x="5057" y="0"/>
                    <a:pt x="4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44"/>
          <p:cNvGrpSpPr/>
          <p:nvPr/>
        </p:nvGrpSpPr>
        <p:grpSpPr>
          <a:xfrm>
            <a:off x="4166617" y="1249279"/>
            <a:ext cx="826380" cy="639057"/>
            <a:chOff x="1755500" y="1249214"/>
            <a:chExt cx="942066" cy="736581"/>
          </a:xfrm>
        </p:grpSpPr>
        <p:grpSp>
          <p:nvGrpSpPr>
            <p:cNvPr id="1597" name="Google Shape;1597;p44"/>
            <p:cNvGrpSpPr/>
            <p:nvPr/>
          </p:nvGrpSpPr>
          <p:grpSpPr>
            <a:xfrm>
              <a:off x="2053933" y="1339814"/>
              <a:ext cx="625821" cy="645981"/>
              <a:chOff x="5459850" y="3425550"/>
              <a:chExt cx="304225" cy="314025"/>
            </a:xfrm>
          </p:grpSpPr>
          <p:sp>
            <p:nvSpPr>
              <p:cNvPr id="1598" name="Google Shape;1598;p44"/>
              <p:cNvSpPr/>
              <p:nvPr/>
            </p:nvSpPr>
            <p:spPr>
              <a:xfrm>
                <a:off x="5459850" y="3425550"/>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4"/>
              <p:cNvSpPr/>
              <p:nvPr/>
            </p:nvSpPr>
            <p:spPr>
              <a:xfrm>
                <a:off x="5459850" y="346355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4"/>
              <p:cNvSpPr/>
              <p:nvPr/>
            </p:nvSpPr>
            <p:spPr>
              <a:xfrm>
                <a:off x="5459850" y="3501575"/>
                <a:ext cx="304225" cy="9850"/>
              </a:xfrm>
              <a:custGeom>
                <a:avLst/>
                <a:gdLst/>
                <a:ahLst/>
                <a:cxnLst/>
                <a:rect l="l" t="t" r="r" b="b"/>
                <a:pathLst>
                  <a:path w="12169" h="394"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4"/>
              <p:cNvSpPr/>
              <p:nvPr/>
            </p:nvSpPr>
            <p:spPr>
              <a:xfrm>
                <a:off x="5459850" y="35395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4"/>
              <p:cNvSpPr/>
              <p:nvPr/>
            </p:nvSpPr>
            <p:spPr>
              <a:xfrm>
                <a:off x="5459850" y="3577625"/>
                <a:ext cx="304225" cy="9825"/>
              </a:xfrm>
              <a:custGeom>
                <a:avLst/>
                <a:gdLst/>
                <a:ahLst/>
                <a:cxnLst/>
                <a:rect l="l" t="t" r="r" b="b"/>
                <a:pathLst>
                  <a:path w="12169" h="393"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4"/>
              <p:cNvSpPr/>
              <p:nvPr/>
            </p:nvSpPr>
            <p:spPr>
              <a:xfrm>
                <a:off x="5459850" y="3615650"/>
                <a:ext cx="304225" cy="9850"/>
              </a:xfrm>
              <a:custGeom>
                <a:avLst/>
                <a:gdLst/>
                <a:ahLst/>
                <a:cxnLst/>
                <a:rect l="l" t="t" r="r" b="b"/>
                <a:pathLst>
                  <a:path w="12169" h="394" extrusionOk="0">
                    <a:moveTo>
                      <a:pt x="1" y="0"/>
                    </a:moveTo>
                    <a:lnTo>
                      <a:pt x="1" y="394"/>
                    </a:lnTo>
                    <a:lnTo>
                      <a:pt x="12168" y="394"/>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4"/>
              <p:cNvSpPr/>
              <p:nvPr/>
            </p:nvSpPr>
            <p:spPr>
              <a:xfrm>
                <a:off x="5459850" y="3653675"/>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4"/>
              <p:cNvSpPr/>
              <p:nvPr/>
            </p:nvSpPr>
            <p:spPr>
              <a:xfrm>
                <a:off x="5459850" y="369170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4"/>
              <p:cNvSpPr/>
              <p:nvPr/>
            </p:nvSpPr>
            <p:spPr>
              <a:xfrm>
                <a:off x="5459850" y="37296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44"/>
            <p:cNvSpPr/>
            <p:nvPr/>
          </p:nvSpPr>
          <p:spPr>
            <a:xfrm>
              <a:off x="1755500" y="1249214"/>
              <a:ext cx="693300" cy="691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4"/>
            <p:cNvSpPr/>
            <p:nvPr/>
          </p:nvSpPr>
          <p:spPr>
            <a:xfrm>
              <a:off x="2341792" y="1298075"/>
              <a:ext cx="355773" cy="105852"/>
            </a:xfrm>
            <a:custGeom>
              <a:avLst/>
              <a:gdLst/>
              <a:ahLst/>
              <a:cxnLst/>
              <a:rect l="l" t="t" r="r" b="b"/>
              <a:pathLst>
                <a:path w="5418" h="1612" extrusionOk="0">
                  <a:moveTo>
                    <a:pt x="804" y="0"/>
                  </a:moveTo>
                  <a:cubicBezTo>
                    <a:pt x="359" y="0"/>
                    <a:pt x="1" y="361"/>
                    <a:pt x="1" y="806"/>
                  </a:cubicBezTo>
                  <a:cubicBezTo>
                    <a:pt x="1" y="1252"/>
                    <a:pt x="359" y="1611"/>
                    <a:pt x="804" y="1611"/>
                  </a:cubicBezTo>
                  <a:lnTo>
                    <a:pt x="4612" y="1611"/>
                  </a:lnTo>
                  <a:cubicBezTo>
                    <a:pt x="5057" y="1611"/>
                    <a:pt x="5418" y="1252"/>
                    <a:pt x="5418" y="806"/>
                  </a:cubicBezTo>
                  <a:cubicBezTo>
                    <a:pt x="5418" y="361"/>
                    <a:pt x="5057" y="0"/>
                    <a:pt x="4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44"/>
          <p:cNvGrpSpPr/>
          <p:nvPr/>
        </p:nvGrpSpPr>
        <p:grpSpPr>
          <a:xfrm>
            <a:off x="6581613" y="1249290"/>
            <a:ext cx="826380" cy="639057"/>
            <a:chOff x="1755500" y="1249214"/>
            <a:chExt cx="942066" cy="736581"/>
          </a:xfrm>
        </p:grpSpPr>
        <p:grpSp>
          <p:nvGrpSpPr>
            <p:cNvPr id="1610" name="Google Shape;1610;p44"/>
            <p:cNvGrpSpPr/>
            <p:nvPr/>
          </p:nvGrpSpPr>
          <p:grpSpPr>
            <a:xfrm>
              <a:off x="2053933" y="1339814"/>
              <a:ext cx="625821" cy="645981"/>
              <a:chOff x="5459850" y="3425550"/>
              <a:chExt cx="304225" cy="314025"/>
            </a:xfrm>
          </p:grpSpPr>
          <p:sp>
            <p:nvSpPr>
              <p:cNvPr id="1611" name="Google Shape;1611;p44"/>
              <p:cNvSpPr/>
              <p:nvPr/>
            </p:nvSpPr>
            <p:spPr>
              <a:xfrm>
                <a:off x="5459850" y="3425550"/>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4"/>
              <p:cNvSpPr/>
              <p:nvPr/>
            </p:nvSpPr>
            <p:spPr>
              <a:xfrm>
                <a:off x="5459850" y="346355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4"/>
              <p:cNvSpPr/>
              <p:nvPr/>
            </p:nvSpPr>
            <p:spPr>
              <a:xfrm>
                <a:off x="5459850" y="3501575"/>
                <a:ext cx="304225" cy="9850"/>
              </a:xfrm>
              <a:custGeom>
                <a:avLst/>
                <a:gdLst/>
                <a:ahLst/>
                <a:cxnLst/>
                <a:rect l="l" t="t" r="r" b="b"/>
                <a:pathLst>
                  <a:path w="12169" h="394"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4"/>
              <p:cNvSpPr/>
              <p:nvPr/>
            </p:nvSpPr>
            <p:spPr>
              <a:xfrm>
                <a:off x="5459850" y="35395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4"/>
              <p:cNvSpPr/>
              <p:nvPr/>
            </p:nvSpPr>
            <p:spPr>
              <a:xfrm>
                <a:off x="5459850" y="3577625"/>
                <a:ext cx="304225" cy="9825"/>
              </a:xfrm>
              <a:custGeom>
                <a:avLst/>
                <a:gdLst/>
                <a:ahLst/>
                <a:cxnLst/>
                <a:rect l="l" t="t" r="r" b="b"/>
                <a:pathLst>
                  <a:path w="12169" h="393"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4"/>
              <p:cNvSpPr/>
              <p:nvPr/>
            </p:nvSpPr>
            <p:spPr>
              <a:xfrm>
                <a:off x="5459850" y="3615650"/>
                <a:ext cx="304225" cy="9850"/>
              </a:xfrm>
              <a:custGeom>
                <a:avLst/>
                <a:gdLst/>
                <a:ahLst/>
                <a:cxnLst/>
                <a:rect l="l" t="t" r="r" b="b"/>
                <a:pathLst>
                  <a:path w="12169" h="394" extrusionOk="0">
                    <a:moveTo>
                      <a:pt x="1" y="0"/>
                    </a:moveTo>
                    <a:lnTo>
                      <a:pt x="1" y="394"/>
                    </a:lnTo>
                    <a:lnTo>
                      <a:pt x="12168" y="394"/>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4"/>
              <p:cNvSpPr/>
              <p:nvPr/>
            </p:nvSpPr>
            <p:spPr>
              <a:xfrm>
                <a:off x="5459850" y="3653675"/>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4"/>
              <p:cNvSpPr/>
              <p:nvPr/>
            </p:nvSpPr>
            <p:spPr>
              <a:xfrm>
                <a:off x="5459850" y="369170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4"/>
              <p:cNvSpPr/>
              <p:nvPr/>
            </p:nvSpPr>
            <p:spPr>
              <a:xfrm>
                <a:off x="5459850" y="37296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44"/>
            <p:cNvSpPr/>
            <p:nvPr/>
          </p:nvSpPr>
          <p:spPr>
            <a:xfrm>
              <a:off x="1755500" y="1249214"/>
              <a:ext cx="693300" cy="691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4"/>
            <p:cNvSpPr/>
            <p:nvPr/>
          </p:nvSpPr>
          <p:spPr>
            <a:xfrm>
              <a:off x="2341792" y="1298075"/>
              <a:ext cx="355773" cy="105852"/>
            </a:xfrm>
            <a:custGeom>
              <a:avLst/>
              <a:gdLst/>
              <a:ahLst/>
              <a:cxnLst/>
              <a:rect l="l" t="t" r="r" b="b"/>
              <a:pathLst>
                <a:path w="5418" h="1612" extrusionOk="0">
                  <a:moveTo>
                    <a:pt x="804" y="0"/>
                  </a:moveTo>
                  <a:cubicBezTo>
                    <a:pt x="359" y="0"/>
                    <a:pt x="1" y="361"/>
                    <a:pt x="1" y="806"/>
                  </a:cubicBezTo>
                  <a:cubicBezTo>
                    <a:pt x="1" y="1252"/>
                    <a:pt x="359" y="1611"/>
                    <a:pt x="804" y="1611"/>
                  </a:cubicBezTo>
                  <a:lnTo>
                    <a:pt x="4612" y="1611"/>
                  </a:lnTo>
                  <a:cubicBezTo>
                    <a:pt x="5057" y="1611"/>
                    <a:pt x="5418" y="1252"/>
                    <a:pt x="5418" y="806"/>
                  </a:cubicBezTo>
                  <a:cubicBezTo>
                    <a:pt x="5418" y="361"/>
                    <a:pt x="5057" y="0"/>
                    <a:pt x="4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4"/>
          <p:cNvGrpSpPr/>
          <p:nvPr/>
        </p:nvGrpSpPr>
        <p:grpSpPr>
          <a:xfrm>
            <a:off x="1755522" y="3008187"/>
            <a:ext cx="826807" cy="649222"/>
            <a:chOff x="1755500" y="1249214"/>
            <a:chExt cx="942016" cy="736581"/>
          </a:xfrm>
        </p:grpSpPr>
        <p:grpSp>
          <p:nvGrpSpPr>
            <p:cNvPr id="1623" name="Google Shape;1623;p44"/>
            <p:cNvGrpSpPr/>
            <p:nvPr/>
          </p:nvGrpSpPr>
          <p:grpSpPr>
            <a:xfrm>
              <a:off x="2053933" y="1339814"/>
              <a:ext cx="625821" cy="645981"/>
              <a:chOff x="5459850" y="3425550"/>
              <a:chExt cx="304225" cy="314025"/>
            </a:xfrm>
          </p:grpSpPr>
          <p:sp>
            <p:nvSpPr>
              <p:cNvPr id="1624" name="Google Shape;1624;p44"/>
              <p:cNvSpPr/>
              <p:nvPr/>
            </p:nvSpPr>
            <p:spPr>
              <a:xfrm>
                <a:off x="5459850" y="3425550"/>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4"/>
              <p:cNvSpPr/>
              <p:nvPr/>
            </p:nvSpPr>
            <p:spPr>
              <a:xfrm>
                <a:off x="5459850" y="346355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4"/>
              <p:cNvSpPr/>
              <p:nvPr/>
            </p:nvSpPr>
            <p:spPr>
              <a:xfrm>
                <a:off x="5459850" y="3501575"/>
                <a:ext cx="304225" cy="9850"/>
              </a:xfrm>
              <a:custGeom>
                <a:avLst/>
                <a:gdLst/>
                <a:ahLst/>
                <a:cxnLst/>
                <a:rect l="l" t="t" r="r" b="b"/>
                <a:pathLst>
                  <a:path w="12169" h="394"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4"/>
              <p:cNvSpPr/>
              <p:nvPr/>
            </p:nvSpPr>
            <p:spPr>
              <a:xfrm>
                <a:off x="5459850" y="35395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4"/>
              <p:cNvSpPr/>
              <p:nvPr/>
            </p:nvSpPr>
            <p:spPr>
              <a:xfrm>
                <a:off x="5459850" y="3577625"/>
                <a:ext cx="304225" cy="9825"/>
              </a:xfrm>
              <a:custGeom>
                <a:avLst/>
                <a:gdLst/>
                <a:ahLst/>
                <a:cxnLst/>
                <a:rect l="l" t="t" r="r" b="b"/>
                <a:pathLst>
                  <a:path w="12169" h="393"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4"/>
              <p:cNvSpPr/>
              <p:nvPr/>
            </p:nvSpPr>
            <p:spPr>
              <a:xfrm>
                <a:off x="5459850" y="3615650"/>
                <a:ext cx="304225" cy="9850"/>
              </a:xfrm>
              <a:custGeom>
                <a:avLst/>
                <a:gdLst/>
                <a:ahLst/>
                <a:cxnLst/>
                <a:rect l="l" t="t" r="r" b="b"/>
                <a:pathLst>
                  <a:path w="12169" h="394" extrusionOk="0">
                    <a:moveTo>
                      <a:pt x="1" y="0"/>
                    </a:moveTo>
                    <a:lnTo>
                      <a:pt x="1" y="394"/>
                    </a:lnTo>
                    <a:lnTo>
                      <a:pt x="12168" y="394"/>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4"/>
              <p:cNvSpPr/>
              <p:nvPr/>
            </p:nvSpPr>
            <p:spPr>
              <a:xfrm>
                <a:off x="5459850" y="3653675"/>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4"/>
              <p:cNvSpPr/>
              <p:nvPr/>
            </p:nvSpPr>
            <p:spPr>
              <a:xfrm>
                <a:off x="5459850" y="369170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4"/>
              <p:cNvSpPr/>
              <p:nvPr/>
            </p:nvSpPr>
            <p:spPr>
              <a:xfrm>
                <a:off x="5459850" y="37296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3" name="Google Shape;1633;p44"/>
            <p:cNvSpPr/>
            <p:nvPr/>
          </p:nvSpPr>
          <p:spPr>
            <a:xfrm>
              <a:off x="1755500" y="1249214"/>
              <a:ext cx="693300" cy="691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4"/>
            <p:cNvSpPr/>
            <p:nvPr/>
          </p:nvSpPr>
          <p:spPr>
            <a:xfrm>
              <a:off x="2341743" y="1298075"/>
              <a:ext cx="355773" cy="105852"/>
            </a:xfrm>
            <a:custGeom>
              <a:avLst/>
              <a:gdLst/>
              <a:ahLst/>
              <a:cxnLst/>
              <a:rect l="l" t="t" r="r" b="b"/>
              <a:pathLst>
                <a:path w="5418" h="1612" extrusionOk="0">
                  <a:moveTo>
                    <a:pt x="804" y="0"/>
                  </a:moveTo>
                  <a:cubicBezTo>
                    <a:pt x="359" y="0"/>
                    <a:pt x="1" y="361"/>
                    <a:pt x="1" y="806"/>
                  </a:cubicBezTo>
                  <a:cubicBezTo>
                    <a:pt x="1" y="1252"/>
                    <a:pt x="359" y="1611"/>
                    <a:pt x="804" y="1611"/>
                  </a:cubicBezTo>
                  <a:lnTo>
                    <a:pt x="4612" y="1611"/>
                  </a:lnTo>
                  <a:cubicBezTo>
                    <a:pt x="5057" y="1611"/>
                    <a:pt x="5418" y="1252"/>
                    <a:pt x="5418" y="806"/>
                  </a:cubicBezTo>
                  <a:cubicBezTo>
                    <a:pt x="5418" y="361"/>
                    <a:pt x="5057" y="0"/>
                    <a:pt x="4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44"/>
          <p:cNvGrpSpPr/>
          <p:nvPr/>
        </p:nvGrpSpPr>
        <p:grpSpPr>
          <a:xfrm>
            <a:off x="4166388" y="3008187"/>
            <a:ext cx="826807" cy="649222"/>
            <a:chOff x="1755500" y="1249214"/>
            <a:chExt cx="942016" cy="736581"/>
          </a:xfrm>
        </p:grpSpPr>
        <p:grpSp>
          <p:nvGrpSpPr>
            <p:cNvPr id="1636" name="Google Shape;1636;p44"/>
            <p:cNvGrpSpPr/>
            <p:nvPr/>
          </p:nvGrpSpPr>
          <p:grpSpPr>
            <a:xfrm>
              <a:off x="2053933" y="1339814"/>
              <a:ext cx="625821" cy="645981"/>
              <a:chOff x="5459850" y="3425550"/>
              <a:chExt cx="304225" cy="314025"/>
            </a:xfrm>
          </p:grpSpPr>
          <p:sp>
            <p:nvSpPr>
              <p:cNvPr id="1637" name="Google Shape;1637;p44"/>
              <p:cNvSpPr/>
              <p:nvPr/>
            </p:nvSpPr>
            <p:spPr>
              <a:xfrm>
                <a:off x="5459850" y="3425550"/>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4"/>
              <p:cNvSpPr/>
              <p:nvPr/>
            </p:nvSpPr>
            <p:spPr>
              <a:xfrm>
                <a:off x="5459850" y="346355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4"/>
              <p:cNvSpPr/>
              <p:nvPr/>
            </p:nvSpPr>
            <p:spPr>
              <a:xfrm>
                <a:off x="5459850" y="3501575"/>
                <a:ext cx="304225" cy="9850"/>
              </a:xfrm>
              <a:custGeom>
                <a:avLst/>
                <a:gdLst/>
                <a:ahLst/>
                <a:cxnLst/>
                <a:rect l="l" t="t" r="r" b="b"/>
                <a:pathLst>
                  <a:path w="12169" h="394"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4"/>
              <p:cNvSpPr/>
              <p:nvPr/>
            </p:nvSpPr>
            <p:spPr>
              <a:xfrm>
                <a:off x="5459850" y="35395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4"/>
              <p:cNvSpPr/>
              <p:nvPr/>
            </p:nvSpPr>
            <p:spPr>
              <a:xfrm>
                <a:off x="5459850" y="3577625"/>
                <a:ext cx="304225" cy="9825"/>
              </a:xfrm>
              <a:custGeom>
                <a:avLst/>
                <a:gdLst/>
                <a:ahLst/>
                <a:cxnLst/>
                <a:rect l="l" t="t" r="r" b="b"/>
                <a:pathLst>
                  <a:path w="12169" h="393"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4"/>
              <p:cNvSpPr/>
              <p:nvPr/>
            </p:nvSpPr>
            <p:spPr>
              <a:xfrm>
                <a:off x="5459850" y="3615650"/>
                <a:ext cx="304225" cy="9850"/>
              </a:xfrm>
              <a:custGeom>
                <a:avLst/>
                <a:gdLst/>
                <a:ahLst/>
                <a:cxnLst/>
                <a:rect l="l" t="t" r="r" b="b"/>
                <a:pathLst>
                  <a:path w="12169" h="394" extrusionOk="0">
                    <a:moveTo>
                      <a:pt x="1" y="0"/>
                    </a:moveTo>
                    <a:lnTo>
                      <a:pt x="1" y="394"/>
                    </a:lnTo>
                    <a:lnTo>
                      <a:pt x="12168" y="394"/>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4"/>
              <p:cNvSpPr/>
              <p:nvPr/>
            </p:nvSpPr>
            <p:spPr>
              <a:xfrm>
                <a:off x="5459850" y="3653675"/>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4"/>
              <p:cNvSpPr/>
              <p:nvPr/>
            </p:nvSpPr>
            <p:spPr>
              <a:xfrm>
                <a:off x="5459850" y="369170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4"/>
              <p:cNvSpPr/>
              <p:nvPr/>
            </p:nvSpPr>
            <p:spPr>
              <a:xfrm>
                <a:off x="5459850" y="37296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6" name="Google Shape;1646;p44"/>
            <p:cNvSpPr/>
            <p:nvPr/>
          </p:nvSpPr>
          <p:spPr>
            <a:xfrm>
              <a:off x="1755500" y="1249214"/>
              <a:ext cx="693300" cy="691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4"/>
            <p:cNvSpPr/>
            <p:nvPr/>
          </p:nvSpPr>
          <p:spPr>
            <a:xfrm>
              <a:off x="2341743" y="1298075"/>
              <a:ext cx="355773" cy="105852"/>
            </a:xfrm>
            <a:custGeom>
              <a:avLst/>
              <a:gdLst/>
              <a:ahLst/>
              <a:cxnLst/>
              <a:rect l="l" t="t" r="r" b="b"/>
              <a:pathLst>
                <a:path w="5418" h="1612" extrusionOk="0">
                  <a:moveTo>
                    <a:pt x="804" y="0"/>
                  </a:moveTo>
                  <a:cubicBezTo>
                    <a:pt x="359" y="0"/>
                    <a:pt x="1" y="361"/>
                    <a:pt x="1" y="806"/>
                  </a:cubicBezTo>
                  <a:cubicBezTo>
                    <a:pt x="1" y="1252"/>
                    <a:pt x="359" y="1611"/>
                    <a:pt x="804" y="1611"/>
                  </a:cubicBezTo>
                  <a:lnTo>
                    <a:pt x="4612" y="1611"/>
                  </a:lnTo>
                  <a:cubicBezTo>
                    <a:pt x="5057" y="1611"/>
                    <a:pt x="5418" y="1252"/>
                    <a:pt x="5418" y="806"/>
                  </a:cubicBezTo>
                  <a:cubicBezTo>
                    <a:pt x="5418" y="361"/>
                    <a:pt x="5057" y="0"/>
                    <a:pt x="4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44"/>
          <p:cNvGrpSpPr/>
          <p:nvPr/>
        </p:nvGrpSpPr>
        <p:grpSpPr>
          <a:xfrm>
            <a:off x="6577255" y="3008198"/>
            <a:ext cx="826807" cy="649222"/>
            <a:chOff x="1755500" y="1249214"/>
            <a:chExt cx="942016" cy="736581"/>
          </a:xfrm>
        </p:grpSpPr>
        <p:grpSp>
          <p:nvGrpSpPr>
            <p:cNvPr id="1649" name="Google Shape;1649;p44"/>
            <p:cNvGrpSpPr/>
            <p:nvPr/>
          </p:nvGrpSpPr>
          <p:grpSpPr>
            <a:xfrm>
              <a:off x="2053933" y="1339814"/>
              <a:ext cx="625821" cy="645981"/>
              <a:chOff x="5459850" y="3425550"/>
              <a:chExt cx="304225" cy="314025"/>
            </a:xfrm>
          </p:grpSpPr>
          <p:sp>
            <p:nvSpPr>
              <p:cNvPr id="1650" name="Google Shape;1650;p44"/>
              <p:cNvSpPr/>
              <p:nvPr/>
            </p:nvSpPr>
            <p:spPr>
              <a:xfrm>
                <a:off x="5459850" y="3425550"/>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4"/>
              <p:cNvSpPr/>
              <p:nvPr/>
            </p:nvSpPr>
            <p:spPr>
              <a:xfrm>
                <a:off x="5459850" y="346355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4"/>
              <p:cNvSpPr/>
              <p:nvPr/>
            </p:nvSpPr>
            <p:spPr>
              <a:xfrm>
                <a:off x="5459850" y="3501575"/>
                <a:ext cx="304225" cy="9850"/>
              </a:xfrm>
              <a:custGeom>
                <a:avLst/>
                <a:gdLst/>
                <a:ahLst/>
                <a:cxnLst/>
                <a:rect l="l" t="t" r="r" b="b"/>
                <a:pathLst>
                  <a:path w="12169" h="394"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4"/>
              <p:cNvSpPr/>
              <p:nvPr/>
            </p:nvSpPr>
            <p:spPr>
              <a:xfrm>
                <a:off x="5459850" y="35395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4"/>
              <p:cNvSpPr/>
              <p:nvPr/>
            </p:nvSpPr>
            <p:spPr>
              <a:xfrm>
                <a:off x="5459850" y="3577625"/>
                <a:ext cx="304225" cy="9825"/>
              </a:xfrm>
              <a:custGeom>
                <a:avLst/>
                <a:gdLst/>
                <a:ahLst/>
                <a:cxnLst/>
                <a:rect l="l" t="t" r="r" b="b"/>
                <a:pathLst>
                  <a:path w="12169" h="393" extrusionOk="0">
                    <a:moveTo>
                      <a:pt x="1" y="1"/>
                    </a:moveTo>
                    <a:lnTo>
                      <a:pt x="1" y="393"/>
                    </a:lnTo>
                    <a:lnTo>
                      <a:pt x="12168" y="393"/>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5459850" y="3615650"/>
                <a:ext cx="304225" cy="9850"/>
              </a:xfrm>
              <a:custGeom>
                <a:avLst/>
                <a:gdLst/>
                <a:ahLst/>
                <a:cxnLst/>
                <a:rect l="l" t="t" r="r" b="b"/>
                <a:pathLst>
                  <a:path w="12169" h="394" extrusionOk="0">
                    <a:moveTo>
                      <a:pt x="1" y="0"/>
                    </a:moveTo>
                    <a:lnTo>
                      <a:pt x="1" y="394"/>
                    </a:lnTo>
                    <a:lnTo>
                      <a:pt x="12168" y="394"/>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5459850" y="3653675"/>
                <a:ext cx="304225" cy="9825"/>
              </a:xfrm>
              <a:custGeom>
                <a:avLst/>
                <a:gdLst/>
                <a:ahLst/>
                <a:cxnLst/>
                <a:rect l="l" t="t" r="r" b="b"/>
                <a:pathLst>
                  <a:path w="12169" h="393"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5459850" y="3691700"/>
                <a:ext cx="304225" cy="9850"/>
              </a:xfrm>
              <a:custGeom>
                <a:avLst/>
                <a:gdLst/>
                <a:ahLst/>
                <a:cxnLst/>
                <a:rect l="l" t="t" r="r" b="b"/>
                <a:pathLst>
                  <a:path w="12169" h="394" extrusionOk="0">
                    <a:moveTo>
                      <a:pt x="1" y="0"/>
                    </a:moveTo>
                    <a:lnTo>
                      <a:pt x="1" y="393"/>
                    </a:lnTo>
                    <a:lnTo>
                      <a:pt x="12168" y="393"/>
                    </a:lnTo>
                    <a:lnTo>
                      <a:pt x="1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5459850" y="3729675"/>
                <a:ext cx="304225" cy="9900"/>
              </a:xfrm>
              <a:custGeom>
                <a:avLst/>
                <a:gdLst/>
                <a:ahLst/>
                <a:cxnLst/>
                <a:rect l="l" t="t" r="r" b="b"/>
                <a:pathLst>
                  <a:path w="12169" h="396" extrusionOk="0">
                    <a:moveTo>
                      <a:pt x="1" y="1"/>
                    </a:moveTo>
                    <a:lnTo>
                      <a:pt x="1" y="395"/>
                    </a:lnTo>
                    <a:lnTo>
                      <a:pt x="12168" y="395"/>
                    </a:lnTo>
                    <a:lnTo>
                      <a:pt x="12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9" name="Google Shape;1659;p44"/>
            <p:cNvSpPr/>
            <p:nvPr/>
          </p:nvSpPr>
          <p:spPr>
            <a:xfrm>
              <a:off x="1755500" y="1249214"/>
              <a:ext cx="693300" cy="691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2341743" y="1298075"/>
              <a:ext cx="355773" cy="105852"/>
            </a:xfrm>
            <a:custGeom>
              <a:avLst/>
              <a:gdLst/>
              <a:ahLst/>
              <a:cxnLst/>
              <a:rect l="l" t="t" r="r" b="b"/>
              <a:pathLst>
                <a:path w="5418" h="1612" extrusionOk="0">
                  <a:moveTo>
                    <a:pt x="804" y="0"/>
                  </a:moveTo>
                  <a:cubicBezTo>
                    <a:pt x="359" y="0"/>
                    <a:pt x="1" y="361"/>
                    <a:pt x="1" y="806"/>
                  </a:cubicBezTo>
                  <a:cubicBezTo>
                    <a:pt x="1" y="1252"/>
                    <a:pt x="359" y="1611"/>
                    <a:pt x="804" y="1611"/>
                  </a:cubicBezTo>
                  <a:lnTo>
                    <a:pt x="4612" y="1611"/>
                  </a:lnTo>
                  <a:cubicBezTo>
                    <a:pt x="5057" y="1611"/>
                    <a:pt x="5418" y="1252"/>
                    <a:pt x="5418" y="806"/>
                  </a:cubicBezTo>
                  <a:cubicBezTo>
                    <a:pt x="5418" y="361"/>
                    <a:pt x="5057" y="0"/>
                    <a:pt x="4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44"/>
          <p:cNvGrpSpPr/>
          <p:nvPr/>
        </p:nvGrpSpPr>
        <p:grpSpPr>
          <a:xfrm>
            <a:off x="1914253" y="3125128"/>
            <a:ext cx="318050" cy="365756"/>
            <a:chOff x="1930624" y="2144599"/>
            <a:chExt cx="366164" cy="424261"/>
          </a:xfrm>
        </p:grpSpPr>
        <p:sp>
          <p:nvSpPr>
            <p:cNvPr id="1683" name="Google Shape;1683;p44"/>
            <p:cNvSpPr/>
            <p:nvPr/>
          </p:nvSpPr>
          <p:spPr>
            <a:xfrm>
              <a:off x="2009415" y="2172993"/>
              <a:ext cx="146444" cy="39423"/>
            </a:xfrm>
            <a:custGeom>
              <a:avLst/>
              <a:gdLst/>
              <a:ahLst/>
              <a:cxnLst/>
              <a:rect l="l" t="t" r="r" b="b"/>
              <a:pathLst>
                <a:path w="2682" h="722" extrusionOk="0">
                  <a:moveTo>
                    <a:pt x="2453" y="228"/>
                  </a:moveTo>
                  <a:lnTo>
                    <a:pt x="2453" y="492"/>
                  </a:lnTo>
                  <a:lnTo>
                    <a:pt x="229" y="492"/>
                  </a:lnTo>
                  <a:lnTo>
                    <a:pt x="229" y="228"/>
                  </a:lnTo>
                  <a:close/>
                  <a:moveTo>
                    <a:pt x="115" y="1"/>
                  </a:moveTo>
                  <a:cubicBezTo>
                    <a:pt x="52" y="1"/>
                    <a:pt x="0" y="52"/>
                    <a:pt x="0" y="115"/>
                  </a:cubicBezTo>
                  <a:lnTo>
                    <a:pt x="0" y="607"/>
                  </a:lnTo>
                  <a:cubicBezTo>
                    <a:pt x="0" y="669"/>
                    <a:pt x="50" y="721"/>
                    <a:pt x="115" y="721"/>
                  </a:cubicBezTo>
                  <a:lnTo>
                    <a:pt x="2567" y="721"/>
                  </a:lnTo>
                  <a:cubicBezTo>
                    <a:pt x="2630" y="721"/>
                    <a:pt x="2682" y="670"/>
                    <a:pt x="2682" y="607"/>
                  </a:cubicBezTo>
                  <a:lnTo>
                    <a:pt x="2682" y="115"/>
                  </a:lnTo>
                  <a:cubicBezTo>
                    <a:pt x="2680" y="52"/>
                    <a:pt x="2630" y="1"/>
                    <a:pt x="2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4"/>
            <p:cNvSpPr/>
            <p:nvPr/>
          </p:nvSpPr>
          <p:spPr>
            <a:xfrm>
              <a:off x="2018588" y="2383922"/>
              <a:ext cx="77809" cy="12559"/>
            </a:xfrm>
            <a:custGeom>
              <a:avLst/>
              <a:gdLst/>
              <a:ahLst/>
              <a:cxnLst/>
              <a:rect l="l" t="t" r="r" b="b"/>
              <a:pathLst>
                <a:path w="1425" h="230" extrusionOk="0">
                  <a:moveTo>
                    <a:pt x="115" y="1"/>
                  </a:moveTo>
                  <a:cubicBezTo>
                    <a:pt x="53" y="1"/>
                    <a:pt x="1" y="51"/>
                    <a:pt x="1" y="115"/>
                  </a:cubicBezTo>
                  <a:cubicBezTo>
                    <a:pt x="1" y="177"/>
                    <a:pt x="52" y="229"/>
                    <a:pt x="115" y="229"/>
                  </a:cubicBezTo>
                  <a:lnTo>
                    <a:pt x="1310" y="229"/>
                  </a:lnTo>
                  <a:cubicBezTo>
                    <a:pt x="1373" y="229"/>
                    <a:pt x="1425" y="178"/>
                    <a:pt x="1425" y="115"/>
                  </a:cubicBezTo>
                  <a:cubicBezTo>
                    <a:pt x="1425" y="53"/>
                    <a:pt x="1374" y="1"/>
                    <a:pt x="1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1959181" y="2383813"/>
              <a:ext cx="45156" cy="12559"/>
            </a:xfrm>
            <a:custGeom>
              <a:avLst/>
              <a:gdLst/>
              <a:ahLst/>
              <a:cxnLst/>
              <a:rect l="l" t="t" r="r" b="b"/>
              <a:pathLst>
                <a:path w="827" h="230" extrusionOk="0">
                  <a:moveTo>
                    <a:pt x="115" y="1"/>
                  </a:moveTo>
                  <a:cubicBezTo>
                    <a:pt x="53" y="1"/>
                    <a:pt x="1" y="52"/>
                    <a:pt x="1" y="115"/>
                  </a:cubicBezTo>
                  <a:cubicBezTo>
                    <a:pt x="2" y="179"/>
                    <a:pt x="53" y="229"/>
                    <a:pt x="115" y="229"/>
                  </a:cubicBezTo>
                  <a:lnTo>
                    <a:pt x="713" y="229"/>
                  </a:lnTo>
                  <a:cubicBezTo>
                    <a:pt x="775" y="229"/>
                    <a:pt x="827" y="179"/>
                    <a:pt x="827" y="115"/>
                  </a:cubicBezTo>
                  <a:cubicBezTo>
                    <a:pt x="827" y="53"/>
                    <a:pt x="776" y="1"/>
                    <a:pt x="7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1967590" y="2435849"/>
              <a:ext cx="101342" cy="54329"/>
            </a:xfrm>
            <a:custGeom>
              <a:avLst/>
              <a:gdLst/>
              <a:ahLst/>
              <a:cxnLst/>
              <a:rect l="l" t="t" r="r" b="b"/>
              <a:pathLst>
                <a:path w="1856" h="995" extrusionOk="0">
                  <a:moveTo>
                    <a:pt x="985" y="0"/>
                  </a:moveTo>
                  <a:cubicBezTo>
                    <a:pt x="899" y="0"/>
                    <a:pt x="817" y="44"/>
                    <a:pt x="771" y="120"/>
                  </a:cubicBezTo>
                  <a:lnTo>
                    <a:pt x="659" y="303"/>
                  </a:lnTo>
                  <a:cubicBezTo>
                    <a:pt x="654" y="310"/>
                    <a:pt x="648" y="313"/>
                    <a:pt x="643" y="315"/>
                  </a:cubicBezTo>
                  <a:cubicBezTo>
                    <a:pt x="642" y="315"/>
                    <a:pt x="640" y="315"/>
                    <a:pt x="639" y="315"/>
                  </a:cubicBezTo>
                  <a:cubicBezTo>
                    <a:pt x="634" y="315"/>
                    <a:pt x="628" y="313"/>
                    <a:pt x="623" y="308"/>
                  </a:cubicBezTo>
                  <a:cubicBezTo>
                    <a:pt x="576" y="260"/>
                    <a:pt x="512" y="234"/>
                    <a:pt x="446" y="234"/>
                  </a:cubicBezTo>
                  <a:cubicBezTo>
                    <a:pt x="437" y="234"/>
                    <a:pt x="428" y="235"/>
                    <a:pt x="418" y="236"/>
                  </a:cubicBezTo>
                  <a:cubicBezTo>
                    <a:pt x="341" y="245"/>
                    <a:pt x="274" y="286"/>
                    <a:pt x="233" y="351"/>
                  </a:cubicBezTo>
                  <a:lnTo>
                    <a:pt x="35" y="666"/>
                  </a:lnTo>
                  <a:cubicBezTo>
                    <a:pt x="1" y="719"/>
                    <a:pt x="16" y="788"/>
                    <a:pt x="70" y="823"/>
                  </a:cubicBezTo>
                  <a:cubicBezTo>
                    <a:pt x="89" y="835"/>
                    <a:pt x="110" y="840"/>
                    <a:pt x="131" y="840"/>
                  </a:cubicBezTo>
                  <a:cubicBezTo>
                    <a:pt x="168" y="840"/>
                    <a:pt x="205" y="822"/>
                    <a:pt x="227" y="787"/>
                  </a:cubicBezTo>
                  <a:lnTo>
                    <a:pt x="426" y="474"/>
                  </a:lnTo>
                  <a:cubicBezTo>
                    <a:pt x="431" y="465"/>
                    <a:pt x="437" y="463"/>
                    <a:pt x="442" y="463"/>
                  </a:cubicBezTo>
                  <a:cubicBezTo>
                    <a:pt x="447" y="463"/>
                    <a:pt x="456" y="463"/>
                    <a:pt x="462" y="469"/>
                  </a:cubicBezTo>
                  <a:cubicBezTo>
                    <a:pt x="510" y="517"/>
                    <a:pt x="574" y="543"/>
                    <a:pt x="641" y="543"/>
                  </a:cubicBezTo>
                  <a:cubicBezTo>
                    <a:pt x="651" y="543"/>
                    <a:pt x="660" y="542"/>
                    <a:pt x="670" y="541"/>
                  </a:cubicBezTo>
                  <a:cubicBezTo>
                    <a:pt x="747" y="532"/>
                    <a:pt x="814" y="489"/>
                    <a:pt x="855" y="423"/>
                  </a:cubicBezTo>
                  <a:lnTo>
                    <a:pt x="966" y="240"/>
                  </a:lnTo>
                  <a:cubicBezTo>
                    <a:pt x="971" y="231"/>
                    <a:pt x="977" y="227"/>
                    <a:pt x="988" y="227"/>
                  </a:cubicBezTo>
                  <a:cubicBezTo>
                    <a:pt x="997" y="227"/>
                    <a:pt x="1005" y="232"/>
                    <a:pt x="1009" y="242"/>
                  </a:cubicBezTo>
                  <a:lnTo>
                    <a:pt x="1330" y="929"/>
                  </a:lnTo>
                  <a:cubicBezTo>
                    <a:pt x="1345" y="963"/>
                    <a:pt x="1377" y="986"/>
                    <a:pt x="1413" y="993"/>
                  </a:cubicBezTo>
                  <a:cubicBezTo>
                    <a:pt x="1419" y="994"/>
                    <a:pt x="1425" y="994"/>
                    <a:pt x="1433" y="994"/>
                  </a:cubicBezTo>
                  <a:cubicBezTo>
                    <a:pt x="1462" y="994"/>
                    <a:pt x="1491" y="983"/>
                    <a:pt x="1513" y="960"/>
                  </a:cubicBezTo>
                  <a:lnTo>
                    <a:pt x="1812" y="662"/>
                  </a:lnTo>
                  <a:cubicBezTo>
                    <a:pt x="1856" y="617"/>
                    <a:pt x="1856" y="544"/>
                    <a:pt x="1812" y="501"/>
                  </a:cubicBezTo>
                  <a:cubicBezTo>
                    <a:pt x="1790" y="478"/>
                    <a:pt x="1760" y="467"/>
                    <a:pt x="1731" y="467"/>
                  </a:cubicBezTo>
                  <a:cubicBezTo>
                    <a:pt x="1702" y="467"/>
                    <a:pt x="1673" y="478"/>
                    <a:pt x="1651" y="501"/>
                  </a:cubicBezTo>
                  <a:lnTo>
                    <a:pt x="1466" y="685"/>
                  </a:lnTo>
                  <a:lnTo>
                    <a:pt x="1214" y="144"/>
                  </a:lnTo>
                  <a:cubicBezTo>
                    <a:pt x="1175" y="60"/>
                    <a:pt x="1093" y="6"/>
                    <a:pt x="999" y="1"/>
                  </a:cubicBezTo>
                  <a:cubicBezTo>
                    <a:pt x="994" y="0"/>
                    <a:pt x="990" y="0"/>
                    <a:pt x="9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4"/>
            <p:cNvSpPr/>
            <p:nvPr/>
          </p:nvSpPr>
          <p:spPr>
            <a:xfrm>
              <a:off x="2018534" y="2357112"/>
              <a:ext cx="111280" cy="12504"/>
            </a:xfrm>
            <a:custGeom>
              <a:avLst/>
              <a:gdLst/>
              <a:ahLst/>
              <a:cxnLst/>
              <a:rect l="l" t="t" r="r" b="b"/>
              <a:pathLst>
                <a:path w="2038" h="229" extrusionOk="0">
                  <a:moveTo>
                    <a:pt x="115" y="0"/>
                  </a:moveTo>
                  <a:cubicBezTo>
                    <a:pt x="53" y="0"/>
                    <a:pt x="1" y="51"/>
                    <a:pt x="1" y="115"/>
                  </a:cubicBezTo>
                  <a:cubicBezTo>
                    <a:pt x="1" y="178"/>
                    <a:pt x="52" y="229"/>
                    <a:pt x="115" y="229"/>
                  </a:cubicBezTo>
                  <a:lnTo>
                    <a:pt x="1923" y="229"/>
                  </a:lnTo>
                  <a:cubicBezTo>
                    <a:pt x="1987" y="229"/>
                    <a:pt x="2038" y="177"/>
                    <a:pt x="2038" y="115"/>
                  </a:cubicBezTo>
                  <a:cubicBezTo>
                    <a:pt x="2038" y="52"/>
                    <a:pt x="1987" y="0"/>
                    <a:pt x="1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1959181" y="2357112"/>
              <a:ext cx="45156" cy="12504"/>
            </a:xfrm>
            <a:custGeom>
              <a:avLst/>
              <a:gdLst/>
              <a:ahLst/>
              <a:cxnLst/>
              <a:rect l="l" t="t" r="r" b="b"/>
              <a:pathLst>
                <a:path w="827" h="229" extrusionOk="0">
                  <a:moveTo>
                    <a:pt x="115" y="0"/>
                  </a:moveTo>
                  <a:cubicBezTo>
                    <a:pt x="53" y="0"/>
                    <a:pt x="1" y="51"/>
                    <a:pt x="1" y="115"/>
                  </a:cubicBezTo>
                  <a:cubicBezTo>
                    <a:pt x="1" y="178"/>
                    <a:pt x="53" y="229"/>
                    <a:pt x="115" y="229"/>
                  </a:cubicBezTo>
                  <a:lnTo>
                    <a:pt x="713" y="229"/>
                  </a:lnTo>
                  <a:cubicBezTo>
                    <a:pt x="775" y="229"/>
                    <a:pt x="827" y="178"/>
                    <a:pt x="827" y="115"/>
                  </a:cubicBezTo>
                  <a:cubicBezTo>
                    <a:pt x="827" y="51"/>
                    <a:pt x="776" y="0"/>
                    <a:pt x="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1959181" y="2330302"/>
              <a:ext cx="45156" cy="12559"/>
            </a:xfrm>
            <a:custGeom>
              <a:avLst/>
              <a:gdLst/>
              <a:ahLst/>
              <a:cxnLst/>
              <a:rect l="l" t="t" r="r" b="b"/>
              <a:pathLst>
                <a:path w="827" h="230" extrusionOk="0">
                  <a:moveTo>
                    <a:pt x="115" y="1"/>
                  </a:moveTo>
                  <a:cubicBezTo>
                    <a:pt x="53" y="1"/>
                    <a:pt x="1" y="51"/>
                    <a:pt x="1" y="115"/>
                  </a:cubicBezTo>
                  <a:cubicBezTo>
                    <a:pt x="2" y="178"/>
                    <a:pt x="53" y="229"/>
                    <a:pt x="115" y="229"/>
                  </a:cubicBezTo>
                  <a:lnTo>
                    <a:pt x="713" y="229"/>
                  </a:lnTo>
                  <a:cubicBezTo>
                    <a:pt x="775" y="229"/>
                    <a:pt x="827" y="178"/>
                    <a:pt x="827" y="115"/>
                  </a:cubicBezTo>
                  <a:cubicBezTo>
                    <a:pt x="827" y="53"/>
                    <a:pt x="776" y="1"/>
                    <a:pt x="7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4"/>
            <p:cNvSpPr/>
            <p:nvPr/>
          </p:nvSpPr>
          <p:spPr>
            <a:xfrm>
              <a:off x="2018588" y="2303547"/>
              <a:ext cx="111280" cy="12504"/>
            </a:xfrm>
            <a:custGeom>
              <a:avLst/>
              <a:gdLst/>
              <a:ahLst/>
              <a:cxnLst/>
              <a:rect l="l" t="t" r="r" b="b"/>
              <a:pathLst>
                <a:path w="2038" h="229" extrusionOk="0">
                  <a:moveTo>
                    <a:pt x="115" y="0"/>
                  </a:moveTo>
                  <a:cubicBezTo>
                    <a:pt x="53" y="0"/>
                    <a:pt x="1" y="51"/>
                    <a:pt x="1" y="114"/>
                  </a:cubicBezTo>
                  <a:cubicBezTo>
                    <a:pt x="1" y="177"/>
                    <a:pt x="52" y="229"/>
                    <a:pt x="115" y="229"/>
                  </a:cubicBezTo>
                  <a:lnTo>
                    <a:pt x="1923" y="229"/>
                  </a:lnTo>
                  <a:cubicBezTo>
                    <a:pt x="1986" y="229"/>
                    <a:pt x="2038" y="179"/>
                    <a:pt x="2038" y="114"/>
                  </a:cubicBezTo>
                  <a:cubicBezTo>
                    <a:pt x="2038" y="52"/>
                    <a:pt x="1987" y="0"/>
                    <a:pt x="1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1959181" y="2303547"/>
              <a:ext cx="45156" cy="12504"/>
            </a:xfrm>
            <a:custGeom>
              <a:avLst/>
              <a:gdLst/>
              <a:ahLst/>
              <a:cxnLst/>
              <a:rect l="l" t="t" r="r" b="b"/>
              <a:pathLst>
                <a:path w="827" h="229" extrusionOk="0">
                  <a:moveTo>
                    <a:pt x="115" y="0"/>
                  </a:moveTo>
                  <a:cubicBezTo>
                    <a:pt x="53" y="0"/>
                    <a:pt x="1" y="51"/>
                    <a:pt x="1" y="114"/>
                  </a:cubicBezTo>
                  <a:cubicBezTo>
                    <a:pt x="2" y="177"/>
                    <a:pt x="53" y="229"/>
                    <a:pt x="115" y="229"/>
                  </a:cubicBezTo>
                  <a:lnTo>
                    <a:pt x="713" y="229"/>
                  </a:lnTo>
                  <a:cubicBezTo>
                    <a:pt x="775" y="229"/>
                    <a:pt x="827" y="179"/>
                    <a:pt x="827" y="114"/>
                  </a:cubicBezTo>
                  <a:cubicBezTo>
                    <a:pt x="827" y="52"/>
                    <a:pt x="776" y="0"/>
                    <a:pt x="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2018534" y="2276737"/>
              <a:ext cx="187450" cy="12559"/>
            </a:xfrm>
            <a:custGeom>
              <a:avLst/>
              <a:gdLst/>
              <a:ahLst/>
              <a:cxnLst/>
              <a:rect l="l" t="t" r="r" b="b"/>
              <a:pathLst>
                <a:path w="3433" h="230" extrusionOk="0">
                  <a:moveTo>
                    <a:pt x="115" y="1"/>
                  </a:moveTo>
                  <a:cubicBezTo>
                    <a:pt x="53" y="1"/>
                    <a:pt x="1" y="52"/>
                    <a:pt x="1" y="115"/>
                  </a:cubicBezTo>
                  <a:cubicBezTo>
                    <a:pt x="1" y="177"/>
                    <a:pt x="52" y="229"/>
                    <a:pt x="115" y="229"/>
                  </a:cubicBezTo>
                  <a:lnTo>
                    <a:pt x="3318" y="229"/>
                  </a:lnTo>
                  <a:cubicBezTo>
                    <a:pt x="3383" y="229"/>
                    <a:pt x="3432" y="178"/>
                    <a:pt x="3432" y="115"/>
                  </a:cubicBezTo>
                  <a:cubicBezTo>
                    <a:pt x="3432" y="53"/>
                    <a:pt x="3383" y="1"/>
                    <a:pt x="33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4"/>
            <p:cNvSpPr/>
            <p:nvPr/>
          </p:nvSpPr>
          <p:spPr>
            <a:xfrm>
              <a:off x="1959181" y="2276737"/>
              <a:ext cx="45156" cy="12559"/>
            </a:xfrm>
            <a:custGeom>
              <a:avLst/>
              <a:gdLst/>
              <a:ahLst/>
              <a:cxnLst/>
              <a:rect l="l" t="t" r="r" b="b"/>
              <a:pathLst>
                <a:path w="827" h="230" extrusionOk="0">
                  <a:moveTo>
                    <a:pt x="115" y="1"/>
                  </a:moveTo>
                  <a:cubicBezTo>
                    <a:pt x="53" y="1"/>
                    <a:pt x="1" y="52"/>
                    <a:pt x="1" y="115"/>
                  </a:cubicBezTo>
                  <a:cubicBezTo>
                    <a:pt x="2" y="178"/>
                    <a:pt x="53" y="229"/>
                    <a:pt x="115" y="229"/>
                  </a:cubicBezTo>
                  <a:lnTo>
                    <a:pt x="713" y="229"/>
                  </a:lnTo>
                  <a:cubicBezTo>
                    <a:pt x="775" y="229"/>
                    <a:pt x="827" y="178"/>
                    <a:pt x="827" y="115"/>
                  </a:cubicBezTo>
                  <a:cubicBezTo>
                    <a:pt x="827" y="53"/>
                    <a:pt x="776" y="1"/>
                    <a:pt x="7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2018534" y="2250037"/>
              <a:ext cx="187450" cy="12504"/>
            </a:xfrm>
            <a:custGeom>
              <a:avLst/>
              <a:gdLst/>
              <a:ahLst/>
              <a:cxnLst/>
              <a:rect l="l" t="t" r="r" b="b"/>
              <a:pathLst>
                <a:path w="3433" h="229" extrusionOk="0">
                  <a:moveTo>
                    <a:pt x="115" y="0"/>
                  </a:moveTo>
                  <a:cubicBezTo>
                    <a:pt x="53" y="0"/>
                    <a:pt x="1" y="50"/>
                    <a:pt x="1" y="114"/>
                  </a:cubicBezTo>
                  <a:cubicBezTo>
                    <a:pt x="1" y="177"/>
                    <a:pt x="52" y="229"/>
                    <a:pt x="115" y="229"/>
                  </a:cubicBezTo>
                  <a:lnTo>
                    <a:pt x="3318" y="229"/>
                  </a:lnTo>
                  <a:cubicBezTo>
                    <a:pt x="3380" y="229"/>
                    <a:pt x="3432" y="178"/>
                    <a:pt x="3432" y="114"/>
                  </a:cubicBezTo>
                  <a:cubicBezTo>
                    <a:pt x="3432" y="52"/>
                    <a:pt x="3383" y="0"/>
                    <a:pt x="3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4"/>
            <p:cNvSpPr/>
            <p:nvPr/>
          </p:nvSpPr>
          <p:spPr>
            <a:xfrm>
              <a:off x="1959181" y="2249982"/>
              <a:ext cx="45156" cy="12559"/>
            </a:xfrm>
            <a:custGeom>
              <a:avLst/>
              <a:gdLst/>
              <a:ahLst/>
              <a:cxnLst/>
              <a:rect l="l" t="t" r="r" b="b"/>
              <a:pathLst>
                <a:path w="827" h="230" extrusionOk="0">
                  <a:moveTo>
                    <a:pt x="115" y="0"/>
                  </a:moveTo>
                  <a:cubicBezTo>
                    <a:pt x="53" y="0"/>
                    <a:pt x="1" y="51"/>
                    <a:pt x="1" y="115"/>
                  </a:cubicBezTo>
                  <a:cubicBezTo>
                    <a:pt x="2" y="178"/>
                    <a:pt x="53" y="230"/>
                    <a:pt x="115" y="230"/>
                  </a:cubicBezTo>
                  <a:lnTo>
                    <a:pt x="713" y="230"/>
                  </a:lnTo>
                  <a:cubicBezTo>
                    <a:pt x="775" y="230"/>
                    <a:pt x="827" y="179"/>
                    <a:pt x="827" y="115"/>
                  </a:cubicBezTo>
                  <a:cubicBezTo>
                    <a:pt x="827" y="52"/>
                    <a:pt x="776" y="0"/>
                    <a:pt x="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1930624" y="2144599"/>
              <a:ext cx="366164" cy="424261"/>
            </a:xfrm>
            <a:custGeom>
              <a:avLst/>
              <a:gdLst/>
              <a:ahLst/>
              <a:cxnLst/>
              <a:rect l="l" t="t" r="r" b="b"/>
              <a:pathLst>
                <a:path w="6706" h="7770" extrusionOk="0">
                  <a:moveTo>
                    <a:pt x="6026" y="2171"/>
                  </a:moveTo>
                  <a:cubicBezTo>
                    <a:pt x="6032" y="2171"/>
                    <a:pt x="6040" y="2173"/>
                    <a:pt x="6047" y="2176"/>
                  </a:cubicBezTo>
                  <a:lnTo>
                    <a:pt x="6418" y="2390"/>
                  </a:lnTo>
                  <a:cubicBezTo>
                    <a:pt x="6438" y="2401"/>
                    <a:pt x="6444" y="2426"/>
                    <a:pt x="6433" y="2446"/>
                  </a:cubicBezTo>
                  <a:lnTo>
                    <a:pt x="6260" y="2745"/>
                  </a:lnTo>
                  <a:lnTo>
                    <a:pt x="5821" y="2490"/>
                  </a:lnTo>
                  <a:lnTo>
                    <a:pt x="5993" y="2191"/>
                  </a:lnTo>
                  <a:cubicBezTo>
                    <a:pt x="6001" y="2178"/>
                    <a:pt x="6012" y="2173"/>
                    <a:pt x="6017" y="2172"/>
                  </a:cubicBezTo>
                  <a:cubicBezTo>
                    <a:pt x="6020" y="2172"/>
                    <a:pt x="6023" y="2171"/>
                    <a:pt x="6026" y="2171"/>
                  </a:cubicBezTo>
                  <a:close/>
                  <a:moveTo>
                    <a:pt x="5562" y="2605"/>
                  </a:moveTo>
                  <a:lnTo>
                    <a:pt x="5609" y="2633"/>
                  </a:lnTo>
                  <a:lnTo>
                    <a:pt x="6294" y="3028"/>
                  </a:lnTo>
                  <a:lnTo>
                    <a:pt x="5380" y="4608"/>
                  </a:lnTo>
                  <a:lnTo>
                    <a:pt x="4650" y="4186"/>
                  </a:lnTo>
                  <a:lnTo>
                    <a:pt x="5562" y="2605"/>
                  </a:lnTo>
                  <a:close/>
                  <a:moveTo>
                    <a:pt x="4535" y="4384"/>
                  </a:moveTo>
                  <a:lnTo>
                    <a:pt x="5266" y="4806"/>
                  </a:lnTo>
                  <a:lnTo>
                    <a:pt x="5135" y="5033"/>
                  </a:lnTo>
                  <a:lnTo>
                    <a:pt x="4403" y="4610"/>
                  </a:lnTo>
                  <a:lnTo>
                    <a:pt x="4535" y="4384"/>
                  </a:lnTo>
                  <a:close/>
                  <a:moveTo>
                    <a:pt x="4291" y="4807"/>
                  </a:moveTo>
                  <a:lnTo>
                    <a:pt x="5022" y="5229"/>
                  </a:lnTo>
                  <a:lnTo>
                    <a:pt x="4006" y="6989"/>
                  </a:lnTo>
                  <a:cubicBezTo>
                    <a:pt x="3959" y="7070"/>
                    <a:pt x="3891" y="7136"/>
                    <a:pt x="3809" y="7180"/>
                  </a:cubicBezTo>
                  <a:lnTo>
                    <a:pt x="3508" y="7340"/>
                  </a:lnTo>
                  <a:lnTo>
                    <a:pt x="3221" y="7174"/>
                  </a:lnTo>
                  <a:lnTo>
                    <a:pt x="3208" y="6834"/>
                  </a:lnTo>
                  <a:cubicBezTo>
                    <a:pt x="3205" y="6741"/>
                    <a:pt x="3228" y="6649"/>
                    <a:pt x="3275" y="6567"/>
                  </a:cubicBezTo>
                  <a:lnTo>
                    <a:pt x="4291" y="4807"/>
                  </a:lnTo>
                  <a:close/>
                  <a:moveTo>
                    <a:pt x="116" y="0"/>
                  </a:moveTo>
                  <a:cubicBezTo>
                    <a:pt x="54" y="0"/>
                    <a:pt x="2" y="51"/>
                    <a:pt x="2" y="115"/>
                  </a:cubicBezTo>
                  <a:lnTo>
                    <a:pt x="2" y="798"/>
                  </a:lnTo>
                  <a:cubicBezTo>
                    <a:pt x="2" y="861"/>
                    <a:pt x="53" y="913"/>
                    <a:pt x="116" y="913"/>
                  </a:cubicBezTo>
                  <a:cubicBezTo>
                    <a:pt x="179" y="913"/>
                    <a:pt x="231" y="862"/>
                    <a:pt x="231" y="798"/>
                  </a:cubicBezTo>
                  <a:lnTo>
                    <a:pt x="231" y="228"/>
                  </a:lnTo>
                  <a:lnTo>
                    <a:pt x="5336" y="228"/>
                  </a:lnTo>
                  <a:lnTo>
                    <a:pt x="5336" y="2535"/>
                  </a:lnTo>
                  <a:lnTo>
                    <a:pt x="5336" y="2539"/>
                  </a:lnTo>
                  <a:lnTo>
                    <a:pt x="4838" y="3403"/>
                  </a:lnTo>
                  <a:lnTo>
                    <a:pt x="1726" y="3403"/>
                  </a:lnTo>
                  <a:cubicBezTo>
                    <a:pt x="1664" y="3403"/>
                    <a:pt x="1612" y="3454"/>
                    <a:pt x="1612" y="3517"/>
                  </a:cubicBezTo>
                  <a:cubicBezTo>
                    <a:pt x="1612" y="3580"/>
                    <a:pt x="1663" y="3631"/>
                    <a:pt x="1726" y="3631"/>
                  </a:cubicBezTo>
                  <a:lnTo>
                    <a:pt x="4707" y="3631"/>
                  </a:lnTo>
                  <a:lnTo>
                    <a:pt x="3076" y="6454"/>
                  </a:lnTo>
                  <a:cubicBezTo>
                    <a:pt x="3009" y="6572"/>
                    <a:pt x="2974" y="6706"/>
                    <a:pt x="2978" y="6843"/>
                  </a:cubicBezTo>
                  <a:lnTo>
                    <a:pt x="2993" y="7244"/>
                  </a:lnTo>
                  <a:lnTo>
                    <a:pt x="2995" y="7541"/>
                  </a:lnTo>
                  <a:lnTo>
                    <a:pt x="230" y="7541"/>
                  </a:lnTo>
                  <a:lnTo>
                    <a:pt x="230" y="1330"/>
                  </a:lnTo>
                  <a:cubicBezTo>
                    <a:pt x="230" y="1268"/>
                    <a:pt x="179" y="1216"/>
                    <a:pt x="115" y="1216"/>
                  </a:cubicBezTo>
                  <a:cubicBezTo>
                    <a:pt x="53" y="1216"/>
                    <a:pt x="1" y="1267"/>
                    <a:pt x="1" y="1330"/>
                  </a:cubicBezTo>
                  <a:lnTo>
                    <a:pt x="1" y="7655"/>
                  </a:lnTo>
                  <a:cubicBezTo>
                    <a:pt x="1" y="7718"/>
                    <a:pt x="52" y="7770"/>
                    <a:pt x="115" y="7770"/>
                  </a:cubicBezTo>
                  <a:lnTo>
                    <a:pt x="5448" y="7770"/>
                  </a:lnTo>
                  <a:cubicBezTo>
                    <a:pt x="5510" y="7770"/>
                    <a:pt x="5562" y="7720"/>
                    <a:pt x="5562" y="7655"/>
                  </a:cubicBezTo>
                  <a:lnTo>
                    <a:pt x="5562" y="6542"/>
                  </a:lnTo>
                  <a:cubicBezTo>
                    <a:pt x="5562" y="6480"/>
                    <a:pt x="5511" y="6428"/>
                    <a:pt x="5448" y="6428"/>
                  </a:cubicBezTo>
                  <a:cubicBezTo>
                    <a:pt x="5385" y="6428"/>
                    <a:pt x="5333" y="6479"/>
                    <a:pt x="5333" y="6542"/>
                  </a:cubicBezTo>
                  <a:lnTo>
                    <a:pt x="5333" y="7540"/>
                  </a:lnTo>
                  <a:lnTo>
                    <a:pt x="3615" y="7540"/>
                  </a:lnTo>
                  <a:lnTo>
                    <a:pt x="3914" y="7382"/>
                  </a:lnTo>
                  <a:cubicBezTo>
                    <a:pt x="4034" y="7318"/>
                    <a:pt x="4133" y="7222"/>
                    <a:pt x="4203" y="7103"/>
                  </a:cubicBezTo>
                  <a:lnTo>
                    <a:pt x="5336" y="5139"/>
                  </a:lnTo>
                  <a:lnTo>
                    <a:pt x="5336" y="6010"/>
                  </a:lnTo>
                  <a:cubicBezTo>
                    <a:pt x="5336" y="6073"/>
                    <a:pt x="5387" y="6125"/>
                    <a:pt x="5451" y="6125"/>
                  </a:cubicBezTo>
                  <a:cubicBezTo>
                    <a:pt x="5513" y="6125"/>
                    <a:pt x="5565" y="6074"/>
                    <a:pt x="5565" y="6010"/>
                  </a:cubicBezTo>
                  <a:lnTo>
                    <a:pt x="5564" y="4745"/>
                  </a:lnTo>
                  <a:lnTo>
                    <a:pt x="6547" y="3041"/>
                  </a:lnTo>
                  <a:cubicBezTo>
                    <a:pt x="6578" y="2987"/>
                    <a:pt x="6560" y="2918"/>
                    <a:pt x="6506" y="2885"/>
                  </a:cubicBezTo>
                  <a:lnTo>
                    <a:pt x="6458" y="2858"/>
                  </a:lnTo>
                  <a:lnTo>
                    <a:pt x="6630" y="2558"/>
                  </a:lnTo>
                  <a:cubicBezTo>
                    <a:pt x="6705" y="2432"/>
                    <a:pt x="6662" y="2269"/>
                    <a:pt x="6534" y="2194"/>
                  </a:cubicBezTo>
                  <a:lnTo>
                    <a:pt x="6163" y="1980"/>
                  </a:lnTo>
                  <a:cubicBezTo>
                    <a:pt x="6121" y="1956"/>
                    <a:pt x="6075" y="1944"/>
                    <a:pt x="6028" y="1944"/>
                  </a:cubicBezTo>
                  <a:cubicBezTo>
                    <a:pt x="6006" y="1944"/>
                    <a:pt x="5983" y="1947"/>
                    <a:pt x="5960" y="1953"/>
                  </a:cubicBezTo>
                  <a:cubicBezTo>
                    <a:pt x="5891" y="1971"/>
                    <a:pt x="5834" y="2015"/>
                    <a:pt x="5798" y="2078"/>
                  </a:cubicBezTo>
                  <a:lnTo>
                    <a:pt x="5624" y="2378"/>
                  </a:lnTo>
                  <a:lnTo>
                    <a:pt x="5577" y="2350"/>
                  </a:lnTo>
                  <a:cubicBezTo>
                    <a:pt x="5572" y="2348"/>
                    <a:pt x="5567" y="2347"/>
                    <a:pt x="5564" y="2344"/>
                  </a:cubicBezTo>
                  <a:lnTo>
                    <a:pt x="5564" y="115"/>
                  </a:lnTo>
                  <a:cubicBezTo>
                    <a:pt x="5564" y="52"/>
                    <a:pt x="5513" y="0"/>
                    <a:pt x="54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 name="Image 149">
            <a:extLst>
              <a:ext uri="{FF2B5EF4-FFF2-40B4-BE49-F238E27FC236}">
                <a16:creationId xmlns:a16="http://schemas.microsoft.com/office/drawing/2014/main" id="{9F8C5AAD-46AC-4FD1-882B-B95E5C01F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75" y="292296"/>
            <a:ext cx="1357449" cy="466848"/>
          </a:xfrm>
          <a:prstGeom prst="rect">
            <a:avLst/>
          </a:prstGeom>
        </p:spPr>
      </p:pic>
      <p:sp>
        <p:nvSpPr>
          <p:cNvPr id="151" name="Google Shape;12623;p84">
            <a:extLst>
              <a:ext uri="{FF2B5EF4-FFF2-40B4-BE49-F238E27FC236}">
                <a16:creationId xmlns:a16="http://schemas.microsoft.com/office/drawing/2014/main" id="{C22B7D17-B7B0-4A1F-A9DC-64B0D56040F2}"/>
              </a:ext>
            </a:extLst>
          </p:cNvPr>
          <p:cNvSpPr/>
          <p:nvPr/>
        </p:nvSpPr>
        <p:spPr>
          <a:xfrm>
            <a:off x="1833404" y="1369796"/>
            <a:ext cx="414967" cy="37897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3776;p85">
            <a:extLst>
              <a:ext uri="{FF2B5EF4-FFF2-40B4-BE49-F238E27FC236}">
                <a16:creationId xmlns:a16="http://schemas.microsoft.com/office/drawing/2014/main" id="{1B924ED1-E8C5-4516-A5A6-5CECBF30CA36}"/>
              </a:ext>
            </a:extLst>
          </p:cNvPr>
          <p:cNvGrpSpPr/>
          <p:nvPr/>
        </p:nvGrpSpPr>
        <p:grpSpPr>
          <a:xfrm>
            <a:off x="4280340" y="1388756"/>
            <a:ext cx="380604" cy="313854"/>
            <a:chOff x="3074027" y="1983777"/>
            <a:chExt cx="380604" cy="313854"/>
          </a:xfrm>
        </p:grpSpPr>
        <p:sp>
          <p:nvSpPr>
            <p:cNvPr id="153" name="Google Shape;13777;p85">
              <a:extLst>
                <a:ext uri="{FF2B5EF4-FFF2-40B4-BE49-F238E27FC236}">
                  <a16:creationId xmlns:a16="http://schemas.microsoft.com/office/drawing/2014/main" id="{7AE77854-C93F-4EA0-99E6-DB09E3DA62B3}"/>
                </a:ext>
              </a:extLst>
            </p:cNvPr>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778;p85">
              <a:extLst>
                <a:ext uri="{FF2B5EF4-FFF2-40B4-BE49-F238E27FC236}">
                  <a16:creationId xmlns:a16="http://schemas.microsoft.com/office/drawing/2014/main" id="{8B0F3A3D-672C-43C6-AA30-617CCED193E4}"/>
                </a:ext>
              </a:extLst>
            </p:cNvPr>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779;p85">
              <a:extLst>
                <a:ext uri="{FF2B5EF4-FFF2-40B4-BE49-F238E27FC236}">
                  <a16:creationId xmlns:a16="http://schemas.microsoft.com/office/drawing/2014/main" id="{E811AA26-75FC-4B6B-B0B2-F6E9909BC62D}"/>
                </a:ext>
              </a:extLst>
            </p:cNvPr>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3780;p85">
              <a:extLst>
                <a:ext uri="{FF2B5EF4-FFF2-40B4-BE49-F238E27FC236}">
                  <a16:creationId xmlns:a16="http://schemas.microsoft.com/office/drawing/2014/main" id="{3DC189CD-1747-4033-AACB-D90F5F4257CB}"/>
                </a:ext>
              </a:extLst>
            </p:cNvPr>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3781;p85">
              <a:extLst>
                <a:ext uri="{FF2B5EF4-FFF2-40B4-BE49-F238E27FC236}">
                  <a16:creationId xmlns:a16="http://schemas.microsoft.com/office/drawing/2014/main" id="{22EDBD8A-CB1D-4D81-919A-540DBB007FC4}"/>
                </a:ext>
              </a:extLst>
            </p:cNvPr>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2664;p84">
            <a:extLst>
              <a:ext uri="{FF2B5EF4-FFF2-40B4-BE49-F238E27FC236}">
                <a16:creationId xmlns:a16="http://schemas.microsoft.com/office/drawing/2014/main" id="{B7961827-5CCC-4936-83D1-F4B7304CE286}"/>
              </a:ext>
            </a:extLst>
          </p:cNvPr>
          <p:cNvSpPr/>
          <p:nvPr/>
        </p:nvSpPr>
        <p:spPr>
          <a:xfrm>
            <a:off x="5775652" y="1795142"/>
            <a:ext cx="361147" cy="360797"/>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2774;p84">
            <a:extLst>
              <a:ext uri="{FF2B5EF4-FFF2-40B4-BE49-F238E27FC236}">
                <a16:creationId xmlns:a16="http://schemas.microsoft.com/office/drawing/2014/main" id="{6E3AE70A-1814-40BE-8805-C26043BB457C}"/>
              </a:ext>
            </a:extLst>
          </p:cNvPr>
          <p:cNvGrpSpPr/>
          <p:nvPr/>
        </p:nvGrpSpPr>
        <p:grpSpPr>
          <a:xfrm>
            <a:off x="6754925" y="3174800"/>
            <a:ext cx="322508" cy="273494"/>
            <a:chOff x="2661459" y="2015001"/>
            <a:chExt cx="322508" cy="273494"/>
          </a:xfrm>
        </p:grpSpPr>
        <p:sp>
          <p:nvSpPr>
            <p:cNvPr id="160" name="Google Shape;12775;p84">
              <a:extLst>
                <a:ext uri="{FF2B5EF4-FFF2-40B4-BE49-F238E27FC236}">
                  <a16:creationId xmlns:a16="http://schemas.microsoft.com/office/drawing/2014/main" id="{04E550B9-DDB6-40EA-AB7E-E6841DF14BC1}"/>
                </a:ext>
              </a:extLst>
            </p:cNvPr>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2776;p84">
              <a:extLst>
                <a:ext uri="{FF2B5EF4-FFF2-40B4-BE49-F238E27FC236}">
                  <a16:creationId xmlns:a16="http://schemas.microsoft.com/office/drawing/2014/main" id="{08557B90-5C35-4A27-B1D1-08326B8834E8}"/>
                </a:ext>
              </a:extLst>
            </p:cNvPr>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2684;p84">
            <a:extLst>
              <a:ext uri="{FF2B5EF4-FFF2-40B4-BE49-F238E27FC236}">
                <a16:creationId xmlns:a16="http://schemas.microsoft.com/office/drawing/2014/main" id="{A709EFA6-F162-4890-8668-398F47D270D9}"/>
              </a:ext>
            </a:extLst>
          </p:cNvPr>
          <p:cNvGrpSpPr/>
          <p:nvPr/>
        </p:nvGrpSpPr>
        <p:grpSpPr>
          <a:xfrm>
            <a:off x="4299946" y="3154102"/>
            <a:ext cx="377474" cy="335748"/>
            <a:chOff x="854261" y="2908813"/>
            <a:chExt cx="377474" cy="335748"/>
          </a:xfrm>
        </p:grpSpPr>
        <p:sp>
          <p:nvSpPr>
            <p:cNvPr id="163" name="Google Shape;12685;p84">
              <a:extLst>
                <a:ext uri="{FF2B5EF4-FFF2-40B4-BE49-F238E27FC236}">
                  <a16:creationId xmlns:a16="http://schemas.microsoft.com/office/drawing/2014/main" id="{28E1FBBE-C130-4019-B868-0F84467194AF}"/>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2686;p84">
              <a:extLst>
                <a:ext uri="{FF2B5EF4-FFF2-40B4-BE49-F238E27FC236}">
                  <a16:creationId xmlns:a16="http://schemas.microsoft.com/office/drawing/2014/main" id="{36D2D775-E2A6-40FB-AD4B-58255069DFD2}"/>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2687;p84">
              <a:extLst>
                <a:ext uri="{FF2B5EF4-FFF2-40B4-BE49-F238E27FC236}">
                  <a16:creationId xmlns:a16="http://schemas.microsoft.com/office/drawing/2014/main" id="{0B80A2E3-9EAA-4C54-B56E-918D841790EC}"/>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2688;p84">
              <a:extLst>
                <a:ext uri="{FF2B5EF4-FFF2-40B4-BE49-F238E27FC236}">
                  <a16:creationId xmlns:a16="http://schemas.microsoft.com/office/drawing/2014/main" id="{67AB7533-4F7E-4B0B-ACCC-78FF00CE6536}"/>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2689;p84">
              <a:extLst>
                <a:ext uri="{FF2B5EF4-FFF2-40B4-BE49-F238E27FC236}">
                  <a16:creationId xmlns:a16="http://schemas.microsoft.com/office/drawing/2014/main" id="{68AA0453-FE9E-4D94-9C1B-CAE1CDD26E0F}"/>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2572;p84">
            <a:extLst>
              <a:ext uri="{FF2B5EF4-FFF2-40B4-BE49-F238E27FC236}">
                <a16:creationId xmlns:a16="http://schemas.microsoft.com/office/drawing/2014/main" id="{5C2889D1-FC54-405D-BE3A-4448A3B1EC09}"/>
              </a:ext>
            </a:extLst>
          </p:cNvPr>
          <p:cNvGrpSpPr/>
          <p:nvPr/>
        </p:nvGrpSpPr>
        <p:grpSpPr>
          <a:xfrm>
            <a:off x="6756071" y="1381543"/>
            <a:ext cx="321362" cy="321362"/>
            <a:chOff x="7121669" y="1533610"/>
            <a:chExt cx="321362" cy="321362"/>
          </a:xfrm>
        </p:grpSpPr>
        <p:sp>
          <p:nvSpPr>
            <p:cNvPr id="169" name="Google Shape;12573;p84">
              <a:extLst>
                <a:ext uri="{FF2B5EF4-FFF2-40B4-BE49-F238E27FC236}">
                  <a16:creationId xmlns:a16="http://schemas.microsoft.com/office/drawing/2014/main" id="{29603136-0DA5-4D5D-8A38-BD64D938F3AF}"/>
                </a:ext>
              </a:extLst>
            </p:cNvPr>
            <p:cNvSpPr/>
            <p:nvPr/>
          </p:nvSpPr>
          <p:spPr>
            <a:xfrm>
              <a:off x="7121669" y="1600289"/>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2574;p84">
              <a:extLst>
                <a:ext uri="{FF2B5EF4-FFF2-40B4-BE49-F238E27FC236}">
                  <a16:creationId xmlns:a16="http://schemas.microsoft.com/office/drawing/2014/main" id="{0D358F71-73E8-4367-9AF7-81E40D3DF901}"/>
                </a:ext>
              </a:extLst>
            </p:cNvPr>
            <p:cNvSpPr/>
            <p:nvPr/>
          </p:nvSpPr>
          <p:spPr>
            <a:xfrm>
              <a:off x="7170938" y="1533610"/>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2575;p84">
              <a:extLst>
                <a:ext uri="{FF2B5EF4-FFF2-40B4-BE49-F238E27FC236}">
                  <a16:creationId xmlns:a16="http://schemas.microsoft.com/office/drawing/2014/main" id="{B6DBA4E5-3938-42BA-9C04-DEC514633171}"/>
                </a:ext>
              </a:extLst>
            </p:cNvPr>
            <p:cNvSpPr/>
            <p:nvPr/>
          </p:nvSpPr>
          <p:spPr>
            <a:xfrm>
              <a:off x="7175107" y="1804558"/>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2576;p84">
              <a:extLst>
                <a:ext uri="{FF2B5EF4-FFF2-40B4-BE49-F238E27FC236}">
                  <a16:creationId xmlns:a16="http://schemas.microsoft.com/office/drawing/2014/main" id="{E1920DB4-B1BA-4FC4-9051-CF9A05661907}"/>
                </a:ext>
              </a:extLst>
            </p:cNvPr>
            <p:cNvSpPr/>
            <p:nvPr/>
          </p:nvSpPr>
          <p:spPr>
            <a:xfrm>
              <a:off x="7300539" y="1600289"/>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028041" y="45383"/>
            <a:ext cx="77040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جمعية نجم: محاور التدخل الأساسية</a:t>
            </a:r>
            <a:endParaRPr lang="fr-FR" sz="3600" dirty="0">
              <a:latin typeface="PNU" panose="00000500000000000000" pitchFamily="2" charset="-78"/>
              <a:cs typeface="PNU" panose="00000500000000000000" pitchFamily="2" charset="-78"/>
            </a:endParaRPr>
          </a:p>
        </p:txBody>
      </p:sp>
      <p:pic>
        <p:nvPicPr>
          <p:cNvPr id="226" name="Image 225">
            <a:extLst>
              <a:ext uri="{FF2B5EF4-FFF2-40B4-BE49-F238E27FC236}">
                <a16:creationId xmlns:a16="http://schemas.microsoft.com/office/drawing/2014/main" id="{9568B070-0240-4065-AF51-401073336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07" y="261074"/>
            <a:ext cx="1357449" cy="466848"/>
          </a:xfrm>
          <a:prstGeom prst="rect">
            <a:avLst/>
          </a:prstGeom>
        </p:spPr>
      </p:pic>
      <p:sp>
        <p:nvSpPr>
          <p:cNvPr id="244" name="ZoneTexte 243">
            <a:extLst>
              <a:ext uri="{FF2B5EF4-FFF2-40B4-BE49-F238E27FC236}">
                <a16:creationId xmlns:a16="http://schemas.microsoft.com/office/drawing/2014/main" id="{B0CC1D05-9849-44C6-974D-32137753D361}"/>
              </a:ext>
            </a:extLst>
          </p:cNvPr>
          <p:cNvSpPr txBox="1"/>
          <p:nvPr/>
        </p:nvSpPr>
        <p:spPr>
          <a:xfrm>
            <a:off x="821719" y="921216"/>
            <a:ext cx="8116644" cy="584775"/>
          </a:xfrm>
          <a:prstGeom prst="rect">
            <a:avLst/>
          </a:prstGeom>
          <a:noFill/>
        </p:spPr>
        <p:txBody>
          <a:bodyPr wrap="square">
            <a:spAutoFit/>
          </a:bodyPr>
          <a:lstStyle/>
          <a:p>
            <a:pPr algn="just" rtl="1"/>
            <a:r>
              <a:rPr lang="ar-MA" sz="1600" b="1" dirty="0">
                <a:solidFill>
                  <a:schemeClr val="bg1"/>
                </a:solidFill>
                <a:latin typeface="18 Khebrat Musamim" pitchFamily="50" charset="0"/>
                <a:cs typeface="18 Khebrat Musamim" pitchFamily="50" charset="0"/>
              </a:rPr>
              <a:t>من أجل تحقيق أهدافها، لتحقيق إدماج اقتصادي للشباب ودعم التنمية المستدامة.  حيث تشتغل الجمعية بشكل رئيسي على:</a:t>
            </a:r>
          </a:p>
        </p:txBody>
      </p:sp>
      <p:sp>
        <p:nvSpPr>
          <p:cNvPr id="246" name="ZoneTexte 245">
            <a:extLst>
              <a:ext uri="{FF2B5EF4-FFF2-40B4-BE49-F238E27FC236}">
                <a16:creationId xmlns:a16="http://schemas.microsoft.com/office/drawing/2014/main" id="{837850F2-1BF3-4D7B-8055-A356458E420E}"/>
              </a:ext>
            </a:extLst>
          </p:cNvPr>
          <p:cNvSpPr txBox="1"/>
          <p:nvPr/>
        </p:nvSpPr>
        <p:spPr>
          <a:xfrm>
            <a:off x="441064" y="1576785"/>
            <a:ext cx="8573843" cy="2646878"/>
          </a:xfrm>
          <a:prstGeom prst="rect">
            <a:avLst/>
          </a:prstGeom>
          <a:noFill/>
        </p:spPr>
        <p:txBody>
          <a:bodyPr wrap="square">
            <a:spAutoFit/>
          </a:bodyPr>
          <a:lstStyle/>
          <a:p>
            <a:pPr marL="285750" indent="-285750" algn="just" rtl="1">
              <a:lnSpc>
                <a:spcPct val="150000"/>
              </a:lnSpc>
              <a:buFont typeface="Arial" panose="020B0604020202020204" pitchFamily="34" charset="0"/>
              <a:buChar char="•"/>
            </a:pPr>
            <a:r>
              <a:rPr lang="ar-MA" sz="1600" b="1" u="sng" dirty="0">
                <a:latin typeface="Amiri Quran" panose="00000500000000000000" pitchFamily="2" charset="-78"/>
                <a:cs typeface="Amiri Quran" panose="00000500000000000000" pitchFamily="2" charset="-78"/>
              </a:rPr>
              <a:t>إدارة منصات الشباب </a:t>
            </a:r>
            <a:r>
              <a:rPr lang="ar-MA" sz="1600" dirty="0">
                <a:latin typeface="Amiri Quran" panose="00000500000000000000" pitchFamily="2" charset="-78"/>
                <a:cs typeface="Amiri Quran" panose="00000500000000000000" pitchFamily="2" charset="-78"/>
              </a:rPr>
              <a:t>التابعة للمبادرة الوطنية للتنمية البشرية والتي تعمل على تقديم الدعم والإرشاد للشباب نحو فرص الإدماج المهني وريادة الأعمال.</a:t>
            </a:r>
          </a:p>
          <a:p>
            <a:pPr marL="285750" indent="-285750" algn="just" rtl="1">
              <a:lnSpc>
                <a:spcPct val="150000"/>
              </a:lnSpc>
              <a:buFont typeface="Arial" panose="020B0604020202020204" pitchFamily="34" charset="0"/>
              <a:buChar char="•"/>
            </a:pPr>
            <a:r>
              <a:rPr lang="ar-MA" sz="1600" b="1" u="sng" dirty="0">
                <a:latin typeface="Amiri Quran" panose="00000500000000000000" pitchFamily="2" charset="-78"/>
                <a:cs typeface="Amiri Quran" panose="00000500000000000000" pitchFamily="2" charset="-78"/>
              </a:rPr>
              <a:t>تطوير المهارات الموازية لفائدة الشباب</a:t>
            </a:r>
            <a:r>
              <a:rPr lang="fr-FR" sz="1600" b="1" u="sng" dirty="0">
                <a:latin typeface="Amiri Quran" panose="00000500000000000000" pitchFamily="2" charset="-78"/>
                <a:cs typeface="Amiri Quran" panose="00000500000000000000" pitchFamily="2" charset="-78"/>
              </a:rPr>
              <a:t> </a:t>
            </a:r>
            <a:r>
              <a:rPr lang="ar-MA" sz="1600" dirty="0">
                <a:latin typeface="Amiri Quran" panose="00000500000000000000" pitchFamily="2" charset="-78"/>
                <a:cs typeface="Amiri Quran" panose="00000500000000000000" pitchFamily="2" charset="-78"/>
              </a:rPr>
              <a:t>: تعزيز المهارات الشخصية والكفاءات المهنية الأساسية لتحسين فرص التوظيف.</a:t>
            </a:r>
          </a:p>
          <a:p>
            <a:pPr marL="285750" indent="-285750" algn="just" rtl="1">
              <a:lnSpc>
                <a:spcPct val="150000"/>
              </a:lnSpc>
              <a:buFont typeface="Arial" panose="020B0604020202020204" pitchFamily="34" charset="0"/>
              <a:buChar char="•"/>
            </a:pPr>
            <a:r>
              <a:rPr lang="ar-MA" sz="1600" b="1" u="sng" dirty="0">
                <a:latin typeface="Amiri Quran" panose="00000500000000000000" pitchFamily="2" charset="-78"/>
                <a:cs typeface="Amiri Quran" panose="00000500000000000000" pitchFamily="2" charset="-78"/>
              </a:rPr>
              <a:t>تنزيل محور</a:t>
            </a:r>
            <a:r>
              <a:rPr lang="fr-FR" sz="1600" b="1" u="sng" dirty="0">
                <a:latin typeface="Amiri Quran" panose="00000500000000000000" pitchFamily="2" charset="-78"/>
                <a:cs typeface="Amiri Quran" panose="00000500000000000000" pitchFamily="2" charset="-78"/>
              </a:rPr>
              <a:t> </a:t>
            </a:r>
            <a:r>
              <a:rPr lang="ar-MA" sz="1600" b="1" u="sng" dirty="0">
                <a:latin typeface="Amiri Quran" panose="00000500000000000000" pitchFamily="2" charset="-78"/>
                <a:cs typeface="Amiri Quran" panose="00000500000000000000" pitchFamily="2" charset="-78"/>
              </a:rPr>
              <a:t>دعم ريادة الأعمال لدى الشباب</a:t>
            </a:r>
            <a:r>
              <a:rPr lang="ar-MA" sz="1600" dirty="0">
                <a:latin typeface="Amiri Quran" panose="00000500000000000000" pitchFamily="2" charset="-78"/>
                <a:cs typeface="Amiri Quran" panose="00000500000000000000" pitchFamily="2" charset="-78"/>
              </a:rPr>
              <a:t>: دعم حاملي المشاريع من خلال التدريب، والإرشاد، والوصول إلى التمويل.</a:t>
            </a:r>
          </a:p>
          <a:p>
            <a:pPr marL="285750" indent="-285750" algn="just" rtl="1">
              <a:lnSpc>
                <a:spcPct val="150000"/>
              </a:lnSpc>
              <a:buFont typeface="Arial" panose="020B0604020202020204" pitchFamily="34" charset="0"/>
              <a:buChar char="•"/>
            </a:pPr>
            <a:r>
              <a:rPr lang="ar-MA" sz="1600" b="1" u="sng" dirty="0">
                <a:latin typeface="Amiri Quran" panose="00000500000000000000" pitchFamily="2" charset="-78"/>
                <a:cs typeface="Amiri Quran" panose="00000500000000000000" pitchFamily="2" charset="-78"/>
              </a:rPr>
              <a:t>تنزيل محور</a:t>
            </a:r>
            <a:r>
              <a:rPr lang="fr-FR" sz="1600" b="1" u="sng" dirty="0">
                <a:latin typeface="Amiri Quran" panose="00000500000000000000" pitchFamily="2" charset="-78"/>
                <a:cs typeface="Amiri Quran" panose="00000500000000000000" pitchFamily="2" charset="-78"/>
              </a:rPr>
              <a:t> </a:t>
            </a:r>
            <a:r>
              <a:rPr lang="ar-MA" sz="1600" b="1" u="sng" dirty="0">
                <a:latin typeface="Amiri Quran" panose="00000500000000000000" pitchFamily="2" charset="-78"/>
                <a:cs typeface="Amiri Quran" panose="00000500000000000000" pitchFamily="2" charset="-78"/>
              </a:rPr>
              <a:t>دعم الاقتصاد الاجتماعي والتضامني</a:t>
            </a:r>
            <a:r>
              <a:rPr lang="ar-MA" sz="1600" dirty="0">
                <a:latin typeface="Amiri Quran" panose="00000500000000000000" pitchFamily="2" charset="-78"/>
                <a:cs typeface="Amiri Quran" panose="00000500000000000000" pitchFamily="2" charset="-78"/>
              </a:rPr>
              <a:t>: تشجيع ودعم إنشاء التعاونيات والمبادرات الاقتصادية الجماعية.</a:t>
            </a:r>
          </a:p>
          <a:p>
            <a:pPr marL="285750" indent="-285750" algn="just" rtl="1">
              <a:lnSpc>
                <a:spcPct val="150000"/>
              </a:lnSpc>
              <a:buFont typeface="Arial" panose="020B0604020202020204" pitchFamily="34" charset="0"/>
              <a:buChar char="•"/>
            </a:pPr>
            <a:r>
              <a:rPr lang="ar-MA" sz="1600" b="1" u="sng" dirty="0">
                <a:latin typeface="Amiri Quran" panose="00000500000000000000" pitchFamily="2" charset="-78"/>
                <a:cs typeface="Amiri Quran" panose="00000500000000000000" pitchFamily="2" charset="-78"/>
              </a:rPr>
              <a:t>أكاديمية نجم للمهن الرقمية </a:t>
            </a:r>
            <a:r>
              <a:rPr lang="ar-MA" sz="1600" dirty="0">
                <a:latin typeface="Amiri Quran" panose="00000500000000000000" pitchFamily="2" charset="-78"/>
                <a:cs typeface="Amiri Quran" panose="00000500000000000000" pitchFamily="2" charset="-78"/>
              </a:rPr>
              <a:t> تكوين</a:t>
            </a:r>
            <a:r>
              <a:rPr lang="fr-FR" sz="1600" dirty="0">
                <a:latin typeface="Amiri Quran" panose="00000500000000000000" pitchFamily="2" charset="-78"/>
                <a:cs typeface="Amiri Quran" panose="00000500000000000000" pitchFamily="2" charset="-78"/>
              </a:rPr>
              <a:t> </a:t>
            </a:r>
            <a:r>
              <a:rPr lang="ar-MA" sz="1600" dirty="0">
                <a:latin typeface="Amiri Quran" panose="00000500000000000000" pitchFamily="2" charset="-78"/>
                <a:cs typeface="Amiri Quran" panose="00000500000000000000" pitchFamily="2" charset="-78"/>
              </a:rPr>
              <a:t>ودعم الشباب في مجالات المهن الرقمية لتعزيز إدماجهم المهني وتشجيع ريادة الأعمال الرقمية.</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41"/>
          <p:cNvSpPr txBox="1">
            <a:spLocks noGrp="1"/>
          </p:cNvSpPr>
          <p:nvPr>
            <p:ph type="title"/>
          </p:nvPr>
        </p:nvSpPr>
        <p:spPr>
          <a:xfrm>
            <a:off x="720000" y="221549"/>
            <a:ext cx="7710900" cy="572700"/>
          </a:xfrm>
          <a:prstGeom prst="rect">
            <a:avLst/>
          </a:prstGeom>
        </p:spPr>
        <p:txBody>
          <a:bodyPr spcFirstLastPara="1" wrap="square" lIns="91425" tIns="91425" rIns="91425" bIns="91425" anchor="t" anchorCtr="0">
            <a:noAutofit/>
          </a:bodyPr>
          <a:lstStyle/>
          <a:p>
            <a:pPr algn="ctr"/>
            <a:r>
              <a:rPr lang="ar-MA" sz="3600" dirty="0">
                <a:latin typeface="PNU" panose="00000500000000000000" pitchFamily="2" charset="-78"/>
                <a:cs typeface="PNU" panose="00000500000000000000" pitchFamily="2" charset="-78"/>
              </a:rPr>
              <a:t>جمعية نجم: فريق عمل دائم</a:t>
            </a:r>
            <a:endParaRPr lang="fr-FR" sz="3600" dirty="0">
              <a:latin typeface="PNU" panose="00000500000000000000" pitchFamily="2" charset="-78"/>
              <a:cs typeface="PNU" panose="00000500000000000000" pitchFamily="2" charset="-78"/>
            </a:endParaRPr>
          </a:p>
        </p:txBody>
      </p:sp>
      <p:sp>
        <p:nvSpPr>
          <p:cNvPr id="1213" name="Google Shape;1213;p41"/>
          <p:cNvSpPr txBox="1">
            <a:spLocks noGrp="1"/>
          </p:cNvSpPr>
          <p:nvPr>
            <p:ph type="subTitle" idx="1"/>
          </p:nvPr>
        </p:nvSpPr>
        <p:spPr>
          <a:xfrm>
            <a:off x="1854092" y="1359016"/>
            <a:ext cx="6332255" cy="1242911"/>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Clr>
                <a:schemeClr val="dk1"/>
              </a:buClr>
              <a:buSzPts val="1100"/>
              <a:buFont typeface="Arial"/>
              <a:buNone/>
            </a:pPr>
            <a:r>
              <a:rPr lang="ar-MA" b="1" dirty="0">
                <a:latin typeface="18 Khebrat Musamim" pitchFamily="50" charset="0"/>
                <a:cs typeface="18 Khebrat Musamim" pitchFamily="50" charset="0"/>
              </a:rPr>
              <a:t>في إطار </a:t>
            </a:r>
            <a:r>
              <a:rPr lang="ar-MA" b="1" dirty="0" err="1">
                <a:latin typeface="18 Khebrat Musamim" pitchFamily="50" charset="0"/>
                <a:cs typeface="18 Khebrat Musamim" pitchFamily="50" charset="0"/>
              </a:rPr>
              <a:t>استراتجيتها</a:t>
            </a:r>
            <a:r>
              <a:rPr lang="ar-MA" b="1" dirty="0">
                <a:latin typeface="18 Khebrat Musamim" pitchFamily="50" charset="0"/>
                <a:cs typeface="18 Khebrat Musamim" pitchFamily="50" charset="0"/>
              </a:rPr>
              <a:t> من اجل التنمية والاستقلالية، تعتمد جمعية نجم على فريق عمل دائم مكون من إداريين، مستشاري التوجيه والإرشاد، مكونين ومدربي المهارات اللينة. يلعب هذا الفريق دورًا رئيسيًا في تنفيذ البرامج التي تتولى الجمعية مسؤوليتها ودعم المستفيدين في كل مرحلة من مراحل مسارهم.</a:t>
            </a:r>
          </a:p>
        </p:txBody>
      </p:sp>
      <p:grpSp>
        <p:nvGrpSpPr>
          <p:cNvPr id="1214" name="Google Shape;1214;p41"/>
          <p:cNvGrpSpPr/>
          <p:nvPr/>
        </p:nvGrpSpPr>
        <p:grpSpPr>
          <a:xfrm>
            <a:off x="75304" y="1594341"/>
            <a:ext cx="2315664" cy="4796181"/>
            <a:chOff x="4430425" y="2674025"/>
            <a:chExt cx="821775" cy="1321275"/>
          </a:xfrm>
        </p:grpSpPr>
        <p:sp>
          <p:nvSpPr>
            <p:cNvPr id="1215" name="Google Shape;1215;p41"/>
            <p:cNvSpPr/>
            <p:nvPr/>
          </p:nvSpPr>
          <p:spPr>
            <a:xfrm>
              <a:off x="4812575" y="2875350"/>
              <a:ext cx="252575" cy="236025"/>
            </a:xfrm>
            <a:custGeom>
              <a:avLst/>
              <a:gdLst/>
              <a:ahLst/>
              <a:cxnLst/>
              <a:rect l="l" t="t" r="r" b="b"/>
              <a:pathLst>
                <a:path w="10103" h="9441" extrusionOk="0">
                  <a:moveTo>
                    <a:pt x="9002" y="1"/>
                  </a:moveTo>
                  <a:cubicBezTo>
                    <a:pt x="8628" y="1"/>
                    <a:pt x="6980" y="2070"/>
                    <a:pt x="6781" y="2070"/>
                  </a:cubicBezTo>
                  <a:cubicBezTo>
                    <a:pt x="6775" y="2070"/>
                    <a:pt x="6770" y="2068"/>
                    <a:pt x="6767" y="2063"/>
                  </a:cubicBezTo>
                  <a:cubicBezTo>
                    <a:pt x="6655" y="1914"/>
                    <a:pt x="7312" y="742"/>
                    <a:pt x="7001" y="739"/>
                  </a:cubicBezTo>
                  <a:cubicBezTo>
                    <a:pt x="7001" y="739"/>
                    <a:pt x="7001" y="739"/>
                    <a:pt x="7001" y="739"/>
                  </a:cubicBezTo>
                  <a:cubicBezTo>
                    <a:pt x="6681" y="739"/>
                    <a:pt x="5860" y="2796"/>
                    <a:pt x="5860" y="2796"/>
                  </a:cubicBezTo>
                  <a:cubicBezTo>
                    <a:pt x="5860" y="2796"/>
                    <a:pt x="1979" y="5839"/>
                    <a:pt x="1857" y="5839"/>
                  </a:cubicBezTo>
                  <a:cubicBezTo>
                    <a:pt x="1855" y="5839"/>
                    <a:pt x="1854" y="5838"/>
                    <a:pt x="1854" y="5837"/>
                  </a:cubicBezTo>
                  <a:lnTo>
                    <a:pt x="0" y="9334"/>
                  </a:lnTo>
                  <a:cubicBezTo>
                    <a:pt x="76" y="9407"/>
                    <a:pt x="178" y="9441"/>
                    <a:pt x="303" y="9441"/>
                  </a:cubicBezTo>
                  <a:cubicBezTo>
                    <a:pt x="1839" y="9441"/>
                    <a:pt x="6728" y="4303"/>
                    <a:pt x="6728" y="4303"/>
                  </a:cubicBezTo>
                  <a:cubicBezTo>
                    <a:pt x="7480" y="3994"/>
                    <a:pt x="8246" y="3287"/>
                    <a:pt x="8337" y="3174"/>
                  </a:cubicBezTo>
                  <a:cubicBezTo>
                    <a:pt x="8425" y="3062"/>
                    <a:pt x="9768" y="2396"/>
                    <a:pt x="9506" y="2294"/>
                  </a:cubicBezTo>
                  <a:cubicBezTo>
                    <a:pt x="9483" y="2285"/>
                    <a:pt x="9456" y="2281"/>
                    <a:pt x="9426" y="2281"/>
                  </a:cubicBezTo>
                  <a:cubicBezTo>
                    <a:pt x="9150" y="2281"/>
                    <a:pt x="8604" y="2610"/>
                    <a:pt x="8454" y="2610"/>
                  </a:cubicBezTo>
                  <a:cubicBezTo>
                    <a:pt x="8432" y="2610"/>
                    <a:pt x="8419" y="2603"/>
                    <a:pt x="8416" y="2587"/>
                  </a:cubicBezTo>
                  <a:cubicBezTo>
                    <a:pt x="8391" y="2448"/>
                    <a:pt x="9836" y="1746"/>
                    <a:pt x="9824" y="1545"/>
                  </a:cubicBezTo>
                  <a:cubicBezTo>
                    <a:pt x="9821" y="1498"/>
                    <a:pt x="9785" y="1478"/>
                    <a:pt x="9726" y="1478"/>
                  </a:cubicBezTo>
                  <a:cubicBezTo>
                    <a:pt x="9392" y="1478"/>
                    <a:pt x="8311" y="2125"/>
                    <a:pt x="8134" y="2125"/>
                  </a:cubicBezTo>
                  <a:cubicBezTo>
                    <a:pt x="8127" y="2125"/>
                    <a:pt x="8121" y="2124"/>
                    <a:pt x="8117" y="2122"/>
                  </a:cubicBezTo>
                  <a:cubicBezTo>
                    <a:pt x="7993" y="2059"/>
                    <a:pt x="10103" y="1059"/>
                    <a:pt x="9665" y="931"/>
                  </a:cubicBezTo>
                  <a:cubicBezTo>
                    <a:pt x="9661" y="930"/>
                    <a:pt x="9657" y="929"/>
                    <a:pt x="9652" y="929"/>
                  </a:cubicBezTo>
                  <a:cubicBezTo>
                    <a:pt x="9453" y="929"/>
                    <a:pt x="8160" y="1731"/>
                    <a:pt x="7968" y="1731"/>
                  </a:cubicBezTo>
                  <a:cubicBezTo>
                    <a:pt x="7957" y="1731"/>
                    <a:pt x="7949" y="1728"/>
                    <a:pt x="7946" y="1722"/>
                  </a:cubicBezTo>
                  <a:cubicBezTo>
                    <a:pt x="7835" y="1507"/>
                    <a:pt x="9178" y="189"/>
                    <a:pt x="9057" y="26"/>
                  </a:cubicBezTo>
                  <a:cubicBezTo>
                    <a:pt x="9044" y="9"/>
                    <a:pt x="9026" y="1"/>
                    <a:pt x="9002" y="1"/>
                  </a:cubicBezTo>
                  <a:close/>
                </a:path>
              </a:pathLst>
            </a:custGeom>
            <a:solidFill>
              <a:srgbClr val="D4A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4669050" y="2873475"/>
              <a:ext cx="194300" cy="236025"/>
            </a:xfrm>
            <a:custGeom>
              <a:avLst/>
              <a:gdLst/>
              <a:ahLst/>
              <a:cxnLst/>
              <a:rect l="l" t="t" r="r" b="b"/>
              <a:pathLst>
                <a:path w="7772" h="9441" extrusionOk="0">
                  <a:moveTo>
                    <a:pt x="4233" y="0"/>
                  </a:moveTo>
                  <a:lnTo>
                    <a:pt x="4233" y="0"/>
                  </a:lnTo>
                  <a:cubicBezTo>
                    <a:pt x="0" y="2072"/>
                    <a:pt x="5769" y="9440"/>
                    <a:pt x="5771" y="9440"/>
                  </a:cubicBezTo>
                  <a:lnTo>
                    <a:pt x="7772" y="5741"/>
                  </a:lnTo>
                  <a:cubicBezTo>
                    <a:pt x="7772" y="5741"/>
                    <a:pt x="6288" y="2574"/>
                    <a:pt x="5955" y="1520"/>
                  </a:cubicBezTo>
                  <a:cubicBezTo>
                    <a:pt x="5623" y="464"/>
                    <a:pt x="4233" y="0"/>
                    <a:pt x="4233" y="0"/>
                  </a:cubicBezTo>
                  <a:close/>
                </a:path>
              </a:pathLst>
            </a:custGeom>
            <a:solidFill>
              <a:srgbClr val="D4A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4655500" y="2864300"/>
              <a:ext cx="208000" cy="187450"/>
            </a:xfrm>
            <a:custGeom>
              <a:avLst/>
              <a:gdLst/>
              <a:ahLst/>
              <a:cxnLst/>
              <a:rect l="l" t="t" r="r" b="b"/>
              <a:pathLst>
                <a:path w="8320" h="7498" extrusionOk="0">
                  <a:moveTo>
                    <a:pt x="4917" y="1"/>
                  </a:moveTo>
                  <a:cubicBezTo>
                    <a:pt x="4833" y="1"/>
                    <a:pt x="4747" y="8"/>
                    <a:pt x="4659" y="21"/>
                  </a:cubicBezTo>
                  <a:cubicBezTo>
                    <a:pt x="0" y="737"/>
                    <a:pt x="4902" y="7497"/>
                    <a:pt x="4902" y="7497"/>
                  </a:cubicBezTo>
                  <a:lnTo>
                    <a:pt x="8319" y="4754"/>
                  </a:lnTo>
                  <a:cubicBezTo>
                    <a:pt x="7063" y="1725"/>
                    <a:pt x="6255" y="1"/>
                    <a:pt x="49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4641800" y="2674025"/>
              <a:ext cx="141025" cy="140025"/>
            </a:xfrm>
            <a:custGeom>
              <a:avLst/>
              <a:gdLst/>
              <a:ahLst/>
              <a:cxnLst/>
              <a:rect l="l" t="t" r="r" b="b"/>
              <a:pathLst>
                <a:path w="5641" h="5601" extrusionOk="0">
                  <a:moveTo>
                    <a:pt x="2629" y="1"/>
                  </a:moveTo>
                  <a:cubicBezTo>
                    <a:pt x="2245" y="1"/>
                    <a:pt x="1858" y="67"/>
                    <a:pt x="1492" y="216"/>
                  </a:cubicBezTo>
                  <a:lnTo>
                    <a:pt x="1468" y="224"/>
                  </a:lnTo>
                  <a:cubicBezTo>
                    <a:pt x="600" y="519"/>
                    <a:pt x="0" y="1346"/>
                    <a:pt x="33" y="2264"/>
                  </a:cubicBezTo>
                  <a:cubicBezTo>
                    <a:pt x="57" y="2864"/>
                    <a:pt x="205" y="3458"/>
                    <a:pt x="462" y="3916"/>
                  </a:cubicBezTo>
                  <a:cubicBezTo>
                    <a:pt x="1034" y="4939"/>
                    <a:pt x="2082" y="5411"/>
                    <a:pt x="3204" y="5411"/>
                  </a:cubicBezTo>
                  <a:cubicBezTo>
                    <a:pt x="3282" y="5411"/>
                    <a:pt x="3361" y="5409"/>
                    <a:pt x="3440" y="5404"/>
                  </a:cubicBezTo>
                  <a:cubicBezTo>
                    <a:pt x="3460" y="5403"/>
                    <a:pt x="3480" y="5402"/>
                    <a:pt x="3499" y="5402"/>
                  </a:cubicBezTo>
                  <a:cubicBezTo>
                    <a:pt x="3725" y="5402"/>
                    <a:pt x="3901" y="5479"/>
                    <a:pt x="4029" y="5600"/>
                  </a:cubicBezTo>
                  <a:lnTo>
                    <a:pt x="5433" y="3194"/>
                  </a:lnTo>
                  <a:cubicBezTo>
                    <a:pt x="5601" y="2857"/>
                    <a:pt x="5641" y="1666"/>
                    <a:pt x="5224" y="1145"/>
                  </a:cubicBezTo>
                  <a:cubicBezTo>
                    <a:pt x="4701" y="492"/>
                    <a:pt x="3675" y="1"/>
                    <a:pt x="26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4587375" y="2727575"/>
              <a:ext cx="66450" cy="66450"/>
            </a:xfrm>
            <a:custGeom>
              <a:avLst/>
              <a:gdLst/>
              <a:ahLst/>
              <a:cxnLst/>
              <a:rect l="l" t="t" r="r" b="b"/>
              <a:pathLst>
                <a:path w="2658" h="2658" extrusionOk="0">
                  <a:moveTo>
                    <a:pt x="1328" y="1"/>
                  </a:moveTo>
                  <a:cubicBezTo>
                    <a:pt x="594" y="1"/>
                    <a:pt x="1" y="596"/>
                    <a:pt x="1" y="1329"/>
                  </a:cubicBezTo>
                  <a:cubicBezTo>
                    <a:pt x="1" y="2062"/>
                    <a:pt x="594" y="2657"/>
                    <a:pt x="1328" y="2657"/>
                  </a:cubicBezTo>
                  <a:cubicBezTo>
                    <a:pt x="2064" y="2657"/>
                    <a:pt x="2657" y="2062"/>
                    <a:pt x="2657" y="1329"/>
                  </a:cubicBezTo>
                  <a:cubicBezTo>
                    <a:pt x="2657" y="596"/>
                    <a:pt x="2061" y="1"/>
                    <a:pt x="13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4648275" y="2703475"/>
              <a:ext cx="131475" cy="198900"/>
            </a:xfrm>
            <a:custGeom>
              <a:avLst/>
              <a:gdLst/>
              <a:ahLst/>
              <a:cxnLst/>
              <a:rect l="l" t="t" r="r" b="b"/>
              <a:pathLst>
                <a:path w="5259" h="7956" extrusionOk="0">
                  <a:moveTo>
                    <a:pt x="3993" y="0"/>
                  </a:moveTo>
                  <a:cubicBezTo>
                    <a:pt x="3945" y="1135"/>
                    <a:pt x="3301" y="1891"/>
                    <a:pt x="1600" y="2361"/>
                  </a:cubicBezTo>
                  <a:cubicBezTo>
                    <a:pt x="1599" y="2364"/>
                    <a:pt x="1597" y="2366"/>
                    <a:pt x="1595" y="2366"/>
                  </a:cubicBezTo>
                  <a:cubicBezTo>
                    <a:pt x="1563" y="2366"/>
                    <a:pt x="1411" y="2041"/>
                    <a:pt x="1368" y="2026"/>
                  </a:cubicBezTo>
                  <a:cubicBezTo>
                    <a:pt x="1271" y="1991"/>
                    <a:pt x="1116" y="1924"/>
                    <a:pt x="954" y="1924"/>
                  </a:cubicBezTo>
                  <a:cubicBezTo>
                    <a:pt x="787" y="1924"/>
                    <a:pt x="614" y="1994"/>
                    <a:pt x="490" y="2242"/>
                  </a:cubicBezTo>
                  <a:cubicBezTo>
                    <a:pt x="241" y="2735"/>
                    <a:pt x="628" y="3203"/>
                    <a:pt x="919" y="3324"/>
                  </a:cubicBezTo>
                  <a:cubicBezTo>
                    <a:pt x="1003" y="3359"/>
                    <a:pt x="1273" y="3545"/>
                    <a:pt x="1317" y="3626"/>
                  </a:cubicBezTo>
                  <a:cubicBezTo>
                    <a:pt x="1681" y="4336"/>
                    <a:pt x="1200" y="5846"/>
                    <a:pt x="1148" y="6422"/>
                  </a:cubicBezTo>
                  <a:cubicBezTo>
                    <a:pt x="1119" y="6749"/>
                    <a:pt x="1029" y="6901"/>
                    <a:pt x="912" y="6944"/>
                  </a:cubicBezTo>
                  <a:lnTo>
                    <a:pt x="912" y="6944"/>
                  </a:lnTo>
                  <a:cubicBezTo>
                    <a:pt x="383" y="6599"/>
                    <a:pt x="0" y="6298"/>
                    <a:pt x="0" y="6298"/>
                  </a:cubicBezTo>
                  <a:lnTo>
                    <a:pt x="0" y="6298"/>
                  </a:lnTo>
                  <a:cubicBezTo>
                    <a:pt x="0" y="6298"/>
                    <a:pt x="488" y="6959"/>
                    <a:pt x="830" y="6959"/>
                  </a:cubicBezTo>
                  <a:cubicBezTo>
                    <a:pt x="859" y="6959"/>
                    <a:pt x="886" y="6954"/>
                    <a:pt x="912" y="6944"/>
                  </a:cubicBezTo>
                  <a:lnTo>
                    <a:pt x="912" y="6944"/>
                  </a:lnTo>
                  <a:cubicBezTo>
                    <a:pt x="1624" y="7410"/>
                    <a:pt x="2603" y="7956"/>
                    <a:pt x="3270" y="7956"/>
                  </a:cubicBezTo>
                  <a:cubicBezTo>
                    <a:pt x="3595" y="7956"/>
                    <a:pt x="3847" y="7826"/>
                    <a:pt x="3958" y="7495"/>
                  </a:cubicBezTo>
                  <a:cubicBezTo>
                    <a:pt x="3554" y="6787"/>
                    <a:pt x="3299" y="4603"/>
                    <a:pt x="3618" y="4603"/>
                  </a:cubicBezTo>
                  <a:cubicBezTo>
                    <a:pt x="3628" y="4603"/>
                    <a:pt x="3638" y="4605"/>
                    <a:pt x="3648" y="4609"/>
                  </a:cubicBezTo>
                  <a:cubicBezTo>
                    <a:pt x="3700" y="4629"/>
                    <a:pt x="3759" y="4639"/>
                    <a:pt x="3822" y="4639"/>
                  </a:cubicBezTo>
                  <a:cubicBezTo>
                    <a:pt x="4338" y="4639"/>
                    <a:pt x="5150" y="3948"/>
                    <a:pt x="5259" y="2001"/>
                  </a:cubicBezTo>
                  <a:cubicBezTo>
                    <a:pt x="4699" y="379"/>
                    <a:pt x="4001" y="127"/>
                    <a:pt x="3993" y="0"/>
                  </a:cubicBezTo>
                  <a:close/>
                </a:path>
              </a:pathLst>
            </a:custGeom>
            <a:solidFill>
              <a:srgbClr val="D4A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4664775" y="2761550"/>
              <a:ext cx="15425" cy="15350"/>
            </a:xfrm>
            <a:custGeom>
              <a:avLst/>
              <a:gdLst/>
              <a:ahLst/>
              <a:cxnLst/>
              <a:rect l="l" t="t" r="r" b="b"/>
              <a:pathLst>
                <a:path w="617" h="614" extrusionOk="0">
                  <a:moveTo>
                    <a:pt x="293" y="0"/>
                  </a:moveTo>
                  <a:cubicBezTo>
                    <a:pt x="143" y="0"/>
                    <a:pt x="0" y="144"/>
                    <a:pt x="0" y="144"/>
                  </a:cubicBezTo>
                  <a:lnTo>
                    <a:pt x="616" y="614"/>
                  </a:lnTo>
                  <a:cubicBezTo>
                    <a:pt x="578" y="126"/>
                    <a:pt x="433" y="0"/>
                    <a:pt x="293" y="0"/>
                  </a:cubicBezTo>
                  <a:close/>
                </a:path>
              </a:pathLst>
            </a:custGeom>
            <a:solidFill>
              <a:srgbClr val="C28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4710200" y="2767300"/>
              <a:ext cx="27400" cy="24400"/>
            </a:xfrm>
            <a:custGeom>
              <a:avLst/>
              <a:gdLst/>
              <a:ahLst/>
              <a:cxnLst/>
              <a:rect l="l" t="t" r="r" b="b"/>
              <a:pathLst>
                <a:path w="1096" h="976" extrusionOk="0">
                  <a:moveTo>
                    <a:pt x="547" y="0"/>
                  </a:moveTo>
                  <a:cubicBezTo>
                    <a:pt x="343" y="0"/>
                    <a:pt x="152" y="130"/>
                    <a:pt x="85" y="334"/>
                  </a:cubicBezTo>
                  <a:cubicBezTo>
                    <a:pt x="0" y="589"/>
                    <a:pt x="140" y="865"/>
                    <a:pt x="395" y="950"/>
                  </a:cubicBezTo>
                  <a:cubicBezTo>
                    <a:pt x="446" y="968"/>
                    <a:pt x="498" y="976"/>
                    <a:pt x="549" y="976"/>
                  </a:cubicBezTo>
                  <a:cubicBezTo>
                    <a:pt x="752" y="976"/>
                    <a:pt x="943" y="846"/>
                    <a:pt x="1010" y="642"/>
                  </a:cubicBezTo>
                  <a:cubicBezTo>
                    <a:pt x="1096" y="387"/>
                    <a:pt x="956" y="110"/>
                    <a:pt x="700" y="25"/>
                  </a:cubicBezTo>
                  <a:cubicBezTo>
                    <a:pt x="649" y="8"/>
                    <a:pt x="598" y="0"/>
                    <a:pt x="547" y="0"/>
                  </a:cubicBezTo>
                  <a:close/>
                </a:path>
              </a:pathLst>
            </a:custGeom>
            <a:solidFill>
              <a:srgbClr val="C28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4766675" y="2766775"/>
              <a:ext cx="11425" cy="22525"/>
            </a:xfrm>
            <a:custGeom>
              <a:avLst/>
              <a:gdLst/>
              <a:ahLst/>
              <a:cxnLst/>
              <a:rect l="l" t="t" r="r" b="b"/>
              <a:pathLst>
                <a:path w="457" h="901" extrusionOk="0">
                  <a:moveTo>
                    <a:pt x="444" y="1"/>
                  </a:moveTo>
                  <a:lnTo>
                    <a:pt x="444" y="1"/>
                  </a:lnTo>
                  <a:cubicBezTo>
                    <a:pt x="444" y="1"/>
                    <a:pt x="444" y="1"/>
                    <a:pt x="444" y="1"/>
                  </a:cubicBezTo>
                  <a:lnTo>
                    <a:pt x="444" y="1"/>
                  </a:lnTo>
                  <a:cubicBezTo>
                    <a:pt x="444" y="1"/>
                    <a:pt x="444" y="1"/>
                    <a:pt x="444" y="1"/>
                  </a:cubicBezTo>
                  <a:cubicBezTo>
                    <a:pt x="444" y="1"/>
                    <a:pt x="444" y="1"/>
                    <a:pt x="444" y="1"/>
                  </a:cubicBezTo>
                  <a:close/>
                  <a:moveTo>
                    <a:pt x="444" y="1"/>
                  </a:moveTo>
                  <a:cubicBezTo>
                    <a:pt x="278" y="33"/>
                    <a:pt x="132" y="153"/>
                    <a:pt x="76" y="325"/>
                  </a:cubicBezTo>
                  <a:cubicBezTo>
                    <a:pt x="0" y="548"/>
                    <a:pt x="98" y="787"/>
                    <a:pt x="295" y="900"/>
                  </a:cubicBezTo>
                  <a:cubicBezTo>
                    <a:pt x="456" y="579"/>
                    <a:pt x="443" y="2"/>
                    <a:pt x="444" y="1"/>
                  </a:cubicBezTo>
                  <a:close/>
                </a:path>
              </a:pathLst>
            </a:custGeom>
            <a:solidFill>
              <a:srgbClr val="C28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4755900" y="2762425"/>
              <a:ext cx="9125" cy="13525"/>
            </a:xfrm>
            <a:custGeom>
              <a:avLst/>
              <a:gdLst/>
              <a:ahLst/>
              <a:cxnLst/>
              <a:rect l="l" t="t" r="r" b="b"/>
              <a:pathLst>
                <a:path w="365" h="541" extrusionOk="0">
                  <a:moveTo>
                    <a:pt x="68" y="0"/>
                  </a:moveTo>
                  <a:lnTo>
                    <a:pt x="1" y="540"/>
                  </a:lnTo>
                  <a:lnTo>
                    <a:pt x="282" y="520"/>
                  </a:lnTo>
                  <a:cubicBezTo>
                    <a:pt x="333" y="516"/>
                    <a:pt x="364" y="458"/>
                    <a:pt x="335" y="413"/>
                  </a:cubicBezTo>
                  <a:lnTo>
                    <a:pt x="68" y="0"/>
                  </a:lnTo>
                  <a:close/>
                </a:path>
              </a:pathLst>
            </a:custGeom>
            <a:solidFill>
              <a:srgbClr val="C28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4743550" y="2758100"/>
              <a:ext cx="4425" cy="8700"/>
            </a:xfrm>
            <a:custGeom>
              <a:avLst/>
              <a:gdLst/>
              <a:ahLst/>
              <a:cxnLst/>
              <a:rect l="l" t="t" r="r" b="b"/>
              <a:pathLst>
                <a:path w="177" h="348" extrusionOk="0">
                  <a:moveTo>
                    <a:pt x="83" y="1"/>
                  </a:moveTo>
                  <a:cubicBezTo>
                    <a:pt x="82" y="1"/>
                    <a:pt x="82" y="1"/>
                    <a:pt x="82" y="1"/>
                  </a:cubicBezTo>
                  <a:cubicBezTo>
                    <a:pt x="35" y="2"/>
                    <a:pt x="0" y="83"/>
                    <a:pt x="4" y="178"/>
                  </a:cubicBezTo>
                  <a:cubicBezTo>
                    <a:pt x="8" y="273"/>
                    <a:pt x="47" y="348"/>
                    <a:pt x="93" y="348"/>
                  </a:cubicBezTo>
                  <a:cubicBezTo>
                    <a:pt x="93" y="348"/>
                    <a:pt x="94" y="348"/>
                    <a:pt x="94" y="348"/>
                  </a:cubicBezTo>
                  <a:cubicBezTo>
                    <a:pt x="143" y="347"/>
                    <a:pt x="177" y="266"/>
                    <a:pt x="174" y="171"/>
                  </a:cubicBezTo>
                  <a:cubicBezTo>
                    <a:pt x="170" y="76"/>
                    <a:pt x="128"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4762525" y="2756350"/>
              <a:ext cx="4250" cy="8350"/>
            </a:xfrm>
            <a:custGeom>
              <a:avLst/>
              <a:gdLst/>
              <a:ahLst/>
              <a:cxnLst/>
              <a:rect l="l" t="t" r="r" b="b"/>
              <a:pathLst>
                <a:path w="170" h="334" extrusionOk="0">
                  <a:moveTo>
                    <a:pt x="78" y="1"/>
                  </a:moveTo>
                  <a:cubicBezTo>
                    <a:pt x="78" y="1"/>
                    <a:pt x="78" y="1"/>
                    <a:pt x="77" y="1"/>
                  </a:cubicBezTo>
                  <a:cubicBezTo>
                    <a:pt x="32" y="4"/>
                    <a:pt x="0" y="78"/>
                    <a:pt x="4" y="170"/>
                  </a:cubicBezTo>
                  <a:cubicBezTo>
                    <a:pt x="7" y="261"/>
                    <a:pt x="46" y="333"/>
                    <a:pt x="90" y="333"/>
                  </a:cubicBezTo>
                  <a:cubicBezTo>
                    <a:pt x="90" y="333"/>
                    <a:pt x="91" y="333"/>
                    <a:pt x="91" y="333"/>
                  </a:cubicBezTo>
                  <a:cubicBezTo>
                    <a:pt x="137" y="331"/>
                    <a:pt x="169" y="256"/>
                    <a:pt x="165" y="164"/>
                  </a:cubicBezTo>
                  <a:cubicBezTo>
                    <a:pt x="161" y="73"/>
                    <a:pt x="123"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4702800" y="2807600"/>
              <a:ext cx="34000" cy="20925"/>
            </a:xfrm>
            <a:custGeom>
              <a:avLst/>
              <a:gdLst/>
              <a:ahLst/>
              <a:cxnLst/>
              <a:rect l="l" t="t" r="r" b="b"/>
              <a:pathLst>
                <a:path w="1360" h="837" extrusionOk="0">
                  <a:moveTo>
                    <a:pt x="199" y="1"/>
                  </a:moveTo>
                  <a:cubicBezTo>
                    <a:pt x="1" y="1"/>
                    <a:pt x="480" y="837"/>
                    <a:pt x="926" y="837"/>
                  </a:cubicBezTo>
                  <a:cubicBezTo>
                    <a:pt x="1086" y="837"/>
                    <a:pt x="1241" y="730"/>
                    <a:pt x="1360" y="439"/>
                  </a:cubicBezTo>
                  <a:cubicBezTo>
                    <a:pt x="1360" y="439"/>
                    <a:pt x="683" y="201"/>
                    <a:pt x="253" y="15"/>
                  </a:cubicBezTo>
                  <a:cubicBezTo>
                    <a:pt x="231" y="5"/>
                    <a:pt x="213" y="1"/>
                    <a:pt x="199" y="1"/>
                  </a:cubicBezTo>
                  <a:close/>
                </a:path>
              </a:pathLst>
            </a:custGeom>
            <a:solidFill>
              <a:srgbClr val="C28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4714600" y="3868100"/>
              <a:ext cx="63575" cy="89300"/>
            </a:xfrm>
            <a:custGeom>
              <a:avLst/>
              <a:gdLst/>
              <a:ahLst/>
              <a:cxnLst/>
              <a:rect l="l" t="t" r="r" b="b"/>
              <a:pathLst>
                <a:path w="2543" h="3572" extrusionOk="0">
                  <a:moveTo>
                    <a:pt x="2543" y="1"/>
                  </a:moveTo>
                  <a:lnTo>
                    <a:pt x="1" y="64"/>
                  </a:lnTo>
                  <a:lnTo>
                    <a:pt x="338" y="2457"/>
                  </a:lnTo>
                  <a:cubicBezTo>
                    <a:pt x="338" y="2457"/>
                    <a:pt x="717" y="3571"/>
                    <a:pt x="1135" y="3571"/>
                  </a:cubicBezTo>
                  <a:cubicBezTo>
                    <a:pt x="1216" y="3571"/>
                    <a:pt x="1299" y="3529"/>
                    <a:pt x="1380" y="3430"/>
                  </a:cubicBezTo>
                  <a:cubicBezTo>
                    <a:pt x="1882" y="2816"/>
                    <a:pt x="2380" y="2491"/>
                    <a:pt x="2380" y="2491"/>
                  </a:cubicBezTo>
                  <a:lnTo>
                    <a:pt x="2543" y="1"/>
                  </a:lnTo>
                  <a:close/>
                </a:path>
              </a:pathLst>
            </a:custGeom>
            <a:solidFill>
              <a:srgbClr val="D0A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4461050" y="3865050"/>
              <a:ext cx="53675" cy="71825"/>
            </a:xfrm>
            <a:custGeom>
              <a:avLst/>
              <a:gdLst/>
              <a:ahLst/>
              <a:cxnLst/>
              <a:rect l="l" t="t" r="r" b="b"/>
              <a:pathLst>
                <a:path w="2147" h="2873" extrusionOk="0">
                  <a:moveTo>
                    <a:pt x="1" y="1"/>
                  </a:moveTo>
                  <a:lnTo>
                    <a:pt x="62" y="2207"/>
                  </a:lnTo>
                  <a:cubicBezTo>
                    <a:pt x="62" y="2207"/>
                    <a:pt x="257" y="2849"/>
                    <a:pt x="629" y="2872"/>
                  </a:cubicBezTo>
                  <a:cubicBezTo>
                    <a:pt x="632" y="2872"/>
                    <a:pt x="635" y="2872"/>
                    <a:pt x="638" y="2872"/>
                  </a:cubicBezTo>
                  <a:cubicBezTo>
                    <a:pt x="849" y="2872"/>
                    <a:pt x="1401" y="2390"/>
                    <a:pt x="1401" y="2390"/>
                  </a:cubicBezTo>
                  <a:lnTo>
                    <a:pt x="2146" y="2"/>
                  </a:lnTo>
                  <a:lnTo>
                    <a:pt x="2146" y="1"/>
                  </a:lnTo>
                  <a:close/>
                </a:path>
              </a:pathLst>
            </a:custGeom>
            <a:solidFill>
              <a:srgbClr val="D0A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4715950" y="3920125"/>
              <a:ext cx="114950" cy="56250"/>
            </a:xfrm>
            <a:custGeom>
              <a:avLst/>
              <a:gdLst/>
              <a:ahLst/>
              <a:cxnLst/>
              <a:rect l="l" t="t" r="r" b="b"/>
              <a:pathLst>
                <a:path w="4598" h="2250" extrusionOk="0">
                  <a:moveTo>
                    <a:pt x="318" y="0"/>
                  </a:moveTo>
                  <a:cubicBezTo>
                    <a:pt x="308" y="0"/>
                    <a:pt x="297" y="1"/>
                    <a:pt x="286" y="2"/>
                  </a:cubicBezTo>
                  <a:cubicBezTo>
                    <a:pt x="215" y="14"/>
                    <a:pt x="164" y="54"/>
                    <a:pt x="154" y="105"/>
                  </a:cubicBezTo>
                  <a:cubicBezTo>
                    <a:pt x="83" y="462"/>
                    <a:pt x="0" y="1745"/>
                    <a:pt x="40" y="2139"/>
                  </a:cubicBezTo>
                  <a:cubicBezTo>
                    <a:pt x="43" y="2174"/>
                    <a:pt x="265" y="2195"/>
                    <a:pt x="459" y="2195"/>
                  </a:cubicBezTo>
                  <a:cubicBezTo>
                    <a:pt x="613" y="2195"/>
                    <a:pt x="750" y="2182"/>
                    <a:pt x="748" y="2152"/>
                  </a:cubicBezTo>
                  <a:lnTo>
                    <a:pt x="856" y="1710"/>
                  </a:lnTo>
                  <a:cubicBezTo>
                    <a:pt x="851" y="1642"/>
                    <a:pt x="879" y="1610"/>
                    <a:pt x="916" y="1610"/>
                  </a:cubicBezTo>
                  <a:cubicBezTo>
                    <a:pt x="955" y="1610"/>
                    <a:pt x="1005" y="1646"/>
                    <a:pt x="1038" y="1713"/>
                  </a:cubicBezTo>
                  <a:lnTo>
                    <a:pt x="1260" y="2170"/>
                  </a:lnTo>
                  <a:cubicBezTo>
                    <a:pt x="1284" y="2217"/>
                    <a:pt x="1344" y="2250"/>
                    <a:pt x="1414" y="2250"/>
                  </a:cubicBezTo>
                  <a:cubicBezTo>
                    <a:pt x="1416" y="2250"/>
                    <a:pt x="1418" y="2250"/>
                    <a:pt x="1420" y="2250"/>
                  </a:cubicBezTo>
                  <a:lnTo>
                    <a:pt x="4377" y="2227"/>
                  </a:lnTo>
                  <a:cubicBezTo>
                    <a:pt x="4525" y="2224"/>
                    <a:pt x="4597" y="2097"/>
                    <a:pt x="4494" y="2021"/>
                  </a:cubicBezTo>
                  <a:lnTo>
                    <a:pt x="2489" y="397"/>
                  </a:lnTo>
                  <a:cubicBezTo>
                    <a:pt x="2457" y="372"/>
                    <a:pt x="2413" y="360"/>
                    <a:pt x="2371" y="360"/>
                  </a:cubicBezTo>
                  <a:cubicBezTo>
                    <a:pt x="2324" y="360"/>
                    <a:pt x="2277" y="374"/>
                    <a:pt x="2246" y="403"/>
                  </a:cubicBezTo>
                  <a:cubicBezTo>
                    <a:pt x="2154" y="485"/>
                    <a:pt x="1858" y="627"/>
                    <a:pt x="1631" y="705"/>
                  </a:cubicBezTo>
                  <a:cubicBezTo>
                    <a:pt x="1600" y="716"/>
                    <a:pt x="1566" y="721"/>
                    <a:pt x="1530" y="721"/>
                  </a:cubicBezTo>
                  <a:cubicBezTo>
                    <a:pt x="1176" y="721"/>
                    <a:pt x="633" y="224"/>
                    <a:pt x="453" y="49"/>
                  </a:cubicBezTo>
                  <a:cubicBezTo>
                    <a:pt x="420" y="17"/>
                    <a:pt x="370" y="0"/>
                    <a:pt x="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4430425" y="3917800"/>
              <a:ext cx="74925" cy="77500"/>
            </a:xfrm>
            <a:custGeom>
              <a:avLst/>
              <a:gdLst/>
              <a:ahLst/>
              <a:cxnLst/>
              <a:rect l="l" t="t" r="r" b="b"/>
              <a:pathLst>
                <a:path w="2997" h="3100" extrusionOk="0">
                  <a:moveTo>
                    <a:pt x="1293" y="1"/>
                  </a:moveTo>
                  <a:cubicBezTo>
                    <a:pt x="1280" y="1"/>
                    <a:pt x="1267" y="5"/>
                    <a:pt x="1261" y="15"/>
                  </a:cubicBezTo>
                  <a:lnTo>
                    <a:pt x="122" y="1922"/>
                  </a:lnTo>
                  <a:cubicBezTo>
                    <a:pt x="0" y="2107"/>
                    <a:pt x="69" y="2327"/>
                    <a:pt x="289" y="2459"/>
                  </a:cubicBezTo>
                  <a:cubicBezTo>
                    <a:pt x="643" y="2670"/>
                    <a:pt x="935" y="3091"/>
                    <a:pt x="1158" y="3100"/>
                  </a:cubicBezTo>
                  <a:cubicBezTo>
                    <a:pt x="1163" y="3100"/>
                    <a:pt x="1168" y="3100"/>
                    <a:pt x="1174" y="3100"/>
                  </a:cubicBezTo>
                  <a:cubicBezTo>
                    <a:pt x="1579" y="3100"/>
                    <a:pt x="2196" y="2684"/>
                    <a:pt x="2558" y="2524"/>
                  </a:cubicBezTo>
                  <a:cubicBezTo>
                    <a:pt x="2804" y="2417"/>
                    <a:pt x="2996" y="2260"/>
                    <a:pt x="2966" y="2054"/>
                  </a:cubicBezTo>
                  <a:lnTo>
                    <a:pt x="2685" y="142"/>
                  </a:lnTo>
                  <a:cubicBezTo>
                    <a:pt x="2682" y="127"/>
                    <a:pt x="2665" y="118"/>
                    <a:pt x="2647" y="118"/>
                  </a:cubicBezTo>
                  <a:cubicBezTo>
                    <a:pt x="2636" y="118"/>
                    <a:pt x="2625" y="121"/>
                    <a:pt x="2617" y="128"/>
                  </a:cubicBezTo>
                  <a:lnTo>
                    <a:pt x="2182" y="524"/>
                  </a:lnTo>
                  <a:cubicBezTo>
                    <a:pt x="2119" y="581"/>
                    <a:pt x="2007" y="609"/>
                    <a:pt x="1894" y="609"/>
                  </a:cubicBezTo>
                  <a:cubicBezTo>
                    <a:pt x="1753" y="609"/>
                    <a:pt x="1610" y="565"/>
                    <a:pt x="1556" y="479"/>
                  </a:cubicBezTo>
                  <a:cubicBezTo>
                    <a:pt x="1488" y="369"/>
                    <a:pt x="1327" y="14"/>
                    <a:pt x="1327" y="14"/>
                  </a:cubicBezTo>
                  <a:cubicBezTo>
                    <a:pt x="1320" y="5"/>
                    <a:pt x="1306" y="1"/>
                    <a:pt x="1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4454450" y="3065200"/>
              <a:ext cx="405275" cy="825425"/>
            </a:xfrm>
            <a:custGeom>
              <a:avLst/>
              <a:gdLst/>
              <a:ahLst/>
              <a:cxnLst/>
              <a:rect l="l" t="t" r="r" b="b"/>
              <a:pathLst>
                <a:path w="16211" h="33017" extrusionOk="0">
                  <a:moveTo>
                    <a:pt x="7629" y="0"/>
                  </a:moveTo>
                  <a:cubicBezTo>
                    <a:pt x="7441" y="0"/>
                    <a:pt x="7250" y="3"/>
                    <a:pt x="7055" y="9"/>
                  </a:cubicBezTo>
                  <a:cubicBezTo>
                    <a:pt x="6135" y="1634"/>
                    <a:pt x="4930" y="3368"/>
                    <a:pt x="4404" y="5433"/>
                  </a:cubicBezTo>
                  <a:cubicBezTo>
                    <a:pt x="3791" y="7829"/>
                    <a:pt x="289" y="28176"/>
                    <a:pt x="0" y="32532"/>
                  </a:cubicBezTo>
                  <a:cubicBezTo>
                    <a:pt x="315" y="32608"/>
                    <a:pt x="696" y="32631"/>
                    <a:pt x="1067" y="32631"/>
                  </a:cubicBezTo>
                  <a:cubicBezTo>
                    <a:pt x="1585" y="32631"/>
                    <a:pt x="2085" y="32585"/>
                    <a:pt x="2364" y="32570"/>
                  </a:cubicBezTo>
                  <a:cubicBezTo>
                    <a:pt x="3879" y="28222"/>
                    <a:pt x="8466" y="12300"/>
                    <a:pt x="9116" y="9561"/>
                  </a:cubicBezTo>
                  <a:cubicBezTo>
                    <a:pt x="9160" y="9375"/>
                    <a:pt x="9313" y="9289"/>
                    <a:pt x="9464" y="9289"/>
                  </a:cubicBezTo>
                  <a:cubicBezTo>
                    <a:pt x="9654" y="9289"/>
                    <a:pt x="9843" y="9423"/>
                    <a:pt x="9815" y="9662"/>
                  </a:cubicBezTo>
                  <a:cubicBezTo>
                    <a:pt x="9447" y="12790"/>
                    <a:pt x="10387" y="24335"/>
                    <a:pt x="10387" y="32913"/>
                  </a:cubicBezTo>
                  <a:cubicBezTo>
                    <a:pt x="10538" y="32990"/>
                    <a:pt x="10884" y="33017"/>
                    <a:pt x="11279" y="33017"/>
                  </a:cubicBezTo>
                  <a:cubicBezTo>
                    <a:pt x="11915" y="33017"/>
                    <a:pt x="12679" y="32948"/>
                    <a:pt x="12961" y="32913"/>
                  </a:cubicBezTo>
                  <a:cubicBezTo>
                    <a:pt x="13458" y="27549"/>
                    <a:pt x="16210" y="7006"/>
                    <a:pt x="12228" y="423"/>
                  </a:cubicBezTo>
                  <a:cubicBezTo>
                    <a:pt x="10595" y="197"/>
                    <a:pt x="9222" y="0"/>
                    <a:pt x="76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4559200" y="2843025"/>
              <a:ext cx="240100" cy="252425"/>
            </a:xfrm>
            <a:custGeom>
              <a:avLst/>
              <a:gdLst/>
              <a:ahLst/>
              <a:cxnLst/>
              <a:rect l="l" t="t" r="r" b="b"/>
              <a:pathLst>
                <a:path w="9604" h="10097" extrusionOk="0">
                  <a:moveTo>
                    <a:pt x="4710" y="1"/>
                  </a:moveTo>
                  <a:cubicBezTo>
                    <a:pt x="4249" y="36"/>
                    <a:pt x="1789" y="1583"/>
                    <a:pt x="1789" y="1583"/>
                  </a:cubicBezTo>
                  <a:cubicBezTo>
                    <a:pt x="0" y="3387"/>
                    <a:pt x="765" y="6799"/>
                    <a:pt x="2109" y="9693"/>
                  </a:cubicBezTo>
                  <a:cubicBezTo>
                    <a:pt x="4049" y="9998"/>
                    <a:pt x="5559" y="10096"/>
                    <a:pt x="6698" y="10096"/>
                  </a:cubicBezTo>
                  <a:cubicBezTo>
                    <a:pt x="8752" y="10096"/>
                    <a:pt x="9603" y="9777"/>
                    <a:pt x="9603" y="9777"/>
                  </a:cubicBezTo>
                  <a:cubicBezTo>
                    <a:pt x="9603" y="9777"/>
                    <a:pt x="8942" y="7353"/>
                    <a:pt x="9007" y="6083"/>
                  </a:cubicBezTo>
                  <a:cubicBezTo>
                    <a:pt x="9071" y="4822"/>
                    <a:pt x="7383" y="842"/>
                    <a:pt x="7204" y="699"/>
                  </a:cubicBezTo>
                  <a:lnTo>
                    <a:pt x="7204" y="699"/>
                  </a:lnTo>
                  <a:cubicBezTo>
                    <a:pt x="7239" y="1151"/>
                    <a:pt x="7317" y="2347"/>
                    <a:pt x="7013" y="2351"/>
                  </a:cubicBezTo>
                  <a:cubicBezTo>
                    <a:pt x="7011" y="2351"/>
                    <a:pt x="7010" y="2351"/>
                    <a:pt x="7009" y="2351"/>
                  </a:cubicBezTo>
                  <a:cubicBezTo>
                    <a:pt x="6334" y="2351"/>
                    <a:pt x="4710" y="1"/>
                    <a:pt x="47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4670200" y="2822100"/>
              <a:ext cx="106350" cy="105825"/>
            </a:xfrm>
            <a:custGeom>
              <a:avLst/>
              <a:gdLst/>
              <a:ahLst/>
              <a:cxnLst/>
              <a:rect l="l" t="t" r="r" b="b"/>
              <a:pathLst>
                <a:path w="4254" h="4233" extrusionOk="0">
                  <a:moveTo>
                    <a:pt x="39" y="0"/>
                  </a:moveTo>
                  <a:lnTo>
                    <a:pt x="1" y="961"/>
                  </a:lnTo>
                  <a:cubicBezTo>
                    <a:pt x="1" y="961"/>
                    <a:pt x="1498" y="3764"/>
                    <a:pt x="2959" y="4187"/>
                  </a:cubicBezTo>
                  <a:cubicBezTo>
                    <a:pt x="3066" y="4218"/>
                    <a:pt x="3160" y="4233"/>
                    <a:pt x="3240" y="4233"/>
                  </a:cubicBezTo>
                  <a:cubicBezTo>
                    <a:pt x="4253" y="4233"/>
                    <a:pt x="3265" y="1959"/>
                    <a:pt x="3265" y="1959"/>
                  </a:cubicBezTo>
                  <a:lnTo>
                    <a:pt x="3496" y="845"/>
                  </a:lnTo>
                  <a:lnTo>
                    <a:pt x="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4583800" y="2893475"/>
              <a:ext cx="82800" cy="199050"/>
            </a:xfrm>
            <a:custGeom>
              <a:avLst/>
              <a:gdLst/>
              <a:ahLst/>
              <a:cxnLst/>
              <a:rect l="l" t="t" r="r" b="b"/>
              <a:pathLst>
                <a:path w="3312" h="7962" extrusionOk="0">
                  <a:moveTo>
                    <a:pt x="908" y="0"/>
                  </a:moveTo>
                  <a:cubicBezTo>
                    <a:pt x="0" y="2145"/>
                    <a:pt x="64" y="5382"/>
                    <a:pt x="1126" y="7674"/>
                  </a:cubicBezTo>
                  <a:cubicBezTo>
                    <a:pt x="1961" y="7806"/>
                    <a:pt x="2683" y="7899"/>
                    <a:pt x="3311" y="7962"/>
                  </a:cubicBezTo>
                  <a:cubicBezTo>
                    <a:pt x="3152" y="7362"/>
                    <a:pt x="2988" y="6763"/>
                    <a:pt x="2818" y="6166"/>
                  </a:cubicBezTo>
                  <a:cubicBezTo>
                    <a:pt x="2339" y="4481"/>
                    <a:pt x="1642" y="2842"/>
                    <a:pt x="1305" y="1117"/>
                  </a:cubicBezTo>
                  <a:cubicBezTo>
                    <a:pt x="1174" y="746"/>
                    <a:pt x="1040" y="373"/>
                    <a:pt x="908" y="0"/>
                  </a:cubicBezTo>
                  <a:close/>
                </a:path>
              </a:pathLst>
            </a:custGeom>
            <a:solidFill>
              <a:srgbClr val="362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4576800" y="3009000"/>
              <a:ext cx="323350" cy="142625"/>
            </a:xfrm>
            <a:custGeom>
              <a:avLst/>
              <a:gdLst/>
              <a:ahLst/>
              <a:cxnLst/>
              <a:rect l="l" t="t" r="r" b="b"/>
              <a:pathLst>
                <a:path w="12934" h="5705" extrusionOk="0">
                  <a:moveTo>
                    <a:pt x="3276" y="1"/>
                  </a:moveTo>
                  <a:lnTo>
                    <a:pt x="0" y="956"/>
                  </a:lnTo>
                  <a:lnTo>
                    <a:pt x="531" y="5141"/>
                  </a:lnTo>
                  <a:cubicBezTo>
                    <a:pt x="660" y="5561"/>
                    <a:pt x="1479" y="5705"/>
                    <a:pt x="2544" y="5705"/>
                  </a:cubicBezTo>
                  <a:cubicBezTo>
                    <a:pt x="4892" y="5705"/>
                    <a:pt x="8440" y="5004"/>
                    <a:pt x="8440" y="5004"/>
                  </a:cubicBezTo>
                  <a:cubicBezTo>
                    <a:pt x="8440" y="5004"/>
                    <a:pt x="10220" y="5694"/>
                    <a:pt x="10479" y="5699"/>
                  </a:cubicBezTo>
                  <a:lnTo>
                    <a:pt x="12933" y="5523"/>
                  </a:lnTo>
                  <a:cubicBezTo>
                    <a:pt x="12530" y="4947"/>
                    <a:pt x="11241" y="3985"/>
                    <a:pt x="11207" y="3967"/>
                  </a:cubicBezTo>
                  <a:cubicBezTo>
                    <a:pt x="10589" y="3671"/>
                    <a:pt x="9523" y="3662"/>
                    <a:pt x="9394" y="3662"/>
                  </a:cubicBezTo>
                  <a:cubicBezTo>
                    <a:pt x="9386" y="3662"/>
                    <a:pt x="9381" y="3662"/>
                    <a:pt x="9381" y="3662"/>
                  </a:cubicBezTo>
                  <a:cubicBezTo>
                    <a:pt x="9381" y="3662"/>
                    <a:pt x="3620" y="3073"/>
                    <a:pt x="3660" y="2989"/>
                  </a:cubicBezTo>
                  <a:lnTo>
                    <a:pt x="3276" y="1"/>
                  </a:lnTo>
                  <a:close/>
                </a:path>
              </a:pathLst>
            </a:custGeom>
            <a:solidFill>
              <a:srgbClr val="D4A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4523050" y="2874225"/>
              <a:ext cx="145225" cy="163175"/>
            </a:xfrm>
            <a:custGeom>
              <a:avLst/>
              <a:gdLst/>
              <a:ahLst/>
              <a:cxnLst/>
              <a:rect l="l" t="t" r="r" b="b"/>
              <a:pathLst>
                <a:path w="5809" h="6527" extrusionOk="0">
                  <a:moveTo>
                    <a:pt x="4381" y="1"/>
                  </a:moveTo>
                  <a:cubicBezTo>
                    <a:pt x="0" y="1"/>
                    <a:pt x="2032" y="6526"/>
                    <a:pt x="2033" y="6526"/>
                  </a:cubicBezTo>
                  <a:cubicBezTo>
                    <a:pt x="2033" y="6526"/>
                    <a:pt x="2033" y="6526"/>
                    <a:pt x="2033" y="6526"/>
                  </a:cubicBezTo>
                  <a:lnTo>
                    <a:pt x="5502" y="5633"/>
                  </a:lnTo>
                  <a:cubicBezTo>
                    <a:pt x="5502" y="5633"/>
                    <a:pt x="5361" y="3028"/>
                    <a:pt x="5584" y="1945"/>
                  </a:cubicBezTo>
                  <a:cubicBezTo>
                    <a:pt x="5808" y="863"/>
                    <a:pt x="4629" y="7"/>
                    <a:pt x="4629" y="7"/>
                  </a:cubicBezTo>
                  <a:cubicBezTo>
                    <a:pt x="4544" y="3"/>
                    <a:pt x="4462" y="1"/>
                    <a:pt x="4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4707125" y="3141975"/>
              <a:ext cx="168925" cy="19850"/>
            </a:xfrm>
            <a:custGeom>
              <a:avLst/>
              <a:gdLst/>
              <a:ahLst/>
              <a:cxnLst/>
              <a:rect l="l" t="t" r="r" b="b"/>
              <a:pathLst>
                <a:path w="6757" h="794" extrusionOk="0">
                  <a:moveTo>
                    <a:pt x="0" y="1"/>
                  </a:moveTo>
                  <a:lnTo>
                    <a:pt x="0" y="794"/>
                  </a:lnTo>
                  <a:lnTo>
                    <a:pt x="6757" y="794"/>
                  </a:lnTo>
                  <a:lnTo>
                    <a:pt x="67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4707125" y="3141975"/>
              <a:ext cx="110375" cy="19850"/>
            </a:xfrm>
            <a:custGeom>
              <a:avLst/>
              <a:gdLst/>
              <a:ahLst/>
              <a:cxnLst/>
              <a:rect l="l" t="t" r="r" b="b"/>
              <a:pathLst>
                <a:path w="4415" h="794" extrusionOk="0">
                  <a:moveTo>
                    <a:pt x="0" y="1"/>
                  </a:moveTo>
                  <a:lnTo>
                    <a:pt x="0" y="794"/>
                  </a:lnTo>
                  <a:lnTo>
                    <a:pt x="4067" y="794"/>
                  </a:lnTo>
                  <a:lnTo>
                    <a:pt x="44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4820975" y="2978200"/>
              <a:ext cx="330450" cy="183625"/>
            </a:xfrm>
            <a:custGeom>
              <a:avLst/>
              <a:gdLst/>
              <a:ahLst/>
              <a:cxnLst/>
              <a:rect l="l" t="t" r="r" b="b"/>
              <a:pathLst>
                <a:path w="13218" h="7345" extrusionOk="0">
                  <a:moveTo>
                    <a:pt x="2569" y="1"/>
                  </a:moveTo>
                  <a:lnTo>
                    <a:pt x="1" y="7345"/>
                  </a:lnTo>
                  <a:lnTo>
                    <a:pt x="10649" y="7345"/>
                  </a:lnTo>
                  <a:lnTo>
                    <a:pt x="13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4968400" y="3058450"/>
              <a:ext cx="33450" cy="33450"/>
            </a:xfrm>
            <a:custGeom>
              <a:avLst/>
              <a:gdLst/>
              <a:ahLst/>
              <a:cxnLst/>
              <a:rect l="l" t="t" r="r" b="b"/>
              <a:pathLst>
                <a:path w="1338" h="1338" extrusionOk="0">
                  <a:moveTo>
                    <a:pt x="669" y="1"/>
                  </a:moveTo>
                  <a:cubicBezTo>
                    <a:pt x="299" y="1"/>
                    <a:pt x="0" y="300"/>
                    <a:pt x="0" y="670"/>
                  </a:cubicBezTo>
                  <a:cubicBezTo>
                    <a:pt x="0" y="1039"/>
                    <a:pt x="299" y="1338"/>
                    <a:pt x="669" y="1338"/>
                  </a:cubicBezTo>
                  <a:cubicBezTo>
                    <a:pt x="1040" y="1338"/>
                    <a:pt x="1337" y="1039"/>
                    <a:pt x="1337" y="670"/>
                  </a:cubicBezTo>
                  <a:cubicBezTo>
                    <a:pt x="1337" y="300"/>
                    <a:pt x="1040"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4660575" y="3161725"/>
              <a:ext cx="591625" cy="26600"/>
            </a:xfrm>
            <a:custGeom>
              <a:avLst/>
              <a:gdLst/>
              <a:ahLst/>
              <a:cxnLst/>
              <a:rect l="l" t="t" r="r" b="b"/>
              <a:pathLst>
                <a:path w="23665" h="1064" extrusionOk="0">
                  <a:moveTo>
                    <a:pt x="1" y="1"/>
                  </a:moveTo>
                  <a:lnTo>
                    <a:pt x="1" y="1063"/>
                  </a:lnTo>
                  <a:lnTo>
                    <a:pt x="23664" y="1063"/>
                  </a:lnTo>
                  <a:lnTo>
                    <a:pt x="236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1213;p41">
            <a:extLst>
              <a:ext uri="{FF2B5EF4-FFF2-40B4-BE49-F238E27FC236}">
                <a16:creationId xmlns:a16="http://schemas.microsoft.com/office/drawing/2014/main" id="{4AC99E14-4D94-47A5-8E22-6D4032401328}"/>
              </a:ext>
            </a:extLst>
          </p:cNvPr>
          <p:cNvSpPr txBox="1">
            <a:spLocks/>
          </p:cNvSpPr>
          <p:nvPr/>
        </p:nvSpPr>
        <p:spPr>
          <a:xfrm>
            <a:off x="2031690" y="2909262"/>
            <a:ext cx="6332255" cy="1242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9pPr>
          </a:lstStyle>
          <a:p>
            <a:pPr marL="0" indent="0" algn="just" rtl="1">
              <a:buSzPts val="1100"/>
              <a:buFont typeface="Arial"/>
              <a:buNone/>
            </a:pPr>
            <a:r>
              <a:rPr lang="ar-MA" b="1" dirty="0">
                <a:latin typeface="18 Khebrat Musamim" pitchFamily="50" charset="0"/>
                <a:cs typeface="18 Khebrat Musamim" pitchFamily="50" charset="0"/>
              </a:rPr>
              <a:t>ضمانًا لتقديم دعم عالي الجودة وتأقلما مستمرًا مع التطورات الاقتصادية والتكنولوجية، تستثمر جمعية نجْم في تعزيز مهارات وقدرات فريقها الدائم. بحيث يتم تنظيم دورات تدريبية منتظمة لتعزيز قدرات أطرها، لا سيما في مجال تدريب المدربين،</a:t>
            </a:r>
            <a:r>
              <a:rPr lang="fr-FR" b="1" dirty="0">
                <a:latin typeface="18 Khebrat Musamim" pitchFamily="50" charset="0"/>
                <a:cs typeface="18 Khebrat Musamim" pitchFamily="50" charset="0"/>
              </a:rPr>
              <a:t> </a:t>
            </a:r>
            <a:r>
              <a:rPr lang="ar-MA" b="1" dirty="0">
                <a:latin typeface="18 Khebrat Musamim" pitchFamily="50" charset="0"/>
                <a:cs typeface="18 Khebrat Musamim" pitchFamily="50" charset="0"/>
              </a:rPr>
              <a:t>وكذلك في مجالات الابتكار الرقمي، ودعم ريادة الأعمال.</a:t>
            </a:r>
          </a:p>
        </p:txBody>
      </p:sp>
      <p:sp>
        <p:nvSpPr>
          <p:cNvPr id="39" name="Google Shape;1213;p41">
            <a:extLst>
              <a:ext uri="{FF2B5EF4-FFF2-40B4-BE49-F238E27FC236}">
                <a16:creationId xmlns:a16="http://schemas.microsoft.com/office/drawing/2014/main" id="{608875BD-8974-4C1E-A400-D8441B2D8216}"/>
              </a:ext>
            </a:extLst>
          </p:cNvPr>
          <p:cNvSpPr txBox="1">
            <a:spLocks/>
          </p:cNvSpPr>
          <p:nvPr/>
        </p:nvSpPr>
        <p:spPr>
          <a:xfrm>
            <a:off x="2023339" y="4092935"/>
            <a:ext cx="6332255" cy="942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Nunito Sans"/>
                <a:ea typeface="Nunito Sans"/>
                <a:cs typeface="Nunito Sans"/>
                <a:sym typeface="Nunito Sans"/>
              </a:defRPr>
            </a:lvl9pPr>
          </a:lstStyle>
          <a:p>
            <a:pPr marL="0" indent="0" algn="just" rtl="1">
              <a:buSzPts val="1100"/>
              <a:buFont typeface="Arial"/>
              <a:buNone/>
            </a:pPr>
            <a:r>
              <a:rPr lang="ar-MA" b="1" dirty="0">
                <a:latin typeface="18 Khebrat Musamim" pitchFamily="50" charset="0"/>
                <a:cs typeface="18 Khebrat Musamim" pitchFamily="50" charset="0"/>
              </a:rPr>
              <a:t>من خلال هذه الدينامية المستمرة للتطور وتجويد خدماتها، تعزز جمعية نجم دورها كفاعل رئيسي في تطوير الإدماج الاقتصادي والاجتماعي، من خلال ضمان إشراف فعال ومبتكر وذو جودة للمستفيدين.</a:t>
            </a:r>
          </a:p>
        </p:txBody>
      </p:sp>
      <p:sp>
        <p:nvSpPr>
          <p:cNvPr id="42" name="ZoneTexte 41">
            <a:extLst>
              <a:ext uri="{FF2B5EF4-FFF2-40B4-BE49-F238E27FC236}">
                <a16:creationId xmlns:a16="http://schemas.microsoft.com/office/drawing/2014/main" id="{45E6A0B2-8744-4216-99B6-D44FE8509D60}"/>
              </a:ext>
            </a:extLst>
          </p:cNvPr>
          <p:cNvSpPr txBox="1"/>
          <p:nvPr/>
        </p:nvSpPr>
        <p:spPr>
          <a:xfrm>
            <a:off x="2850776" y="1024594"/>
            <a:ext cx="5335571" cy="338554"/>
          </a:xfrm>
          <a:prstGeom prst="rect">
            <a:avLst/>
          </a:prstGeom>
          <a:noFill/>
        </p:spPr>
        <p:txBody>
          <a:bodyPr wrap="square">
            <a:spAutoFit/>
          </a:bodyPr>
          <a:lstStyle/>
          <a:p>
            <a:pPr algn="r" rtl="1"/>
            <a:r>
              <a:rPr lang="ar-MA" sz="1600" b="1" u="sng" dirty="0">
                <a:solidFill>
                  <a:schemeClr val="bg1"/>
                </a:solidFill>
                <a:latin typeface="18 Khebrat Musamim" pitchFamily="50" charset="0"/>
                <a:cs typeface="18 Khebrat Musamim" pitchFamily="50" charset="0"/>
              </a:rPr>
              <a:t>فريق عمل دائم في خدمة التنمية والاستقلالية</a:t>
            </a:r>
          </a:p>
        </p:txBody>
      </p:sp>
      <p:sp>
        <p:nvSpPr>
          <p:cNvPr id="43" name="ZoneTexte 42">
            <a:extLst>
              <a:ext uri="{FF2B5EF4-FFF2-40B4-BE49-F238E27FC236}">
                <a16:creationId xmlns:a16="http://schemas.microsoft.com/office/drawing/2014/main" id="{C4FEB9D9-DF82-4EE2-82A7-5E9B3C3E9A97}"/>
              </a:ext>
            </a:extLst>
          </p:cNvPr>
          <p:cNvSpPr txBox="1"/>
          <p:nvPr/>
        </p:nvSpPr>
        <p:spPr>
          <a:xfrm>
            <a:off x="3227293" y="2591015"/>
            <a:ext cx="4959053" cy="338554"/>
          </a:xfrm>
          <a:prstGeom prst="rect">
            <a:avLst/>
          </a:prstGeom>
          <a:noFill/>
        </p:spPr>
        <p:txBody>
          <a:bodyPr wrap="square">
            <a:spAutoFit/>
          </a:bodyPr>
          <a:lstStyle/>
          <a:p>
            <a:pPr algn="r" rtl="1"/>
            <a:r>
              <a:rPr lang="ar-MA" sz="1600" b="1" u="sng" dirty="0">
                <a:solidFill>
                  <a:schemeClr val="bg1"/>
                </a:solidFill>
                <a:latin typeface="18 Khebrat Musamim" pitchFamily="50" charset="0"/>
                <a:cs typeface="18 Khebrat Musamim" pitchFamily="50" charset="0"/>
              </a:rPr>
              <a:t>أطر الجمعية في تكوين مستمر</a:t>
            </a:r>
          </a:p>
        </p:txBody>
      </p:sp>
      <p:pic>
        <p:nvPicPr>
          <p:cNvPr id="44" name="Image 43">
            <a:extLst>
              <a:ext uri="{FF2B5EF4-FFF2-40B4-BE49-F238E27FC236}">
                <a16:creationId xmlns:a16="http://schemas.microsoft.com/office/drawing/2014/main" id="{B8680568-F340-4E99-A646-7FBF78BE9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0"/>
          <p:cNvSpPr/>
          <p:nvPr/>
        </p:nvSpPr>
        <p:spPr>
          <a:xfrm>
            <a:off x="1732500" y="1427700"/>
            <a:ext cx="5679000" cy="2224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txBox="1">
            <a:spLocks noGrp="1"/>
          </p:cNvSpPr>
          <p:nvPr>
            <p:ph type="title"/>
          </p:nvPr>
        </p:nvSpPr>
        <p:spPr>
          <a:xfrm>
            <a:off x="2038200" y="1681350"/>
            <a:ext cx="5067600" cy="17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MA" sz="3200" dirty="0">
                <a:latin typeface="PNU" panose="00000500000000000000" pitchFamily="2" charset="-78"/>
                <a:cs typeface="PNU" panose="00000500000000000000" pitchFamily="2" charset="-78"/>
              </a:rPr>
              <a:t>تسيير وإدارة منصات إرشاد</a:t>
            </a:r>
            <a:br>
              <a:rPr lang="ar-MA" sz="3200" dirty="0">
                <a:latin typeface="PNU" panose="00000500000000000000" pitchFamily="2" charset="-78"/>
                <a:cs typeface="PNU" panose="00000500000000000000" pitchFamily="2" charset="-78"/>
              </a:rPr>
            </a:br>
            <a:r>
              <a:rPr lang="ar-MA" sz="2400" b="0" dirty="0">
                <a:latin typeface="PNU" panose="00000500000000000000" pitchFamily="2" charset="-78"/>
                <a:cs typeface="PNU" panose="00000500000000000000" pitchFamily="2" charset="-78"/>
              </a:rPr>
              <a:t>منصات الشباب لعمالة مقاطعات مولاي رشيد</a:t>
            </a:r>
            <a:endParaRPr lang="ar-MA" sz="3200" b="0" dirty="0">
              <a:latin typeface="PNU" panose="00000500000000000000" pitchFamily="2" charset="-78"/>
              <a:cs typeface="PNU" panose="00000500000000000000" pitchFamily="2" charset="-78"/>
            </a:endParaRPr>
          </a:p>
        </p:txBody>
      </p:sp>
      <p:sp>
        <p:nvSpPr>
          <p:cNvPr id="1158" name="Google Shape;1158;p40"/>
          <p:cNvSpPr txBox="1">
            <a:spLocks noGrp="1"/>
          </p:cNvSpPr>
          <p:nvPr>
            <p:ph type="title" idx="2"/>
          </p:nvPr>
        </p:nvSpPr>
        <p:spPr>
          <a:xfrm>
            <a:off x="1013638" y="1102125"/>
            <a:ext cx="1413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159" name="Google Shape;1159;p40"/>
          <p:cNvSpPr/>
          <p:nvPr/>
        </p:nvSpPr>
        <p:spPr>
          <a:xfrm>
            <a:off x="2601175" y="3772050"/>
            <a:ext cx="5067600" cy="4908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txBox="1">
            <a:spLocks noGrp="1"/>
          </p:cNvSpPr>
          <p:nvPr>
            <p:ph type="subTitle" idx="1"/>
          </p:nvPr>
        </p:nvSpPr>
        <p:spPr>
          <a:xfrm>
            <a:off x="2848525" y="3798950"/>
            <a:ext cx="45729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b="1" dirty="0">
                <a:latin typeface="18 Khebrat Musamim" pitchFamily="50" charset="0"/>
                <a:cs typeface="18 Khebrat Musamim" pitchFamily="50" charset="0"/>
              </a:rPr>
              <a:t>منصات إرشاد، فضاء للابتكار الاجتماعي</a:t>
            </a:r>
            <a:endParaRPr b="1" dirty="0">
              <a:latin typeface="18 Khebrat Musamim" pitchFamily="50" charset="0"/>
              <a:cs typeface="18 Khebrat Musamim" pitchFamily="50" charset="0"/>
            </a:endParaRPr>
          </a:p>
        </p:txBody>
      </p:sp>
      <p:grpSp>
        <p:nvGrpSpPr>
          <p:cNvPr id="1161" name="Google Shape;1161;p40"/>
          <p:cNvGrpSpPr/>
          <p:nvPr/>
        </p:nvGrpSpPr>
        <p:grpSpPr>
          <a:xfrm>
            <a:off x="7048249" y="1320436"/>
            <a:ext cx="437533" cy="301077"/>
            <a:chOff x="2367750" y="1486200"/>
            <a:chExt cx="350700" cy="241325"/>
          </a:xfrm>
        </p:grpSpPr>
        <p:sp>
          <p:nvSpPr>
            <p:cNvPr id="1162" name="Google Shape;1162;p40"/>
            <p:cNvSpPr/>
            <p:nvPr/>
          </p:nvSpPr>
          <p:spPr>
            <a:xfrm>
              <a:off x="2367750" y="1486200"/>
              <a:ext cx="350700" cy="241325"/>
            </a:xfrm>
            <a:custGeom>
              <a:avLst/>
              <a:gdLst/>
              <a:ahLst/>
              <a:cxnLst/>
              <a:rect l="l" t="t" r="r" b="b"/>
              <a:pathLst>
                <a:path w="14028" h="9653" extrusionOk="0">
                  <a:moveTo>
                    <a:pt x="2810" y="0"/>
                  </a:moveTo>
                  <a:cubicBezTo>
                    <a:pt x="1258" y="0"/>
                    <a:pt x="1" y="1258"/>
                    <a:pt x="1" y="2810"/>
                  </a:cubicBezTo>
                  <a:lnTo>
                    <a:pt x="1" y="6843"/>
                  </a:lnTo>
                  <a:cubicBezTo>
                    <a:pt x="1" y="8395"/>
                    <a:pt x="1258" y="9652"/>
                    <a:pt x="2810" y="9652"/>
                  </a:cubicBezTo>
                  <a:lnTo>
                    <a:pt x="11217" y="9652"/>
                  </a:lnTo>
                  <a:cubicBezTo>
                    <a:pt x="12768" y="9652"/>
                    <a:pt x="14027" y="8396"/>
                    <a:pt x="14026" y="6843"/>
                  </a:cubicBezTo>
                  <a:lnTo>
                    <a:pt x="14026" y="2810"/>
                  </a:lnTo>
                  <a:cubicBezTo>
                    <a:pt x="14026" y="1258"/>
                    <a:pt x="12768" y="0"/>
                    <a:pt x="1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454250" y="1593675"/>
              <a:ext cx="61350" cy="8050"/>
            </a:xfrm>
            <a:custGeom>
              <a:avLst/>
              <a:gdLst/>
              <a:ahLst/>
              <a:cxnLst/>
              <a:rect l="l" t="t" r="r" b="b"/>
              <a:pathLst>
                <a:path w="2454" h="322" extrusionOk="0">
                  <a:moveTo>
                    <a:pt x="1" y="1"/>
                  </a:moveTo>
                  <a:lnTo>
                    <a:pt x="1" y="322"/>
                  </a:lnTo>
                  <a:lnTo>
                    <a:pt x="2454" y="322"/>
                  </a:lnTo>
                  <a:lnTo>
                    <a:pt x="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454250" y="1572350"/>
              <a:ext cx="139800" cy="8025"/>
            </a:xfrm>
            <a:custGeom>
              <a:avLst/>
              <a:gdLst/>
              <a:ahLst/>
              <a:cxnLst/>
              <a:rect l="l" t="t" r="r" b="b"/>
              <a:pathLst>
                <a:path w="5592" h="321" extrusionOk="0">
                  <a:moveTo>
                    <a:pt x="1" y="1"/>
                  </a:moveTo>
                  <a:lnTo>
                    <a:pt x="1" y="321"/>
                  </a:lnTo>
                  <a:lnTo>
                    <a:pt x="5592" y="321"/>
                  </a:lnTo>
                  <a:lnTo>
                    <a:pt x="5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40"/>
          <p:cNvSpPr/>
          <p:nvPr/>
        </p:nvSpPr>
        <p:spPr>
          <a:xfrm>
            <a:off x="856900" y="3976425"/>
            <a:ext cx="2026811" cy="82050"/>
          </a:xfrm>
          <a:custGeom>
            <a:avLst/>
            <a:gdLst/>
            <a:ahLst/>
            <a:cxnLst/>
            <a:rect l="l" t="t" r="r" b="b"/>
            <a:pathLst>
              <a:path w="9141" h="370" extrusionOk="0">
                <a:moveTo>
                  <a:pt x="186" y="0"/>
                </a:moveTo>
                <a:cubicBezTo>
                  <a:pt x="84" y="0"/>
                  <a:pt x="1" y="83"/>
                  <a:pt x="1" y="185"/>
                </a:cubicBezTo>
                <a:cubicBezTo>
                  <a:pt x="2" y="287"/>
                  <a:pt x="84" y="370"/>
                  <a:pt x="186" y="370"/>
                </a:cubicBezTo>
                <a:cubicBezTo>
                  <a:pt x="287" y="370"/>
                  <a:pt x="369" y="287"/>
                  <a:pt x="369" y="185"/>
                </a:cubicBezTo>
                <a:cubicBezTo>
                  <a:pt x="369" y="83"/>
                  <a:pt x="287" y="0"/>
                  <a:pt x="186" y="0"/>
                </a:cubicBezTo>
                <a:close/>
                <a:moveTo>
                  <a:pt x="983" y="0"/>
                </a:moveTo>
                <a:cubicBezTo>
                  <a:pt x="881" y="0"/>
                  <a:pt x="798" y="83"/>
                  <a:pt x="798" y="185"/>
                </a:cubicBezTo>
                <a:cubicBezTo>
                  <a:pt x="800" y="287"/>
                  <a:pt x="881" y="370"/>
                  <a:pt x="983" y="370"/>
                </a:cubicBezTo>
                <a:cubicBezTo>
                  <a:pt x="1084" y="370"/>
                  <a:pt x="1167" y="287"/>
                  <a:pt x="1167" y="185"/>
                </a:cubicBezTo>
                <a:cubicBezTo>
                  <a:pt x="1167" y="83"/>
                  <a:pt x="1084" y="0"/>
                  <a:pt x="983" y="0"/>
                </a:cubicBezTo>
                <a:close/>
                <a:moveTo>
                  <a:pt x="1781" y="0"/>
                </a:moveTo>
                <a:cubicBezTo>
                  <a:pt x="1679" y="0"/>
                  <a:pt x="1596" y="83"/>
                  <a:pt x="1596" y="185"/>
                </a:cubicBezTo>
                <a:cubicBezTo>
                  <a:pt x="1596" y="287"/>
                  <a:pt x="1679" y="370"/>
                  <a:pt x="1781" y="370"/>
                </a:cubicBezTo>
                <a:cubicBezTo>
                  <a:pt x="1882" y="370"/>
                  <a:pt x="1965" y="287"/>
                  <a:pt x="1965" y="185"/>
                </a:cubicBezTo>
                <a:cubicBezTo>
                  <a:pt x="1965" y="83"/>
                  <a:pt x="1882" y="0"/>
                  <a:pt x="1781" y="0"/>
                </a:cubicBezTo>
                <a:close/>
                <a:moveTo>
                  <a:pt x="2577" y="0"/>
                </a:moveTo>
                <a:cubicBezTo>
                  <a:pt x="2476" y="0"/>
                  <a:pt x="2393" y="83"/>
                  <a:pt x="2393" y="185"/>
                </a:cubicBezTo>
                <a:cubicBezTo>
                  <a:pt x="2393" y="287"/>
                  <a:pt x="2476" y="370"/>
                  <a:pt x="2577" y="370"/>
                </a:cubicBezTo>
                <a:cubicBezTo>
                  <a:pt x="2679" y="370"/>
                  <a:pt x="2762" y="287"/>
                  <a:pt x="2762" y="185"/>
                </a:cubicBezTo>
                <a:cubicBezTo>
                  <a:pt x="2762" y="83"/>
                  <a:pt x="2679" y="0"/>
                  <a:pt x="2577" y="0"/>
                </a:cubicBezTo>
                <a:close/>
                <a:moveTo>
                  <a:pt x="3374" y="0"/>
                </a:moveTo>
                <a:cubicBezTo>
                  <a:pt x="3273" y="0"/>
                  <a:pt x="3190" y="83"/>
                  <a:pt x="3190" y="185"/>
                </a:cubicBezTo>
                <a:cubicBezTo>
                  <a:pt x="3191" y="287"/>
                  <a:pt x="3273" y="370"/>
                  <a:pt x="3374" y="370"/>
                </a:cubicBezTo>
                <a:cubicBezTo>
                  <a:pt x="3475" y="370"/>
                  <a:pt x="3559" y="287"/>
                  <a:pt x="3559" y="185"/>
                </a:cubicBezTo>
                <a:cubicBezTo>
                  <a:pt x="3559" y="83"/>
                  <a:pt x="3476" y="0"/>
                  <a:pt x="3374" y="0"/>
                </a:cubicBezTo>
                <a:close/>
                <a:moveTo>
                  <a:pt x="4172" y="0"/>
                </a:moveTo>
                <a:cubicBezTo>
                  <a:pt x="4071" y="0"/>
                  <a:pt x="3987" y="83"/>
                  <a:pt x="3987" y="185"/>
                </a:cubicBezTo>
                <a:cubicBezTo>
                  <a:pt x="3987" y="287"/>
                  <a:pt x="4071" y="370"/>
                  <a:pt x="4172" y="370"/>
                </a:cubicBezTo>
                <a:cubicBezTo>
                  <a:pt x="4273" y="370"/>
                  <a:pt x="4356" y="287"/>
                  <a:pt x="4356" y="185"/>
                </a:cubicBezTo>
                <a:cubicBezTo>
                  <a:pt x="4356" y="83"/>
                  <a:pt x="4273" y="0"/>
                  <a:pt x="4172" y="0"/>
                </a:cubicBezTo>
                <a:close/>
                <a:moveTo>
                  <a:pt x="4969" y="0"/>
                </a:moveTo>
                <a:cubicBezTo>
                  <a:pt x="4868" y="0"/>
                  <a:pt x="4785" y="83"/>
                  <a:pt x="4785" y="185"/>
                </a:cubicBezTo>
                <a:cubicBezTo>
                  <a:pt x="4784" y="287"/>
                  <a:pt x="4868" y="370"/>
                  <a:pt x="4969" y="370"/>
                </a:cubicBezTo>
                <a:cubicBezTo>
                  <a:pt x="5070" y="370"/>
                  <a:pt x="5154" y="287"/>
                  <a:pt x="5154" y="185"/>
                </a:cubicBezTo>
                <a:cubicBezTo>
                  <a:pt x="5154" y="83"/>
                  <a:pt x="5071" y="0"/>
                  <a:pt x="4969" y="0"/>
                </a:cubicBezTo>
                <a:close/>
                <a:moveTo>
                  <a:pt x="5767" y="0"/>
                </a:moveTo>
                <a:cubicBezTo>
                  <a:pt x="5666" y="0"/>
                  <a:pt x="5582" y="83"/>
                  <a:pt x="5582" y="185"/>
                </a:cubicBezTo>
                <a:cubicBezTo>
                  <a:pt x="5582" y="287"/>
                  <a:pt x="5665" y="370"/>
                  <a:pt x="5767" y="370"/>
                </a:cubicBezTo>
                <a:cubicBezTo>
                  <a:pt x="5868" y="370"/>
                  <a:pt x="5951" y="287"/>
                  <a:pt x="5951" y="185"/>
                </a:cubicBezTo>
                <a:cubicBezTo>
                  <a:pt x="5951" y="83"/>
                  <a:pt x="5868" y="0"/>
                  <a:pt x="5767" y="0"/>
                </a:cubicBezTo>
                <a:close/>
                <a:moveTo>
                  <a:pt x="6564" y="0"/>
                </a:moveTo>
                <a:cubicBezTo>
                  <a:pt x="6463" y="0"/>
                  <a:pt x="6381" y="83"/>
                  <a:pt x="6381" y="185"/>
                </a:cubicBezTo>
                <a:cubicBezTo>
                  <a:pt x="6381" y="287"/>
                  <a:pt x="6462" y="370"/>
                  <a:pt x="6564" y="370"/>
                </a:cubicBezTo>
                <a:cubicBezTo>
                  <a:pt x="6665" y="370"/>
                  <a:pt x="6748" y="287"/>
                  <a:pt x="6748" y="185"/>
                </a:cubicBezTo>
                <a:cubicBezTo>
                  <a:pt x="6748" y="83"/>
                  <a:pt x="6665" y="0"/>
                  <a:pt x="6564" y="0"/>
                </a:cubicBezTo>
                <a:close/>
                <a:moveTo>
                  <a:pt x="7361" y="0"/>
                </a:moveTo>
                <a:cubicBezTo>
                  <a:pt x="7259" y="0"/>
                  <a:pt x="7177" y="83"/>
                  <a:pt x="7177" y="185"/>
                </a:cubicBezTo>
                <a:cubicBezTo>
                  <a:pt x="7178" y="287"/>
                  <a:pt x="7259" y="370"/>
                  <a:pt x="7361" y="370"/>
                </a:cubicBezTo>
                <a:cubicBezTo>
                  <a:pt x="7463" y="370"/>
                  <a:pt x="7545" y="287"/>
                  <a:pt x="7545" y="185"/>
                </a:cubicBezTo>
                <a:cubicBezTo>
                  <a:pt x="7545" y="83"/>
                  <a:pt x="7463" y="0"/>
                  <a:pt x="7361" y="0"/>
                </a:cubicBezTo>
                <a:close/>
                <a:moveTo>
                  <a:pt x="8158" y="0"/>
                </a:moveTo>
                <a:cubicBezTo>
                  <a:pt x="8058" y="0"/>
                  <a:pt x="7976" y="83"/>
                  <a:pt x="7976" y="185"/>
                </a:cubicBezTo>
                <a:cubicBezTo>
                  <a:pt x="7976" y="287"/>
                  <a:pt x="8056" y="370"/>
                  <a:pt x="8158" y="370"/>
                </a:cubicBezTo>
                <a:cubicBezTo>
                  <a:pt x="8261" y="370"/>
                  <a:pt x="8343" y="287"/>
                  <a:pt x="8343" y="185"/>
                </a:cubicBezTo>
                <a:cubicBezTo>
                  <a:pt x="8343" y="83"/>
                  <a:pt x="8261" y="0"/>
                  <a:pt x="8158" y="0"/>
                </a:cubicBezTo>
                <a:close/>
                <a:moveTo>
                  <a:pt x="8957" y="0"/>
                </a:moveTo>
                <a:cubicBezTo>
                  <a:pt x="8854" y="0"/>
                  <a:pt x="8772" y="83"/>
                  <a:pt x="8772" y="185"/>
                </a:cubicBezTo>
                <a:cubicBezTo>
                  <a:pt x="8772" y="287"/>
                  <a:pt x="8854" y="370"/>
                  <a:pt x="8957" y="370"/>
                </a:cubicBezTo>
                <a:cubicBezTo>
                  <a:pt x="9057" y="370"/>
                  <a:pt x="9140" y="287"/>
                  <a:pt x="9140" y="185"/>
                </a:cubicBezTo>
                <a:cubicBezTo>
                  <a:pt x="9140" y="83"/>
                  <a:pt x="9058" y="0"/>
                  <a:pt x="8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rot="-5400000">
            <a:off x="3432751" y="213150"/>
            <a:ext cx="135350" cy="2079224"/>
          </a:xfrm>
          <a:custGeom>
            <a:avLst/>
            <a:gdLst/>
            <a:ahLst/>
            <a:cxnLst/>
            <a:rect l="l" t="t" r="r" b="b"/>
            <a:pathLst>
              <a:path w="1" h="37616" fill="none" extrusionOk="0">
                <a:moveTo>
                  <a:pt x="0" y="37616"/>
                </a:moveTo>
                <a:lnTo>
                  <a:pt x="0" y="0"/>
                </a:lnTo>
              </a:path>
            </a:pathLst>
          </a:custGeom>
          <a:noFill/>
          <a:ln w="38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40"/>
          <p:cNvGrpSpPr/>
          <p:nvPr/>
        </p:nvGrpSpPr>
        <p:grpSpPr>
          <a:xfrm>
            <a:off x="7530625" y="1044739"/>
            <a:ext cx="1215762" cy="4005027"/>
            <a:chOff x="2767750" y="1199075"/>
            <a:chExt cx="414950" cy="1366950"/>
          </a:xfrm>
        </p:grpSpPr>
        <p:sp>
          <p:nvSpPr>
            <p:cNvPr id="1168" name="Google Shape;1168;p40"/>
            <p:cNvSpPr/>
            <p:nvPr/>
          </p:nvSpPr>
          <p:spPr>
            <a:xfrm>
              <a:off x="3099450" y="1580900"/>
              <a:ext cx="48400" cy="48475"/>
            </a:xfrm>
            <a:custGeom>
              <a:avLst/>
              <a:gdLst/>
              <a:ahLst/>
              <a:cxnLst/>
              <a:rect l="l" t="t" r="r" b="b"/>
              <a:pathLst>
                <a:path w="1936" h="1939" extrusionOk="0">
                  <a:moveTo>
                    <a:pt x="1935" y="1"/>
                  </a:moveTo>
                  <a:cubicBezTo>
                    <a:pt x="879" y="1"/>
                    <a:pt x="21" y="847"/>
                    <a:pt x="0" y="1899"/>
                  </a:cubicBezTo>
                  <a:cubicBezTo>
                    <a:pt x="167" y="1902"/>
                    <a:pt x="335" y="1905"/>
                    <a:pt x="497" y="1908"/>
                  </a:cubicBezTo>
                  <a:cubicBezTo>
                    <a:pt x="1256" y="1920"/>
                    <a:pt x="1920" y="1939"/>
                    <a:pt x="1935" y="1939"/>
                  </a:cubicBezTo>
                  <a:lnTo>
                    <a:pt x="1935" y="1"/>
                  </a:lnTo>
                  <a:close/>
                </a:path>
              </a:pathLst>
            </a:custGeom>
            <a:solidFill>
              <a:srgbClr val="3F4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790475" y="2444300"/>
              <a:ext cx="125175" cy="112425"/>
            </a:xfrm>
            <a:custGeom>
              <a:avLst/>
              <a:gdLst/>
              <a:ahLst/>
              <a:cxnLst/>
              <a:rect l="l" t="t" r="r" b="b"/>
              <a:pathLst>
                <a:path w="5007" h="4497" extrusionOk="0">
                  <a:moveTo>
                    <a:pt x="3035" y="0"/>
                  </a:moveTo>
                  <a:lnTo>
                    <a:pt x="2444" y="2064"/>
                  </a:lnTo>
                  <a:lnTo>
                    <a:pt x="1" y="4497"/>
                  </a:lnTo>
                  <a:lnTo>
                    <a:pt x="1" y="4497"/>
                  </a:lnTo>
                  <a:lnTo>
                    <a:pt x="4739" y="3490"/>
                  </a:lnTo>
                  <a:lnTo>
                    <a:pt x="5006" y="198"/>
                  </a:lnTo>
                  <a:lnTo>
                    <a:pt x="3035" y="0"/>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2767750" y="2488650"/>
              <a:ext cx="158550" cy="75500"/>
            </a:xfrm>
            <a:custGeom>
              <a:avLst/>
              <a:gdLst/>
              <a:ahLst/>
              <a:cxnLst/>
              <a:rect l="l" t="t" r="r" b="b"/>
              <a:pathLst>
                <a:path w="6342" h="3020" extrusionOk="0">
                  <a:moveTo>
                    <a:pt x="3352" y="1"/>
                  </a:moveTo>
                  <a:lnTo>
                    <a:pt x="0" y="2955"/>
                  </a:lnTo>
                  <a:lnTo>
                    <a:pt x="6342" y="3020"/>
                  </a:lnTo>
                  <a:lnTo>
                    <a:pt x="5915" y="35"/>
                  </a:lnTo>
                  <a:lnTo>
                    <a:pt x="4667" y="1250"/>
                  </a:lnTo>
                  <a:lnTo>
                    <a:pt x="33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2835250" y="2497150"/>
              <a:ext cx="15800" cy="11275"/>
            </a:xfrm>
            <a:custGeom>
              <a:avLst/>
              <a:gdLst/>
              <a:ahLst/>
              <a:cxnLst/>
              <a:rect l="l" t="t" r="r" b="b"/>
              <a:pathLst>
                <a:path w="632" h="451" extrusionOk="0">
                  <a:moveTo>
                    <a:pt x="49" y="1"/>
                  </a:moveTo>
                  <a:lnTo>
                    <a:pt x="0" y="77"/>
                  </a:lnTo>
                  <a:lnTo>
                    <a:pt x="584" y="451"/>
                  </a:lnTo>
                  <a:lnTo>
                    <a:pt x="632" y="374"/>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2822200" y="2503275"/>
              <a:ext cx="15825" cy="11300"/>
            </a:xfrm>
            <a:custGeom>
              <a:avLst/>
              <a:gdLst/>
              <a:ahLst/>
              <a:cxnLst/>
              <a:rect l="l" t="t" r="r" b="b"/>
              <a:pathLst>
                <a:path w="633" h="452" extrusionOk="0">
                  <a:moveTo>
                    <a:pt x="49" y="0"/>
                  </a:moveTo>
                  <a:lnTo>
                    <a:pt x="1" y="77"/>
                  </a:lnTo>
                  <a:lnTo>
                    <a:pt x="585" y="451"/>
                  </a:lnTo>
                  <a:lnTo>
                    <a:pt x="632" y="375"/>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3046750" y="2462275"/>
              <a:ext cx="122925" cy="100050"/>
            </a:xfrm>
            <a:custGeom>
              <a:avLst/>
              <a:gdLst/>
              <a:ahLst/>
              <a:cxnLst/>
              <a:rect l="l" t="t" r="r" b="b"/>
              <a:pathLst>
                <a:path w="4917" h="4002" extrusionOk="0">
                  <a:moveTo>
                    <a:pt x="2452" y="1"/>
                  </a:moveTo>
                  <a:lnTo>
                    <a:pt x="437" y="111"/>
                  </a:lnTo>
                  <a:lnTo>
                    <a:pt x="0" y="2905"/>
                  </a:lnTo>
                  <a:lnTo>
                    <a:pt x="4917" y="4002"/>
                  </a:lnTo>
                  <a:lnTo>
                    <a:pt x="4917" y="4002"/>
                  </a:lnTo>
                  <a:lnTo>
                    <a:pt x="2285" y="1519"/>
                  </a:lnTo>
                  <a:lnTo>
                    <a:pt x="2452" y="1"/>
                  </a:ln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3040575" y="2496050"/>
              <a:ext cx="142125" cy="69975"/>
            </a:xfrm>
            <a:custGeom>
              <a:avLst/>
              <a:gdLst/>
              <a:ahLst/>
              <a:cxnLst/>
              <a:rect l="l" t="t" r="r" b="b"/>
              <a:pathLst>
                <a:path w="5685" h="2799" extrusionOk="0">
                  <a:moveTo>
                    <a:pt x="2757" y="0"/>
                  </a:moveTo>
                  <a:lnTo>
                    <a:pt x="1312" y="1316"/>
                  </a:lnTo>
                  <a:lnTo>
                    <a:pt x="436" y="121"/>
                  </a:lnTo>
                  <a:lnTo>
                    <a:pt x="0" y="2733"/>
                  </a:lnTo>
                  <a:lnTo>
                    <a:pt x="5684" y="2798"/>
                  </a:lnTo>
                  <a:lnTo>
                    <a:pt x="2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3108075" y="2504000"/>
              <a:ext cx="16175" cy="10625"/>
            </a:xfrm>
            <a:custGeom>
              <a:avLst/>
              <a:gdLst/>
              <a:ahLst/>
              <a:cxnLst/>
              <a:rect l="l" t="t" r="r" b="b"/>
              <a:pathLst>
                <a:path w="647" h="425" extrusionOk="0">
                  <a:moveTo>
                    <a:pt x="601" y="0"/>
                  </a:moveTo>
                  <a:lnTo>
                    <a:pt x="0" y="347"/>
                  </a:lnTo>
                  <a:lnTo>
                    <a:pt x="46" y="425"/>
                  </a:lnTo>
                  <a:lnTo>
                    <a:pt x="647" y="78"/>
                  </a:lnTo>
                  <a:lnTo>
                    <a:pt x="6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3120825" y="2510725"/>
              <a:ext cx="16175" cy="10650"/>
            </a:xfrm>
            <a:custGeom>
              <a:avLst/>
              <a:gdLst/>
              <a:ahLst/>
              <a:cxnLst/>
              <a:rect l="l" t="t" r="r" b="b"/>
              <a:pathLst>
                <a:path w="647" h="426" extrusionOk="0">
                  <a:moveTo>
                    <a:pt x="601" y="1"/>
                  </a:moveTo>
                  <a:lnTo>
                    <a:pt x="0" y="347"/>
                  </a:lnTo>
                  <a:lnTo>
                    <a:pt x="45" y="425"/>
                  </a:lnTo>
                  <a:lnTo>
                    <a:pt x="647" y="78"/>
                  </a:lnTo>
                  <a:lnTo>
                    <a:pt x="6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2843475" y="1675675"/>
              <a:ext cx="320175" cy="794325"/>
            </a:xfrm>
            <a:custGeom>
              <a:avLst/>
              <a:gdLst/>
              <a:ahLst/>
              <a:cxnLst/>
              <a:rect l="l" t="t" r="r" b="b"/>
              <a:pathLst>
                <a:path w="12807" h="31773" extrusionOk="0">
                  <a:moveTo>
                    <a:pt x="10150" y="1"/>
                  </a:moveTo>
                  <a:lnTo>
                    <a:pt x="4517" y="544"/>
                  </a:lnTo>
                  <a:cubicBezTo>
                    <a:pt x="4517" y="544"/>
                    <a:pt x="3717" y="1131"/>
                    <a:pt x="2917" y="4173"/>
                  </a:cubicBezTo>
                  <a:cubicBezTo>
                    <a:pt x="1941" y="7880"/>
                    <a:pt x="480" y="17523"/>
                    <a:pt x="0" y="31424"/>
                  </a:cubicBezTo>
                  <a:lnTo>
                    <a:pt x="3642" y="31534"/>
                  </a:lnTo>
                  <a:lnTo>
                    <a:pt x="6626" y="10317"/>
                  </a:lnTo>
                  <a:cubicBezTo>
                    <a:pt x="6665" y="10182"/>
                    <a:pt x="6774" y="10120"/>
                    <a:pt x="6883" y="10120"/>
                  </a:cubicBezTo>
                  <a:cubicBezTo>
                    <a:pt x="7025" y="10120"/>
                    <a:pt x="7167" y="10224"/>
                    <a:pt x="7159" y="10405"/>
                  </a:cubicBezTo>
                  <a:lnTo>
                    <a:pt x="8137" y="31772"/>
                  </a:lnTo>
                  <a:lnTo>
                    <a:pt x="11726" y="31633"/>
                  </a:lnTo>
                  <a:cubicBezTo>
                    <a:pt x="11726" y="31633"/>
                    <a:pt x="12806" y="8388"/>
                    <a:pt x="11859" y="4759"/>
                  </a:cubicBezTo>
                  <a:cubicBezTo>
                    <a:pt x="10966" y="1339"/>
                    <a:pt x="10150" y="1"/>
                    <a:pt x="10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2835100" y="2428475"/>
              <a:ext cx="111550" cy="37200"/>
            </a:xfrm>
            <a:custGeom>
              <a:avLst/>
              <a:gdLst/>
              <a:ahLst/>
              <a:cxnLst/>
              <a:rect l="l" t="t" r="r" b="b"/>
              <a:pathLst>
                <a:path w="4462" h="1488" extrusionOk="0">
                  <a:moveTo>
                    <a:pt x="75" y="0"/>
                  </a:moveTo>
                  <a:lnTo>
                    <a:pt x="1" y="1488"/>
                  </a:lnTo>
                  <a:lnTo>
                    <a:pt x="4272" y="1358"/>
                  </a:lnTo>
                  <a:lnTo>
                    <a:pt x="4461" y="148"/>
                  </a:lnTo>
                  <a:lnTo>
                    <a:pt x="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3039575" y="2430300"/>
              <a:ext cx="104125" cy="39050"/>
            </a:xfrm>
            <a:custGeom>
              <a:avLst/>
              <a:gdLst/>
              <a:ahLst/>
              <a:cxnLst/>
              <a:rect l="l" t="t" r="r" b="b"/>
              <a:pathLst>
                <a:path w="4165" h="1562" extrusionOk="0">
                  <a:moveTo>
                    <a:pt x="4164" y="0"/>
                  </a:moveTo>
                  <a:lnTo>
                    <a:pt x="0" y="149"/>
                  </a:lnTo>
                  <a:cubicBezTo>
                    <a:pt x="0" y="149"/>
                    <a:pt x="222" y="1488"/>
                    <a:pt x="149" y="1562"/>
                  </a:cubicBezTo>
                  <a:lnTo>
                    <a:pt x="4144" y="1545"/>
                  </a:lnTo>
                  <a:lnTo>
                    <a:pt x="4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2799800" y="1434725"/>
              <a:ext cx="100650" cy="238875"/>
            </a:xfrm>
            <a:custGeom>
              <a:avLst/>
              <a:gdLst/>
              <a:ahLst/>
              <a:cxnLst/>
              <a:rect l="l" t="t" r="r" b="b"/>
              <a:pathLst>
                <a:path w="4026" h="9555" extrusionOk="0">
                  <a:moveTo>
                    <a:pt x="706" y="0"/>
                  </a:moveTo>
                  <a:cubicBezTo>
                    <a:pt x="530" y="0"/>
                    <a:pt x="375" y="124"/>
                    <a:pt x="337" y="300"/>
                  </a:cubicBezTo>
                  <a:lnTo>
                    <a:pt x="0" y="1926"/>
                  </a:lnTo>
                  <a:lnTo>
                    <a:pt x="19" y="2034"/>
                  </a:lnTo>
                  <a:cubicBezTo>
                    <a:pt x="19" y="2034"/>
                    <a:pt x="2566" y="9555"/>
                    <a:pt x="3927" y="9555"/>
                  </a:cubicBezTo>
                  <a:cubicBezTo>
                    <a:pt x="3960" y="9555"/>
                    <a:pt x="3993" y="9550"/>
                    <a:pt x="4025" y="9541"/>
                  </a:cubicBezTo>
                  <a:lnTo>
                    <a:pt x="4004" y="5633"/>
                  </a:lnTo>
                  <a:cubicBezTo>
                    <a:pt x="4004" y="5634"/>
                    <a:pt x="4003" y="5634"/>
                    <a:pt x="4003" y="5634"/>
                  </a:cubicBezTo>
                  <a:cubicBezTo>
                    <a:pt x="3916" y="5634"/>
                    <a:pt x="1729" y="1288"/>
                    <a:pt x="1729" y="1288"/>
                  </a:cubicBezTo>
                  <a:cubicBezTo>
                    <a:pt x="1729" y="1288"/>
                    <a:pt x="1058" y="178"/>
                    <a:pt x="757" y="4"/>
                  </a:cubicBezTo>
                  <a:cubicBezTo>
                    <a:pt x="740" y="1"/>
                    <a:pt x="723" y="0"/>
                    <a:pt x="706"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2814075" y="1388325"/>
              <a:ext cx="31400" cy="97825"/>
            </a:xfrm>
            <a:custGeom>
              <a:avLst/>
              <a:gdLst/>
              <a:ahLst/>
              <a:cxnLst/>
              <a:rect l="l" t="t" r="r" b="b"/>
              <a:pathLst>
                <a:path w="1256" h="3913" extrusionOk="0">
                  <a:moveTo>
                    <a:pt x="972" y="0"/>
                  </a:moveTo>
                  <a:cubicBezTo>
                    <a:pt x="851" y="0"/>
                    <a:pt x="741" y="85"/>
                    <a:pt x="716" y="210"/>
                  </a:cubicBezTo>
                  <a:lnTo>
                    <a:pt x="28" y="3601"/>
                  </a:lnTo>
                  <a:cubicBezTo>
                    <a:pt x="0" y="3741"/>
                    <a:pt x="90" y="3879"/>
                    <a:pt x="233" y="3907"/>
                  </a:cubicBezTo>
                  <a:cubicBezTo>
                    <a:pt x="250" y="3911"/>
                    <a:pt x="268" y="3913"/>
                    <a:pt x="285" y="3913"/>
                  </a:cubicBezTo>
                  <a:cubicBezTo>
                    <a:pt x="406" y="3913"/>
                    <a:pt x="515" y="3828"/>
                    <a:pt x="539" y="3704"/>
                  </a:cubicBezTo>
                  <a:lnTo>
                    <a:pt x="1228" y="313"/>
                  </a:lnTo>
                  <a:cubicBezTo>
                    <a:pt x="1256" y="173"/>
                    <a:pt x="1164" y="34"/>
                    <a:pt x="1024" y="5"/>
                  </a:cubicBezTo>
                  <a:cubicBezTo>
                    <a:pt x="1006" y="2"/>
                    <a:pt x="98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2811400" y="1437175"/>
              <a:ext cx="30300" cy="32400"/>
            </a:xfrm>
            <a:custGeom>
              <a:avLst/>
              <a:gdLst/>
              <a:ahLst/>
              <a:cxnLst/>
              <a:rect l="l" t="t" r="r" b="b"/>
              <a:pathLst>
                <a:path w="1212" h="1296" extrusionOk="0">
                  <a:moveTo>
                    <a:pt x="955" y="0"/>
                  </a:moveTo>
                  <a:cubicBezTo>
                    <a:pt x="703" y="0"/>
                    <a:pt x="129" y="72"/>
                    <a:pt x="66" y="296"/>
                  </a:cubicBezTo>
                  <a:cubicBezTo>
                    <a:pt x="1" y="529"/>
                    <a:pt x="514" y="540"/>
                    <a:pt x="612" y="540"/>
                  </a:cubicBezTo>
                  <a:cubicBezTo>
                    <a:pt x="622" y="540"/>
                    <a:pt x="628" y="540"/>
                    <a:pt x="628" y="540"/>
                  </a:cubicBezTo>
                  <a:lnTo>
                    <a:pt x="628" y="540"/>
                  </a:lnTo>
                  <a:cubicBezTo>
                    <a:pt x="628" y="540"/>
                    <a:pt x="330" y="1066"/>
                    <a:pt x="586" y="1237"/>
                  </a:cubicBezTo>
                  <a:cubicBezTo>
                    <a:pt x="651" y="1280"/>
                    <a:pt x="722" y="1296"/>
                    <a:pt x="793" y="1296"/>
                  </a:cubicBezTo>
                  <a:cubicBezTo>
                    <a:pt x="1004" y="1296"/>
                    <a:pt x="1211" y="1154"/>
                    <a:pt x="1211" y="1154"/>
                  </a:cubicBezTo>
                  <a:cubicBezTo>
                    <a:pt x="1211" y="1154"/>
                    <a:pt x="1203" y="27"/>
                    <a:pt x="1044" y="5"/>
                  </a:cubicBezTo>
                  <a:cubicBezTo>
                    <a:pt x="1023" y="2"/>
                    <a:pt x="993" y="0"/>
                    <a:pt x="955"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2793725" y="1404900"/>
              <a:ext cx="294025" cy="273650"/>
            </a:xfrm>
            <a:custGeom>
              <a:avLst/>
              <a:gdLst/>
              <a:ahLst/>
              <a:cxnLst/>
              <a:rect l="l" t="t" r="r" b="b"/>
              <a:pathLst>
                <a:path w="11761" h="10946" extrusionOk="0">
                  <a:moveTo>
                    <a:pt x="9014" y="0"/>
                  </a:moveTo>
                  <a:cubicBezTo>
                    <a:pt x="9014" y="0"/>
                    <a:pt x="6757" y="1365"/>
                    <a:pt x="5984" y="2135"/>
                  </a:cubicBezTo>
                  <a:cubicBezTo>
                    <a:pt x="5212" y="2906"/>
                    <a:pt x="4370" y="6818"/>
                    <a:pt x="4370" y="6818"/>
                  </a:cubicBezTo>
                  <a:lnTo>
                    <a:pt x="2492" y="2692"/>
                  </a:lnTo>
                  <a:lnTo>
                    <a:pt x="1" y="4384"/>
                  </a:lnTo>
                  <a:cubicBezTo>
                    <a:pt x="1" y="4384"/>
                    <a:pt x="2917" y="10905"/>
                    <a:pt x="4182" y="10945"/>
                  </a:cubicBezTo>
                  <a:cubicBezTo>
                    <a:pt x="4186" y="10946"/>
                    <a:pt x="4189" y="10946"/>
                    <a:pt x="4192" y="10946"/>
                  </a:cubicBezTo>
                  <a:cubicBezTo>
                    <a:pt x="5483" y="10946"/>
                    <a:pt x="11761" y="3741"/>
                    <a:pt x="9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2939150" y="1249025"/>
              <a:ext cx="146400" cy="138500"/>
            </a:xfrm>
            <a:custGeom>
              <a:avLst/>
              <a:gdLst/>
              <a:ahLst/>
              <a:cxnLst/>
              <a:rect l="l" t="t" r="r" b="b"/>
              <a:pathLst>
                <a:path w="5856" h="5540" extrusionOk="0">
                  <a:moveTo>
                    <a:pt x="2475" y="0"/>
                  </a:moveTo>
                  <a:cubicBezTo>
                    <a:pt x="1430" y="0"/>
                    <a:pt x="426" y="519"/>
                    <a:pt x="184" y="1311"/>
                  </a:cubicBezTo>
                  <a:cubicBezTo>
                    <a:pt x="149" y="1423"/>
                    <a:pt x="78" y="1599"/>
                    <a:pt x="1" y="1796"/>
                  </a:cubicBezTo>
                  <a:cubicBezTo>
                    <a:pt x="31" y="1881"/>
                    <a:pt x="45" y="1978"/>
                    <a:pt x="41" y="2087"/>
                  </a:cubicBezTo>
                  <a:cubicBezTo>
                    <a:pt x="4" y="3241"/>
                    <a:pt x="382" y="4447"/>
                    <a:pt x="1370" y="5132"/>
                  </a:cubicBezTo>
                  <a:cubicBezTo>
                    <a:pt x="1771" y="5410"/>
                    <a:pt x="2242" y="5540"/>
                    <a:pt x="2715" y="5540"/>
                  </a:cubicBezTo>
                  <a:cubicBezTo>
                    <a:pt x="3343" y="5540"/>
                    <a:pt x="3976" y="5312"/>
                    <a:pt x="4461" y="4899"/>
                  </a:cubicBezTo>
                  <a:cubicBezTo>
                    <a:pt x="5856" y="3712"/>
                    <a:pt x="5432" y="988"/>
                    <a:pt x="3885" y="357"/>
                  </a:cubicBezTo>
                  <a:cubicBezTo>
                    <a:pt x="3672" y="271"/>
                    <a:pt x="3081" y="211"/>
                    <a:pt x="2991" y="43"/>
                  </a:cubicBezTo>
                  <a:cubicBezTo>
                    <a:pt x="2820" y="14"/>
                    <a:pt x="2647" y="0"/>
                    <a:pt x="24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2932325" y="1272700"/>
              <a:ext cx="129575" cy="192925"/>
            </a:xfrm>
            <a:custGeom>
              <a:avLst/>
              <a:gdLst/>
              <a:ahLst/>
              <a:cxnLst/>
              <a:rect l="l" t="t" r="r" b="b"/>
              <a:pathLst>
                <a:path w="5183" h="7717" extrusionOk="0">
                  <a:moveTo>
                    <a:pt x="2052" y="0"/>
                  </a:moveTo>
                  <a:cubicBezTo>
                    <a:pt x="1916" y="0"/>
                    <a:pt x="1805" y="25"/>
                    <a:pt x="1735" y="36"/>
                  </a:cubicBezTo>
                  <a:cubicBezTo>
                    <a:pt x="1376" y="93"/>
                    <a:pt x="0" y="421"/>
                    <a:pt x="89" y="2419"/>
                  </a:cubicBezTo>
                  <a:cubicBezTo>
                    <a:pt x="169" y="4216"/>
                    <a:pt x="835" y="4664"/>
                    <a:pt x="1329" y="4664"/>
                  </a:cubicBezTo>
                  <a:cubicBezTo>
                    <a:pt x="1428" y="4664"/>
                    <a:pt x="1520" y="4646"/>
                    <a:pt x="1599" y="4617"/>
                  </a:cubicBezTo>
                  <a:cubicBezTo>
                    <a:pt x="1609" y="4614"/>
                    <a:pt x="1619" y="4612"/>
                    <a:pt x="1628" y="4612"/>
                  </a:cubicBezTo>
                  <a:cubicBezTo>
                    <a:pt x="1968" y="4612"/>
                    <a:pt x="2071" y="6909"/>
                    <a:pt x="1885" y="7221"/>
                  </a:cubicBezTo>
                  <a:cubicBezTo>
                    <a:pt x="2001" y="7580"/>
                    <a:pt x="2250" y="7716"/>
                    <a:pt x="2561" y="7716"/>
                  </a:cubicBezTo>
                  <a:cubicBezTo>
                    <a:pt x="3553" y="7716"/>
                    <a:pt x="5182" y="6327"/>
                    <a:pt x="5182" y="6327"/>
                  </a:cubicBezTo>
                  <a:cubicBezTo>
                    <a:pt x="5182" y="6327"/>
                    <a:pt x="4092" y="6110"/>
                    <a:pt x="3995" y="4850"/>
                  </a:cubicBezTo>
                  <a:cubicBezTo>
                    <a:pt x="3950" y="4279"/>
                    <a:pt x="3888" y="3830"/>
                    <a:pt x="4000" y="3577"/>
                  </a:cubicBezTo>
                  <a:cubicBezTo>
                    <a:pt x="4035" y="3495"/>
                    <a:pt x="4224" y="3410"/>
                    <a:pt x="4309" y="3376"/>
                  </a:cubicBezTo>
                  <a:cubicBezTo>
                    <a:pt x="4596" y="3260"/>
                    <a:pt x="4986" y="2803"/>
                    <a:pt x="4745" y="2313"/>
                  </a:cubicBezTo>
                  <a:cubicBezTo>
                    <a:pt x="4624" y="2064"/>
                    <a:pt x="4450" y="1994"/>
                    <a:pt x="4284" y="1994"/>
                  </a:cubicBezTo>
                  <a:cubicBezTo>
                    <a:pt x="4126" y="1994"/>
                    <a:pt x="3975" y="2057"/>
                    <a:pt x="3881" y="2090"/>
                  </a:cubicBezTo>
                  <a:cubicBezTo>
                    <a:pt x="3872" y="2093"/>
                    <a:pt x="3863" y="2094"/>
                    <a:pt x="3854" y="2094"/>
                  </a:cubicBezTo>
                  <a:cubicBezTo>
                    <a:pt x="3816" y="2094"/>
                    <a:pt x="3781" y="2070"/>
                    <a:pt x="3770" y="2033"/>
                  </a:cubicBezTo>
                  <a:cubicBezTo>
                    <a:pt x="3217" y="256"/>
                    <a:pt x="2495" y="0"/>
                    <a:pt x="2052"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2950675" y="1267400"/>
              <a:ext cx="81450" cy="57550"/>
            </a:xfrm>
            <a:custGeom>
              <a:avLst/>
              <a:gdLst/>
              <a:ahLst/>
              <a:cxnLst/>
              <a:rect l="l" t="t" r="r" b="b"/>
              <a:pathLst>
                <a:path w="3258" h="2302" extrusionOk="0">
                  <a:moveTo>
                    <a:pt x="1486" y="1"/>
                  </a:moveTo>
                  <a:cubicBezTo>
                    <a:pt x="1093" y="1"/>
                    <a:pt x="606" y="114"/>
                    <a:pt x="0" y="390"/>
                  </a:cubicBezTo>
                  <a:cubicBezTo>
                    <a:pt x="0" y="390"/>
                    <a:pt x="2705" y="2210"/>
                    <a:pt x="3100" y="2302"/>
                  </a:cubicBezTo>
                  <a:cubicBezTo>
                    <a:pt x="3100" y="2302"/>
                    <a:pt x="3257" y="1"/>
                    <a:pt x="14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3031275" y="1332425"/>
              <a:ext cx="15425" cy="15050"/>
            </a:xfrm>
            <a:custGeom>
              <a:avLst/>
              <a:gdLst/>
              <a:ahLst/>
              <a:cxnLst/>
              <a:rect l="l" t="t" r="r" b="b"/>
              <a:pathLst>
                <a:path w="617" h="602" extrusionOk="0">
                  <a:moveTo>
                    <a:pt x="325" y="0"/>
                  </a:moveTo>
                  <a:cubicBezTo>
                    <a:pt x="187" y="0"/>
                    <a:pt x="44" y="124"/>
                    <a:pt x="1" y="602"/>
                  </a:cubicBezTo>
                  <a:lnTo>
                    <a:pt x="616" y="146"/>
                  </a:lnTo>
                  <a:cubicBezTo>
                    <a:pt x="616" y="146"/>
                    <a:pt x="474" y="0"/>
                    <a:pt x="325"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2974625" y="1337475"/>
              <a:ext cx="27025" cy="24125"/>
            </a:xfrm>
            <a:custGeom>
              <a:avLst/>
              <a:gdLst/>
              <a:ahLst/>
              <a:cxnLst/>
              <a:rect l="l" t="t" r="r" b="b"/>
              <a:pathLst>
                <a:path w="1081" h="965" extrusionOk="0">
                  <a:moveTo>
                    <a:pt x="542" y="1"/>
                  </a:moveTo>
                  <a:cubicBezTo>
                    <a:pt x="493" y="1"/>
                    <a:pt x="443" y="8"/>
                    <a:pt x="394" y="24"/>
                  </a:cubicBezTo>
                  <a:cubicBezTo>
                    <a:pt x="141" y="106"/>
                    <a:pt x="0" y="375"/>
                    <a:pt x="82" y="629"/>
                  </a:cubicBezTo>
                  <a:cubicBezTo>
                    <a:pt x="147" y="834"/>
                    <a:pt x="337" y="965"/>
                    <a:pt x="541" y="965"/>
                  </a:cubicBezTo>
                  <a:cubicBezTo>
                    <a:pt x="589" y="965"/>
                    <a:pt x="638" y="957"/>
                    <a:pt x="687" y="942"/>
                  </a:cubicBezTo>
                  <a:cubicBezTo>
                    <a:pt x="940" y="860"/>
                    <a:pt x="1080" y="591"/>
                    <a:pt x="999" y="336"/>
                  </a:cubicBezTo>
                  <a:cubicBezTo>
                    <a:pt x="934" y="131"/>
                    <a:pt x="745" y="1"/>
                    <a:pt x="54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2934600" y="1336275"/>
              <a:ext cx="11300" cy="22325"/>
            </a:xfrm>
            <a:custGeom>
              <a:avLst/>
              <a:gdLst/>
              <a:ahLst/>
              <a:cxnLst/>
              <a:rect l="l" t="t" r="r" b="b"/>
              <a:pathLst>
                <a:path w="452" h="893" extrusionOk="0">
                  <a:moveTo>
                    <a:pt x="22" y="1"/>
                  </a:moveTo>
                  <a:cubicBezTo>
                    <a:pt x="22" y="2"/>
                    <a:pt x="0" y="573"/>
                    <a:pt x="157" y="893"/>
                  </a:cubicBezTo>
                  <a:cubicBezTo>
                    <a:pt x="352" y="783"/>
                    <a:pt x="451" y="548"/>
                    <a:pt x="380" y="326"/>
                  </a:cubicBezTo>
                  <a:cubicBezTo>
                    <a:pt x="326" y="156"/>
                    <a:pt x="186" y="36"/>
                    <a:pt x="22" y="1"/>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2948850" y="1334325"/>
              <a:ext cx="8950" cy="13350"/>
            </a:xfrm>
            <a:custGeom>
              <a:avLst/>
              <a:gdLst/>
              <a:ahLst/>
              <a:cxnLst/>
              <a:rect l="l" t="t" r="r" b="b"/>
              <a:pathLst>
                <a:path w="358" h="534" extrusionOk="0">
                  <a:moveTo>
                    <a:pt x="297" y="0"/>
                  </a:moveTo>
                  <a:lnTo>
                    <a:pt x="30" y="405"/>
                  </a:lnTo>
                  <a:cubicBezTo>
                    <a:pt x="1" y="448"/>
                    <a:pt x="29" y="506"/>
                    <a:pt x="80" y="510"/>
                  </a:cubicBezTo>
                  <a:lnTo>
                    <a:pt x="357" y="533"/>
                  </a:lnTo>
                  <a:lnTo>
                    <a:pt x="297" y="0"/>
                  </a:ln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2964600" y="1313475"/>
              <a:ext cx="12650" cy="6775"/>
            </a:xfrm>
            <a:custGeom>
              <a:avLst/>
              <a:gdLst/>
              <a:ahLst/>
              <a:cxnLst/>
              <a:rect l="l" t="t" r="r" b="b"/>
              <a:pathLst>
                <a:path w="506" h="271" extrusionOk="0">
                  <a:moveTo>
                    <a:pt x="205" y="0"/>
                  </a:moveTo>
                  <a:cubicBezTo>
                    <a:pt x="109" y="0"/>
                    <a:pt x="25" y="54"/>
                    <a:pt x="1" y="140"/>
                  </a:cubicBezTo>
                  <a:cubicBezTo>
                    <a:pt x="1" y="140"/>
                    <a:pt x="20" y="137"/>
                    <a:pt x="52" y="137"/>
                  </a:cubicBezTo>
                  <a:cubicBezTo>
                    <a:pt x="132" y="137"/>
                    <a:pt x="292" y="153"/>
                    <a:pt x="444" y="261"/>
                  </a:cubicBezTo>
                  <a:cubicBezTo>
                    <a:pt x="453" y="268"/>
                    <a:pt x="459" y="271"/>
                    <a:pt x="464" y="271"/>
                  </a:cubicBezTo>
                  <a:cubicBezTo>
                    <a:pt x="506" y="271"/>
                    <a:pt x="385" y="40"/>
                    <a:pt x="274" y="9"/>
                  </a:cubicBezTo>
                  <a:cubicBezTo>
                    <a:pt x="251" y="3"/>
                    <a:pt x="228"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2937125" y="1312400"/>
              <a:ext cx="12725" cy="6675"/>
            </a:xfrm>
            <a:custGeom>
              <a:avLst/>
              <a:gdLst/>
              <a:ahLst/>
              <a:cxnLst/>
              <a:rect l="l" t="t" r="r" b="b"/>
              <a:pathLst>
                <a:path w="509" h="267" extrusionOk="0">
                  <a:moveTo>
                    <a:pt x="303" y="0"/>
                  </a:moveTo>
                  <a:cubicBezTo>
                    <a:pt x="281" y="0"/>
                    <a:pt x="258" y="3"/>
                    <a:pt x="236" y="9"/>
                  </a:cubicBezTo>
                  <a:cubicBezTo>
                    <a:pt x="125" y="37"/>
                    <a:pt x="1" y="267"/>
                    <a:pt x="44" y="267"/>
                  </a:cubicBezTo>
                  <a:cubicBezTo>
                    <a:pt x="48" y="267"/>
                    <a:pt x="55" y="264"/>
                    <a:pt x="64" y="258"/>
                  </a:cubicBezTo>
                  <a:cubicBezTo>
                    <a:pt x="213" y="156"/>
                    <a:pt x="366" y="140"/>
                    <a:pt x="448" y="140"/>
                  </a:cubicBezTo>
                  <a:cubicBezTo>
                    <a:pt x="486" y="140"/>
                    <a:pt x="508" y="143"/>
                    <a:pt x="508" y="143"/>
                  </a:cubicBezTo>
                  <a:cubicBezTo>
                    <a:pt x="485" y="57"/>
                    <a:pt x="400"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2963125" y="1331800"/>
              <a:ext cx="4425" cy="8600"/>
            </a:xfrm>
            <a:custGeom>
              <a:avLst/>
              <a:gdLst/>
              <a:ahLst/>
              <a:cxnLst/>
              <a:rect l="l" t="t" r="r" b="b"/>
              <a:pathLst>
                <a:path w="177" h="344" extrusionOk="0">
                  <a:moveTo>
                    <a:pt x="96" y="0"/>
                  </a:moveTo>
                  <a:cubicBezTo>
                    <a:pt x="51" y="0"/>
                    <a:pt x="11" y="74"/>
                    <a:pt x="6" y="167"/>
                  </a:cubicBezTo>
                  <a:cubicBezTo>
                    <a:pt x="1" y="261"/>
                    <a:pt x="34" y="340"/>
                    <a:pt x="79" y="343"/>
                  </a:cubicBezTo>
                  <a:cubicBezTo>
                    <a:pt x="80" y="343"/>
                    <a:pt x="81" y="343"/>
                    <a:pt x="81" y="343"/>
                  </a:cubicBezTo>
                  <a:cubicBezTo>
                    <a:pt x="126" y="343"/>
                    <a:pt x="166" y="269"/>
                    <a:pt x="171" y="176"/>
                  </a:cubicBezTo>
                  <a:cubicBezTo>
                    <a:pt x="176" y="82"/>
                    <a:pt x="142" y="3"/>
                    <a:pt x="98" y="0"/>
                  </a:cubicBezTo>
                  <a:cubicBezTo>
                    <a:pt x="97" y="0"/>
                    <a:pt x="97"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942675" y="1330750"/>
              <a:ext cx="4225" cy="8225"/>
            </a:xfrm>
            <a:custGeom>
              <a:avLst/>
              <a:gdLst/>
              <a:ahLst/>
              <a:cxnLst/>
              <a:rect l="l" t="t" r="r" b="b"/>
              <a:pathLst>
                <a:path w="169" h="329" extrusionOk="0">
                  <a:moveTo>
                    <a:pt x="90" y="1"/>
                  </a:moveTo>
                  <a:cubicBezTo>
                    <a:pt x="48" y="1"/>
                    <a:pt x="9" y="71"/>
                    <a:pt x="4" y="160"/>
                  </a:cubicBezTo>
                  <a:cubicBezTo>
                    <a:pt x="0" y="251"/>
                    <a:pt x="31" y="325"/>
                    <a:pt x="76" y="328"/>
                  </a:cubicBezTo>
                  <a:cubicBezTo>
                    <a:pt x="76" y="328"/>
                    <a:pt x="77" y="328"/>
                    <a:pt x="77" y="328"/>
                  </a:cubicBezTo>
                  <a:cubicBezTo>
                    <a:pt x="120" y="328"/>
                    <a:pt x="158" y="258"/>
                    <a:pt x="163" y="169"/>
                  </a:cubicBezTo>
                  <a:cubicBezTo>
                    <a:pt x="168" y="78"/>
                    <a:pt x="138" y="4"/>
                    <a:pt x="92" y="1"/>
                  </a:cubicBezTo>
                  <a:cubicBezTo>
                    <a:pt x="91" y="1"/>
                    <a:pt x="91"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2974925" y="1377475"/>
              <a:ext cx="33750" cy="20425"/>
            </a:xfrm>
            <a:custGeom>
              <a:avLst/>
              <a:gdLst/>
              <a:ahLst/>
              <a:cxnLst/>
              <a:rect l="l" t="t" r="r" b="b"/>
              <a:pathLst>
                <a:path w="1350" h="817" extrusionOk="0">
                  <a:moveTo>
                    <a:pt x="1151" y="0"/>
                  </a:moveTo>
                  <a:cubicBezTo>
                    <a:pt x="1137" y="0"/>
                    <a:pt x="1120" y="4"/>
                    <a:pt x="1098" y="13"/>
                  </a:cubicBezTo>
                  <a:cubicBezTo>
                    <a:pt x="671" y="191"/>
                    <a:pt x="1" y="419"/>
                    <a:pt x="1" y="419"/>
                  </a:cubicBezTo>
                  <a:cubicBezTo>
                    <a:pt x="115" y="710"/>
                    <a:pt x="269" y="817"/>
                    <a:pt x="428" y="817"/>
                  </a:cubicBezTo>
                  <a:cubicBezTo>
                    <a:pt x="868" y="817"/>
                    <a:pt x="1349" y="0"/>
                    <a:pt x="1151" y="0"/>
                  </a:cubicBezTo>
                  <a:close/>
                </a:path>
              </a:pathLst>
            </a:custGeom>
            <a:solidFill>
              <a:srgbClr val="BE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037600" y="1425425"/>
              <a:ext cx="10925" cy="8875"/>
            </a:xfrm>
            <a:custGeom>
              <a:avLst/>
              <a:gdLst/>
              <a:ahLst/>
              <a:cxnLst/>
              <a:rect l="l" t="t" r="r" b="b"/>
              <a:pathLst>
                <a:path w="437" h="355" extrusionOk="0">
                  <a:moveTo>
                    <a:pt x="376" y="1"/>
                  </a:moveTo>
                  <a:cubicBezTo>
                    <a:pt x="269" y="1"/>
                    <a:pt x="22" y="69"/>
                    <a:pt x="22" y="69"/>
                  </a:cubicBezTo>
                  <a:lnTo>
                    <a:pt x="1" y="354"/>
                  </a:lnTo>
                  <a:cubicBezTo>
                    <a:pt x="168" y="246"/>
                    <a:pt x="336" y="137"/>
                    <a:pt x="415" y="38"/>
                  </a:cubicBezTo>
                  <a:cubicBezTo>
                    <a:pt x="436" y="11"/>
                    <a:pt x="416" y="1"/>
                    <a:pt x="376" y="1"/>
                  </a:cubicBezTo>
                  <a:close/>
                </a:path>
              </a:pathLst>
            </a:custGeom>
            <a:solidFill>
              <a:srgbClr val="A5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2924675" y="1415475"/>
              <a:ext cx="220775" cy="295625"/>
            </a:xfrm>
            <a:custGeom>
              <a:avLst/>
              <a:gdLst/>
              <a:ahLst/>
              <a:cxnLst/>
              <a:rect l="l" t="t" r="r" b="b"/>
              <a:pathLst>
                <a:path w="8831" h="11825" extrusionOk="0">
                  <a:moveTo>
                    <a:pt x="2068" y="502"/>
                  </a:moveTo>
                  <a:cubicBezTo>
                    <a:pt x="2068" y="503"/>
                    <a:pt x="2068" y="503"/>
                    <a:pt x="2068" y="503"/>
                  </a:cubicBezTo>
                  <a:lnTo>
                    <a:pt x="2068" y="503"/>
                  </a:lnTo>
                  <a:cubicBezTo>
                    <a:pt x="2068" y="503"/>
                    <a:pt x="2068" y="503"/>
                    <a:pt x="2068" y="502"/>
                  </a:cubicBezTo>
                  <a:close/>
                  <a:moveTo>
                    <a:pt x="4745" y="0"/>
                  </a:moveTo>
                  <a:cubicBezTo>
                    <a:pt x="4745" y="1"/>
                    <a:pt x="3723" y="1264"/>
                    <a:pt x="2893" y="1264"/>
                  </a:cubicBezTo>
                  <a:cubicBezTo>
                    <a:pt x="2562" y="1264"/>
                    <a:pt x="2261" y="1063"/>
                    <a:pt x="2068" y="503"/>
                  </a:cubicBezTo>
                  <a:lnTo>
                    <a:pt x="2068" y="503"/>
                  </a:lnTo>
                  <a:cubicBezTo>
                    <a:pt x="2110" y="645"/>
                    <a:pt x="1" y="4605"/>
                    <a:pt x="48" y="5847"/>
                  </a:cubicBezTo>
                  <a:cubicBezTo>
                    <a:pt x="96" y="7102"/>
                    <a:pt x="927" y="11131"/>
                    <a:pt x="859" y="11318"/>
                  </a:cubicBezTo>
                  <a:cubicBezTo>
                    <a:pt x="859" y="11318"/>
                    <a:pt x="1849" y="11824"/>
                    <a:pt x="4389" y="11824"/>
                  </a:cubicBezTo>
                  <a:cubicBezTo>
                    <a:pt x="5394" y="11824"/>
                    <a:pt x="6641" y="11745"/>
                    <a:pt x="8164" y="11524"/>
                  </a:cubicBezTo>
                  <a:cubicBezTo>
                    <a:pt x="8685" y="6841"/>
                    <a:pt x="8830" y="2868"/>
                    <a:pt x="7087" y="1394"/>
                  </a:cubicBezTo>
                  <a:cubicBezTo>
                    <a:pt x="7087" y="1394"/>
                    <a:pt x="5200" y="39"/>
                    <a:pt x="4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2990550" y="1415475"/>
              <a:ext cx="171225" cy="332875"/>
            </a:xfrm>
            <a:custGeom>
              <a:avLst/>
              <a:gdLst/>
              <a:ahLst/>
              <a:cxnLst/>
              <a:rect l="l" t="t" r="r" b="b"/>
              <a:pathLst>
                <a:path w="6849" h="13315" extrusionOk="0">
                  <a:moveTo>
                    <a:pt x="2110" y="0"/>
                  </a:moveTo>
                  <a:cubicBezTo>
                    <a:pt x="2110" y="0"/>
                    <a:pt x="1763" y="427"/>
                    <a:pt x="1310" y="786"/>
                  </a:cubicBezTo>
                  <a:cubicBezTo>
                    <a:pt x="1326" y="888"/>
                    <a:pt x="1325" y="998"/>
                    <a:pt x="1300" y="1116"/>
                  </a:cubicBezTo>
                  <a:cubicBezTo>
                    <a:pt x="562" y="4608"/>
                    <a:pt x="0" y="9492"/>
                    <a:pt x="436" y="13048"/>
                  </a:cubicBezTo>
                  <a:cubicBezTo>
                    <a:pt x="1264" y="13083"/>
                    <a:pt x="3352" y="13314"/>
                    <a:pt x="5159" y="13314"/>
                  </a:cubicBezTo>
                  <a:cubicBezTo>
                    <a:pt x="5776" y="13314"/>
                    <a:pt x="6359" y="13287"/>
                    <a:pt x="6849" y="13216"/>
                  </a:cubicBezTo>
                  <a:cubicBezTo>
                    <a:pt x="6603" y="9707"/>
                    <a:pt x="6750" y="5794"/>
                    <a:pt x="6162" y="3368"/>
                  </a:cubicBezTo>
                  <a:cubicBezTo>
                    <a:pt x="5901" y="2287"/>
                    <a:pt x="5163" y="1382"/>
                    <a:pt x="4165" y="888"/>
                  </a:cubicBezTo>
                  <a:cubicBezTo>
                    <a:pt x="3380" y="498"/>
                    <a:pt x="2375" y="23"/>
                    <a:pt x="2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2906625" y="1422900"/>
              <a:ext cx="79250" cy="324350"/>
            </a:xfrm>
            <a:custGeom>
              <a:avLst/>
              <a:gdLst/>
              <a:ahLst/>
              <a:cxnLst/>
              <a:rect l="l" t="t" r="r" b="b"/>
              <a:pathLst>
                <a:path w="3170" h="12974" extrusionOk="0">
                  <a:moveTo>
                    <a:pt x="2947" y="1"/>
                  </a:moveTo>
                  <a:lnTo>
                    <a:pt x="2947" y="1"/>
                  </a:lnTo>
                  <a:cubicBezTo>
                    <a:pt x="2947" y="1"/>
                    <a:pt x="2947" y="1"/>
                    <a:pt x="2947" y="1"/>
                  </a:cubicBezTo>
                  <a:lnTo>
                    <a:pt x="2947" y="1"/>
                  </a:lnTo>
                  <a:cubicBezTo>
                    <a:pt x="2947" y="1"/>
                    <a:pt x="2947" y="1"/>
                    <a:pt x="2947" y="1"/>
                  </a:cubicBezTo>
                  <a:close/>
                  <a:moveTo>
                    <a:pt x="2947" y="1"/>
                  </a:moveTo>
                  <a:lnTo>
                    <a:pt x="2947" y="1"/>
                  </a:lnTo>
                  <a:cubicBezTo>
                    <a:pt x="2990" y="140"/>
                    <a:pt x="723" y="4307"/>
                    <a:pt x="769" y="5550"/>
                  </a:cubicBezTo>
                  <a:cubicBezTo>
                    <a:pt x="817" y="6805"/>
                    <a:pt x="71" y="12730"/>
                    <a:pt x="1" y="12919"/>
                  </a:cubicBezTo>
                  <a:cubicBezTo>
                    <a:pt x="1" y="12919"/>
                    <a:pt x="632" y="12893"/>
                    <a:pt x="1327" y="12893"/>
                  </a:cubicBezTo>
                  <a:cubicBezTo>
                    <a:pt x="1893" y="12893"/>
                    <a:pt x="2502" y="12910"/>
                    <a:pt x="2845" y="12974"/>
                  </a:cubicBezTo>
                  <a:cubicBezTo>
                    <a:pt x="2443" y="9406"/>
                    <a:pt x="2459" y="4265"/>
                    <a:pt x="3170" y="744"/>
                  </a:cubicBezTo>
                  <a:cubicBezTo>
                    <a:pt x="3093" y="636"/>
                    <a:pt x="3006" y="171"/>
                    <a:pt x="2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2909700" y="1571825"/>
              <a:ext cx="22875" cy="15650"/>
            </a:xfrm>
            <a:custGeom>
              <a:avLst/>
              <a:gdLst/>
              <a:ahLst/>
              <a:cxnLst/>
              <a:rect l="l" t="t" r="r" b="b"/>
              <a:pathLst>
                <a:path w="915" h="626" extrusionOk="0">
                  <a:moveTo>
                    <a:pt x="491" y="0"/>
                  </a:moveTo>
                  <a:cubicBezTo>
                    <a:pt x="332" y="0"/>
                    <a:pt x="194" y="130"/>
                    <a:pt x="110" y="269"/>
                  </a:cubicBezTo>
                  <a:cubicBezTo>
                    <a:pt x="69" y="337"/>
                    <a:pt x="35" y="410"/>
                    <a:pt x="11" y="488"/>
                  </a:cubicBezTo>
                  <a:cubicBezTo>
                    <a:pt x="4" y="509"/>
                    <a:pt x="1" y="536"/>
                    <a:pt x="17" y="547"/>
                  </a:cubicBezTo>
                  <a:cubicBezTo>
                    <a:pt x="23" y="552"/>
                    <a:pt x="29" y="553"/>
                    <a:pt x="36" y="553"/>
                  </a:cubicBezTo>
                  <a:cubicBezTo>
                    <a:pt x="42" y="553"/>
                    <a:pt x="49" y="552"/>
                    <a:pt x="54" y="552"/>
                  </a:cubicBezTo>
                  <a:cubicBezTo>
                    <a:pt x="82" y="548"/>
                    <a:pt x="110" y="547"/>
                    <a:pt x="138" y="547"/>
                  </a:cubicBezTo>
                  <a:cubicBezTo>
                    <a:pt x="344" y="547"/>
                    <a:pt x="549" y="625"/>
                    <a:pt x="755" y="625"/>
                  </a:cubicBezTo>
                  <a:cubicBezTo>
                    <a:pt x="785" y="625"/>
                    <a:pt x="815" y="624"/>
                    <a:pt x="845" y="620"/>
                  </a:cubicBezTo>
                  <a:lnTo>
                    <a:pt x="914" y="603"/>
                  </a:lnTo>
                  <a:cubicBezTo>
                    <a:pt x="896" y="474"/>
                    <a:pt x="877" y="344"/>
                    <a:pt x="816" y="227"/>
                  </a:cubicBezTo>
                  <a:cubicBezTo>
                    <a:pt x="756" y="113"/>
                    <a:pt x="648" y="13"/>
                    <a:pt x="518" y="1"/>
                  </a:cubicBezTo>
                  <a:cubicBezTo>
                    <a:pt x="509" y="0"/>
                    <a:pt x="500" y="0"/>
                    <a:pt x="491" y="0"/>
                  </a:cubicBezTo>
                  <a:close/>
                </a:path>
              </a:pathLst>
            </a:custGeom>
            <a:solidFill>
              <a:srgbClr val="3C46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2906225" y="1584825"/>
              <a:ext cx="29375" cy="5900"/>
            </a:xfrm>
            <a:custGeom>
              <a:avLst/>
              <a:gdLst/>
              <a:ahLst/>
              <a:cxnLst/>
              <a:rect l="l" t="t" r="r" b="b"/>
              <a:pathLst>
                <a:path w="1175" h="236" extrusionOk="0">
                  <a:moveTo>
                    <a:pt x="111" y="1"/>
                  </a:moveTo>
                  <a:cubicBezTo>
                    <a:pt x="51" y="1"/>
                    <a:pt x="2" y="50"/>
                    <a:pt x="1" y="110"/>
                  </a:cubicBezTo>
                  <a:cubicBezTo>
                    <a:pt x="0" y="172"/>
                    <a:pt x="51" y="223"/>
                    <a:pt x="111" y="224"/>
                  </a:cubicBezTo>
                  <a:lnTo>
                    <a:pt x="1060" y="235"/>
                  </a:lnTo>
                  <a:cubicBezTo>
                    <a:pt x="1061" y="235"/>
                    <a:pt x="1062" y="235"/>
                    <a:pt x="1063" y="235"/>
                  </a:cubicBezTo>
                  <a:cubicBezTo>
                    <a:pt x="1124" y="235"/>
                    <a:pt x="1172" y="185"/>
                    <a:pt x="1173" y="126"/>
                  </a:cubicBezTo>
                  <a:cubicBezTo>
                    <a:pt x="1174" y="64"/>
                    <a:pt x="1125" y="13"/>
                    <a:pt x="1064" y="12"/>
                  </a:cubicBezTo>
                  <a:lnTo>
                    <a:pt x="115" y="1"/>
                  </a:lnTo>
                  <a:cubicBezTo>
                    <a:pt x="114" y="1"/>
                    <a:pt x="112" y="1"/>
                    <a:pt x="111" y="1"/>
                  </a:cubicBezTo>
                  <a:close/>
                </a:path>
              </a:pathLst>
            </a:custGeom>
            <a:solidFill>
              <a:srgbClr val="B0B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2782375" y="1455025"/>
              <a:ext cx="129475" cy="169775"/>
            </a:xfrm>
            <a:custGeom>
              <a:avLst/>
              <a:gdLst/>
              <a:ahLst/>
              <a:cxnLst/>
              <a:rect l="l" t="t" r="r" b="b"/>
              <a:pathLst>
                <a:path w="5179" h="6791" extrusionOk="0">
                  <a:moveTo>
                    <a:pt x="133" y="1"/>
                  </a:moveTo>
                  <a:cubicBezTo>
                    <a:pt x="60" y="1"/>
                    <a:pt x="0" y="75"/>
                    <a:pt x="25" y="155"/>
                  </a:cubicBezTo>
                  <a:lnTo>
                    <a:pt x="1476" y="4754"/>
                  </a:lnTo>
                  <a:cubicBezTo>
                    <a:pt x="1553" y="5002"/>
                    <a:pt x="1728" y="5204"/>
                    <a:pt x="1956" y="5313"/>
                  </a:cubicBezTo>
                  <a:lnTo>
                    <a:pt x="4998" y="6780"/>
                  </a:lnTo>
                  <a:cubicBezTo>
                    <a:pt x="5014" y="6787"/>
                    <a:pt x="5030" y="6791"/>
                    <a:pt x="5046" y="6791"/>
                  </a:cubicBezTo>
                  <a:cubicBezTo>
                    <a:pt x="5118" y="6791"/>
                    <a:pt x="5178" y="6717"/>
                    <a:pt x="5155" y="6637"/>
                  </a:cubicBezTo>
                  <a:lnTo>
                    <a:pt x="3721" y="1944"/>
                  </a:lnTo>
                  <a:cubicBezTo>
                    <a:pt x="3640" y="1683"/>
                    <a:pt x="3455" y="1473"/>
                    <a:pt x="3215" y="1364"/>
                  </a:cubicBezTo>
                  <a:lnTo>
                    <a:pt x="179" y="11"/>
                  </a:lnTo>
                  <a:cubicBezTo>
                    <a:pt x="164" y="4"/>
                    <a:pt x="148" y="1"/>
                    <a:pt x="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2777450" y="1462375"/>
              <a:ext cx="129450" cy="169800"/>
            </a:xfrm>
            <a:custGeom>
              <a:avLst/>
              <a:gdLst/>
              <a:ahLst/>
              <a:cxnLst/>
              <a:rect l="l" t="t" r="r" b="b"/>
              <a:pathLst>
                <a:path w="5178" h="6792" extrusionOk="0">
                  <a:moveTo>
                    <a:pt x="133" y="1"/>
                  </a:moveTo>
                  <a:cubicBezTo>
                    <a:pt x="60" y="1"/>
                    <a:pt x="0" y="75"/>
                    <a:pt x="25" y="155"/>
                  </a:cubicBezTo>
                  <a:lnTo>
                    <a:pt x="1476" y="4754"/>
                  </a:lnTo>
                  <a:cubicBezTo>
                    <a:pt x="1553" y="5002"/>
                    <a:pt x="1728" y="5204"/>
                    <a:pt x="1956" y="5314"/>
                  </a:cubicBezTo>
                  <a:lnTo>
                    <a:pt x="4997" y="6780"/>
                  </a:lnTo>
                  <a:cubicBezTo>
                    <a:pt x="5014" y="6788"/>
                    <a:pt x="5030" y="6791"/>
                    <a:pt x="5046" y="6791"/>
                  </a:cubicBezTo>
                  <a:cubicBezTo>
                    <a:pt x="5117" y="6791"/>
                    <a:pt x="5178" y="6718"/>
                    <a:pt x="5153" y="6638"/>
                  </a:cubicBezTo>
                  <a:lnTo>
                    <a:pt x="3720" y="1945"/>
                  </a:lnTo>
                  <a:cubicBezTo>
                    <a:pt x="3640" y="1683"/>
                    <a:pt x="3455" y="1473"/>
                    <a:pt x="3214" y="1364"/>
                  </a:cubicBezTo>
                  <a:lnTo>
                    <a:pt x="179" y="11"/>
                  </a:lnTo>
                  <a:cubicBezTo>
                    <a:pt x="163" y="4"/>
                    <a:pt x="148"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2833300" y="1539025"/>
              <a:ext cx="217600" cy="186050"/>
            </a:xfrm>
            <a:custGeom>
              <a:avLst/>
              <a:gdLst/>
              <a:ahLst/>
              <a:cxnLst/>
              <a:rect l="l" t="t" r="r" b="b"/>
              <a:pathLst>
                <a:path w="8704" h="7442" extrusionOk="0">
                  <a:moveTo>
                    <a:pt x="636" y="1"/>
                  </a:moveTo>
                  <a:cubicBezTo>
                    <a:pt x="543" y="1"/>
                    <a:pt x="485" y="21"/>
                    <a:pt x="476" y="68"/>
                  </a:cubicBezTo>
                  <a:cubicBezTo>
                    <a:pt x="429" y="304"/>
                    <a:pt x="2028" y="491"/>
                    <a:pt x="1904" y="491"/>
                  </a:cubicBezTo>
                  <a:cubicBezTo>
                    <a:pt x="1903" y="491"/>
                    <a:pt x="1902" y="491"/>
                    <a:pt x="1900" y="491"/>
                  </a:cubicBezTo>
                  <a:cubicBezTo>
                    <a:pt x="1886" y="491"/>
                    <a:pt x="999" y="331"/>
                    <a:pt x="559" y="331"/>
                  </a:cubicBezTo>
                  <a:cubicBezTo>
                    <a:pt x="442" y="331"/>
                    <a:pt x="357" y="342"/>
                    <a:pt x="328" y="371"/>
                  </a:cubicBezTo>
                  <a:cubicBezTo>
                    <a:pt x="123" y="570"/>
                    <a:pt x="1782" y="893"/>
                    <a:pt x="1761" y="1004"/>
                  </a:cubicBezTo>
                  <a:cubicBezTo>
                    <a:pt x="1761" y="1004"/>
                    <a:pt x="105" y="1016"/>
                    <a:pt x="52" y="1181"/>
                  </a:cubicBezTo>
                  <a:cubicBezTo>
                    <a:pt x="1" y="1346"/>
                    <a:pt x="1705" y="1468"/>
                    <a:pt x="1670" y="1519"/>
                  </a:cubicBezTo>
                  <a:cubicBezTo>
                    <a:pt x="1666" y="1525"/>
                    <a:pt x="1636" y="1528"/>
                    <a:pt x="1589" y="1528"/>
                  </a:cubicBezTo>
                  <a:cubicBezTo>
                    <a:pt x="1389" y="1528"/>
                    <a:pt x="872" y="1479"/>
                    <a:pt x="602" y="1479"/>
                  </a:cubicBezTo>
                  <a:cubicBezTo>
                    <a:pt x="467" y="1479"/>
                    <a:pt x="394" y="1491"/>
                    <a:pt x="452" y="1528"/>
                  </a:cubicBezTo>
                  <a:cubicBezTo>
                    <a:pt x="677" y="1666"/>
                    <a:pt x="2907" y="2699"/>
                    <a:pt x="2907" y="2699"/>
                  </a:cubicBezTo>
                  <a:cubicBezTo>
                    <a:pt x="2907" y="2699"/>
                    <a:pt x="6962" y="7442"/>
                    <a:pt x="8406" y="7442"/>
                  </a:cubicBezTo>
                  <a:cubicBezTo>
                    <a:pt x="8523" y="7442"/>
                    <a:pt x="8624" y="7410"/>
                    <a:pt x="8703" y="7342"/>
                  </a:cubicBezTo>
                  <a:lnTo>
                    <a:pt x="7057" y="3796"/>
                  </a:lnTo>
                  <a:cubicBezTo>
                    <a:pt x="7056" y="3798"/>
                    <a:pt x="7055" y="3798"/>
                    <a:pt x="7054" y="3798"/>
                  </a:cubicBezTo>
                  <a:cubicBezTo>
                    <a:pt x="6931" y="3798"/>
                    <a:pt x="3178" y="795"/>
                    <a:pt x="3178" y="795"/>
                  </a:cubicBezTo>
                  <a:cubicBezTo>
                    <a:pt x="3178" y="795"/>
                    <a:pt x="1219" y="1"/>
                    <a:pt x="636" y="1"/>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2875100" y="1524600"/>
              <a:ext cx="48275" cy="43825"/>
            </a:xfrm>
            <a:custGeom>
              <a:avLst/>
              <a:gdLst/>
              <a:ahLst/>
              <a:cxnLst/>
              <a:rect l="l" t="t" r="r" b="b"/>
              <a:pathLst>
                <a:path w="1931" h="1753" extrusionOk="0">
                  <a:moveTo>
                    <a:pt x="173" y="0"/>
                  </a:moveTo>
                  <a:cubicBezTo>
                    <a:pt x="0" y="0"/>
                    <a:pt x="560" y="1134"/>
                    <a:pt x="560" y="1134"/>
                  </a:cubicBezTo>
                  <a:lnTo>
                    <a:pt x="1931" y="1753"/>
                  </a:lnTo>
                  <a:cubicBezTo>
                    <a:pt x="1931" y="1753"/>
                    <a:pt x="492" y="165"/>
                    <a:pt x="212" y="13"/>
                  </a:cubicBezTo>
                  <a:cubicBezTo>
                    <a:pt x="196" y="5"/>
                    <a:pt x="183" y="0"/>
                    <a:pt x="173" y="0"/>
                  </a:cubicBezTo>
                  <a:close/>
                </a:path>
              </a:pathLst>
            </a:custGeom>
            <a:solidFill>
              <a:srgbClr val="CD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2901500" y="1453700"/>
              <a:ext cx="266475" cy="277825"/>
            </a:xfrm>
            <a:custGeom>
              <a:avLst/>
              <a:gdLst/>
              <a:ahLst/>
              <a:cxnLst/>
              <a:rect l="l" t="t" r="r" b="b"/>
              <a:pathLst>
                <a:path w="10659" h="11113" extrusionOk="0">
                  <a:moveTo>
                    <a:pt x="7858" y="0"/>
                  </a:moveTo>
                  <a:cubicBezTo>
                    <a:pt x="7529" y="0"/>
                    <a:pt x="7199" y="171"/>
                    <a:pt x="7025" y="500"/>
                  </a:cubicBezTo>
                  <a:cubicBezTo>
                    <a:pt x="6665" y="1183"/>
                    <a:pt x="6380" y="2414"/>
                    <a:pt x="6175" y="2964"/>
                  </a:cubicBezTo>
                  <a:cubicBezTo>
                    <a:pt x="5793" y="3986"/>
                    <a:pt x="4165" y="7031"/>
                    <a:pt x="4165" y="7031"/>
                  </a:cubicBezTo>
                  <a:lnTo>
                    <a:pt x="940" y="4494"/>
                  </a:lnTo>
                  <a:lnTo>
                    <a:pt x="0" y="6683"/>
                  </a:lnTo>
                  <a:cubicBezTo>
                    <a:pt x="0" y="6683"/>
                    <a:pt x="4273" y="11113"/>
                    <a:pt x="5691" y="11113"/>
                  </a:cubicBezTo>
                  <a:cubicBezTo>
                    <a:pt x="5762" y="11113"/>
                    <a:pt x="5826" y="11102"/>
                    <a:pt x="5882" y="11078"/>
                  </a:cubicBezTo>
                  <a:cubicBezTo>
                    <a:pt x="6921" y="10640"/>
                    <a:pt x="10659" y="3480"/>
                    <a:pt x="8616" y="404"/>
                  </a:cubicBezTo>
                  <a:cubicBezTo>
                    <a:pt x="8435" y="132"/>
                    <a:pt x="8147" y="0"/>
                    <a:pt x="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2995525" y="1199075"/>
              <a:ext cx="70425" cy="70400"/>
            </a:xfrm>
            <a:custGeom>
              <a:avLst/>
              <a:gdLst/>
              <a:ahLst/>
              <a:cxnLst/>
              <a:rect l="l" t="t" r="r" b="b"/>
              <a:pathLst>
                <a:path w="2817" h="2816" extrusionOk="0">
                  <a:moveTo>
                    <a:pt x="1409" y="0"/>
                  </a:moveTo>
                  <a:cubicBezTo>
                    <a:pt x="631" y="0"/>
                    <a:pt x="1" y="631"/>
                    <a:pt x="1" y="1408"/>
                  </a:cubicBezTo>
                  <a:cubicBezTo>
                    <a:pt x="1" y="2186"/>
                    <a:pt x="632" y="2816"/>
                    <a:pt x="1409" y="2816"/>
                  </a:cubicBezTo>
                  <a:cubicBezTo>
                    <a:pt x="2186" y="2816"/>
                    <a:pt x="2816" y="2186"/>
                    <a:pt x="2816" y="1408"/>
                  </a:cubicBezTo>
                  <a:cubicBezTo>
                    <a:pt x="2816" y="630"/>
                    <a:pt x="2185" y="0"/>
                    <a:pt x="14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158;p40">
            <a:extLst>
              <a:ext uri="{FF2B5EF4-FFF2-40B4-BE49-F238E27FC236}">
                <a16:creationId xmlns:a16="http://schemas.microsoft.com/office/drawing/2014/main" id="{95FF37AE-6157-4C43-B58D-260D23168A61}"/>
              </a:ext>
            </a:extLst>
          </p:cNvPr>
          <p:cNvSpPr txBox="1">
            <a:spLocks/>
          </p:cNvSpPr>
          <p:nvPr/>
        </p:nvSpPr>
        <p:spPr>
          <a:xfrm>
            <a:off x="1013650" y="1100021"/>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a:t>01</a:t>
            </a:r>
            <a:endParaRPr lang="en" dirty="0"/>
          </a:p>
        </p:txBody>
      </p:sp>
      <p:sp>
        <p:nvSpPr>
          <p:cNvPr id="57" name="Google Shape;1157;p40">
            <a:extLst>
              <a:ext uri="{FF2B5EF4-FFF2-40B4-BE49-F238E27FC236}">
                <a16:creationId xmlns:a16="http://schemas.microsoft.com/office/drawing/2014/main" id="{2849AB65-9B43-4CBA-B213-51985CFA3A43}"/>
              </a:ext>
            </a:extLst>
          </p:cNvPr>
          <p:cNvSpPr/>
          <p:nvPr/>
        </p:nvSpPr>
        <p:spPr>
          <a:xfrm>
            <a:off x="728550" y="838139"/>
            <a:ext cx="1727100" cy="1108500"/>
          </a:xfrm>
          <a:prstGeom prst="roundRect">
            <a:avLst>
              <a:gd name="adj" fmla="val 1666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58;p40">
            <a:extLst>
              <a:ext uri="{FF2B5EF4-FFF2-40B4-BE49-F238E27FC236}">
                <a16:creationId xmlns:a16="http://schemas.microsoft.com/office/drawing/2014/main" id="{AD77F42D-830D-4CC3-B614-D7277A1E51BB}"/>
              </a:ext>
            </a:extLst>
          </p:cNvPr>
          <p:cNvSpPr txBox="1">
            <a:spLocks/>
          </p:cNvSpPr>
          <p:nvPr/>
        </p:nvSpPr>
        <p:spPr>
          <a:xfrm>
            <a:off x="885300" y="971489"/>
            <a:ext cx="1413600" cy="841800"/>
          </a:xfrm>
          <a:prstGeom prst="rect">
            <a:avLst/>
          </a:prstGeom>
          <a:noFill/>
          <a:ln>
            <a:noFill/>
          </a:ln>
          <a:effectLst>
            <a:outerShdw dist="19050" dir="6180000" algn="bl" rotWithShape="0">
              <a:schemeClr val="lt1">
                <a:alpha val="7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Prompt"/>
              <a:buNone/>
              <a:defRPr sz="6000" b="1" i="0" u="none" strike="noStrike" cap="none">
                <a:solidFill>
                  <a:schemeClr val="accent3"/>
                </a:solidFill>
                <a:latin typeface="Prompt"/>
                <a:ea typeface="Prompt"/>
                <a:cs typeface="Prompt"/>
                <a:sym typeface="Prompt"/>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
              <a:t>01</a:t>
            </a:r>
            <a:endParaRPr lang="en" dirty="0"/>
          </a:p>
        </p:txBody>
      </p:sp>
      <p:pic>
        <p:nvPicPr>
          <p:cNvPr id="59" name="Image 58">
            <a:extLst>
              <a:ext uri="{FF2B5EF4-FFF2-40B4-BE49-F238E27FC236}">
                <a16:creationId xmlns:a16="http://schemas.microsoft.com/office/drawing/2014/main" id="{482985B4-6B35-426B-9A07-35555A2B2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488" y="351582"/>
            <a:ext cx="2441023" cy="8395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MA" sz="3600" dirty="0">
                <a:latin typeface="PNU" panose="00000500000000000000" pitchFamily="2" charset="-78"/>
                <a:cs typeface="PNU" panose="00000500000000000000" pitchFamily="2" charset="-78"/>
              </a:rPr>
              <a:t>تسيير وإدارة منصات إرشاد</a:t>
            </a:r>
            <a:endParaRPr dirty="0"/>
          </a:p>
        </p:txBody>
      </p:sp>
      <p:sp>
        <p:nvSpPr>
          <p:cNvPr id="1021" name="Google Shape;1021;p39"/>
          <p:cNvSpPr txBox="1">
            <a:spLocks noGrp="1"/>
          </p:cNvSpPr>
          <p:nvPr>
            <p:ph type="subTitle" idx="3"/>
          </p:nvPr>
        </p:nvSpPr>
        <p:spPr>
          <a:xfrm>
            <a:off x="6121099" y="1818043"/>
            <a:ext cx="2775473" cy="2988836"/>
          </a:xfrm>
          <a:prstGeom prst="rect">
            <a:avLst/>
          </a:prstGeom>
          <a:solidFill>
            <a:schemeClr val="accent1">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p>
            <a:pPr marL="0" lvl="0" indent="0" algn="just" rtl="1">
              <a:spcBef>
                <a:spcPts val="0"/>
              </a:spcBef>
              <a:spcAft>
                <a:spcPts val="0"/>
              </a:spcAft>
              <a:buNone/>
            </a:pPr>
            <a:r>
              <a:rPr lang="ar-MA" b="1" dirty="0">
                <a:latin typeface="18 Khebrat Musamim" pitchFamily="50" charset="0"/>
                <a:cs typeface="18 Khebrat Musamim" pitchFamily="50" charset="0"/>
              </a:rPr>
              <a:t>تسير جمعية نجم منذ عام 2020 حتى اليوم منصات إرشاد،</a:t>
            </a:r>
            <a:r>
              <a:rPr lang="fr-FR" b="1" dirty="0">
                <a:latin typeface="18 Khebrat Musamim" pitchFamily="50" charset="0"/>
                <a:cs typeface="18 Khebrat Musamim" pitchFamily="50" charset="0"/>
              </a:rPr>
              <a:t> </a:t>
            </a:r>
            <a:r>
              <a:rPr lang="ar-MA" b="1" dirty="0">
                <a:latin typeface="18 Khebrat Musamim" pitchFamily="50" charset="0"/>
                <a:cs typeface="18 Khebrat Musamim" pitchFamily="50" charset="0"/>
              </a:rPr>
              <a:t>منصات الشباب لعمالة مقاطعات مولاي رشيد، وهي فضاء ات مخصصة لدعم وإدماج الشباب اقتصاديًا، في إطار البرنامج 3 من المرحلة الثالثة للمبادرة الوطنية للتنمية البشرية</a:t>
            </a:r>
          </a:p>
        </p:txBody>
      </p:sp>
      <p:sp>
        <p:nvSpPr>
          <p:cNvPr id="1150" name="Google Shape;1150;p39"/>
          <p:cNvSpPr/>
          <p:nvPr/>
        </p:nvSpPr>
        <p:spPr>
          <a:xfrm>
            <a:off x="826225" y="679150"/>
            <a:ext cx="293225" cy="338575"/>
          </a:xfrm>
          <a:custGeom>
            <a:avLst/>
            <a:gdLst/>
            <a:ahLst/>
            <a:cxnLst/>
            <a:rect l="l" t="t" r="r" b="b"/>
            <a:pathLst>
              <a:path w="11729" h="13543" fill="none" extrusionOk="0">
                <a:moveTo>
                  <a:pt x="1" y="0"/>
                </a:moveTo>
                <a:lnTo>
                  <a:pt x="11729" y="6770"/>
                </a:lnTo>
                <a:lnTo>
                  <a:pt x="1" y="13542"/>
                </a:lnTo>
                <a:close/>
              </a:path>
            </a:pathLst>
          </a:custGeom>
          <a:solidFill>
            <a:schemeClr val="lt1"/>
          </a:solidFill>
          <a:ln w="20050" cap="flat" cmpd="sng">
            <a:solidFill>
              <a:schemeClr val="lt1"/>
            </a:solidFill>
            <a:prstDash val="solid"/>
            <a:miter lim="10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21;p39">
            <a:extLst>
              <a:ext uri="{FF2B5EF4-FFF2-40B4-BE49-F238E27FC236}">
                <a16:creationId xmlns:a16="http://schemas.microsoft.com/office/drawing/2014/main" id="{40619D95-540B-4164-8312-942E37EFA8AF}"/>
              </a:ext>
            </a:extLst>
          </p:cNvPr>
          <p:cNvSpPr txBox="1">
            <a:spLocks/>
          </p:cNvSpPr>
          <p:nvPr/>
        </p:nvSpPr>
        <p:spPr>
          <a:xfrm>
            <a:off x="3196812" y="1830589"/>
            <a:ext cx="2775473" cy="2988837"/>
          </a:xfrm>
          <a:prstGeom prst="rect">
            <a:avLst/>
          </a:prstGeom>
          <a:solidFill>
            <a:schemeClr val="accent1">
              <a:lumMod val="40000"/>
              <a:lumOff val="60000"/>
            </a:schemeClr>
          </a:solidFill>
          <a:ln w="38100" cap="flat" cmpd="sng" algn="ctr">
            <a:noFill/>
            <a:prstDash val="solid"/>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algn="just" rtl="1">
              <a:buNone/>
            </a:pPr>
            <a:r>
              <a:rPr lang="ar-MA" b="1" dirty="0">
                <a:latin typeface="18 Khebrat Musamim" pitchFamily="50" charset="0"/>
                <a:cs typeface="18 Khebrat Musamim" pitchFamily="50" charset="0"/>
              </a:rPr>
              <a:t>تعتبر منصة إرشاد، بفضل نموذج الإدارة الذي وضعته جمعية نجم، مرجعًا في مجال الإدماج الاقتصادي للشباب، مع التزام كامل بروح المبادرة الوطنية للتنمية البشرية. وتتميز المنصة كونها فضاءً حيويًا يجمع بين مختلف المؤسسات، والهيئات، والبرامج المخصصة للشباب.</a:t>
            </a:r>
          </a:p>
        </p:txBody>
      </p:sp>
      <p:sp>
        <p:nvSpPr>
          <p:cNvPr id="146" name="Google Shape;1021;p39">
            <a:extLst>
              <a:ext uri="{FF2B5EF4-FFF2-40B4-BE49-F238E27FC236}">
                <a16:creationId xmlns:a16="http://schemas.microsoft.com/office/drawing/2014/main" id="{0CE29BF0-AC29-4F26-95AE-59EBBF73CCC4}"/>
              </a:ext>
            </a:extLst>
          </p:cNvPr>
          <p:cNvSpPr txBox="1">
            <a:spLocks/>
          </p:cNvSpPr>
          <p:nvPr/>
        </p:nvSpPr>
        <p:spPr>
          <a:xfrm>
            <a:off x="261763" y="1843135"/>
            <a:ext cx="2775473" cy="2963744"/>
          </a:xfrm>
          <a:prstGeom prst="rect">
            <a:avLst/>
          </a:prstGeom>
          <a:solidFill>
            <a:schemeClr val="accent1">
              <a:lumMod val="40000"/>
              <a:lumOff val="60000"/>
            </a:schemeClr>
          </a:solidFill>
          <a:ln w="38100" cap="flat" cmpd="sng" algn="ctr">
            <a:noFill/>
            <a:prstDash val="solid"/>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ctr" rtl="0">
              <a:lnSpc>
                <a:spcPct val="100000"/>
              </a:lnSpc>
              <a:spcBef>
                <a:spcPts val="160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ctr" rtl="0">
              <a:lnSpc>
                <a:spcPct val="100000"/>
              </a:lnSpc>
              <a:spcBef>
                <a:spcPts val="1600"/>
              </a:spcBef>
              <a:spcAft>
                <a:spcPts val="160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algn="just" rtl="1"/>
            <a:r>
              <a:rPr lang="ar-MA" b="1" dirty="0">
                <a:latin typeface="18 Khebrat Musamim" pitchFamily="50" charset="0"/>
                <a:cs typeface="18 Khebrat Musamim" pitchFamily="50" charset="0"/>
              </a:rPr>
              <a:t>تعتمد جمعية نجم على منهجية حكامة فعالة وشفافة، مبنية على آليات اتخاذ قرارات واضحة وسلسة. وقد وضعت الجمعية دليل مساطر يغطي جميع عمليات الإدارة، حيث تسعى الجمعية إلى الحصول على شهادة الجودة</a:t>
            </a:r>
            <a:r>
              <a:rPr lang="fr-FR" b="1" dirty="0">
                <a:latin typeface="18 Khebrat Musamim" pitchFamily="50" charset="0"/>
                <a:cs typeface="18 Khebrat Musamim" pitchFamily="50" charset="0"/>
              </a:rPr>
              <a:t> </a:t>
            </a:r>
            <a:r>
              <a:rPr lang="ar-MA" b="1" dirty="0">
                <a:latin typeface="18 Khebrat Musamim" pitchFamily="50" charset="0"/>
                <a:cs typeface="18 Khebrat Musamim" pitchFamily="50" charset="0"/>
              </a:rPr>
              <a:t>لمختلف العمليات والمساطر الإدارية والاعتراف بها كجمعية ذات المنفعة العامة.</a:t>
            </a:r>
          </a:p>
        </p:txBody>
      </p:sp>
      <p:pic>
        <p:nvPicPr>
          <p:cNvPr id="147" name="Image 146">
            <a:extLst>
              <a:ext uri="{FF2B5EF4-FFF2-40B4-BE49-F238E27FC236}">
                <a16:creationId xmlns:a16="http://schemas.microsoft.com/office/drawing/2014/main" id="{B190FCCC-92DF-4F62-9365-6CD10753A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87" y="221549"/>
            <a:ext cx="1357449" cy="466848"/>
          </a:xfrm>
          <a:prstGeom prst="rect">
            <a:avLst/>
          </a:prstGeom>
        </p:spPr>
      </p:pic>
    </p:spTree>
  </p:cSld>
  <p:clrMapOvr>
    <a:masterClrMapping/>
  </p:clrMapOvr>
</p:sld>
</file>

<file path=ppt/theme/theme1.xml><?xml version="1.0" encoding="utf-8"?>
<a:theme xmlns:a="http://schemas.openxmlformats.org/drawingml/2006/main" name="Action Review Meeting by Slidesgo">
  <a:themeElements>
    <a:clrScheme name="Simple Light">
      <a:dk1>
        <a:srgbClr val="191919"/>
      </a:dk1>
      <a:lt1>
        <a:srgbClr val="FFFFFF"/>
      </a:lt1>
      <a:dk2>
        <a:srgbClr val="595959"/>
      </a:dk2>
      <a:lt2>
        <a:srgbClr val="EEEEEE"/>
      </a:lt2>
      <a:accent1>
        <a:srgbClr val="A7CBC6"/>
      </a:accent1>
      <a:accent2>
        <a:srgbClr val="529991"/>
      </a:accent2>
      <a:accent3>
        <a:srgbClr val="1F7268"/>
      </a:accent3>
      <a:accent4>
        <a:srgbClr val="155750"/>
      </a:accent4>
      <a:accent5>
        <a:srgbClr val="072536"/>
      </a:accent5>
      <a:accent6>
        <a:srgbClr val="3E5461"/>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2170</TotalTime>
  <Words>2919</Words>
  <Application>Microsoft Office PowerPoint</Application>
  <PresentationFormat>Affichage à l'écran (16:9)</PresentationFormat>
  <Paragraphs>204</Paragraphs>
  <Slides>37</Slides>
  <Notes>37</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37</vt:i4>
      </vt:variant>
    </vt:vector>
  </HeadingPairs>
  <TitlesOfParts>
    <vt:vector size="49" baseType="lpstr">
      <vt:lpstr>Anaheim</vt:lpstr>
      <vt:lpstr>Amiri Quran</vt:lpstr>
      <vt:lpstr>Prompt</vt:lpstr>
      <vt:lpstr>Prompt ExtraBold</vt:lpstr>
      <vt:lpstr>Arial</vt:lpstr>
      <vt:lpstr>Arial Narrow</vt:lpstr>
      <vt:lpstr>Nunito Light</vt:lpstr>
      <vt:lpstr>Bebas Neue</vt:lpstr>
      <vt:lpstr>18 Khebrat Musamim</vt:lpstr>
      <vt:lpstr>PNU</vt:lpstr>
      <vt:lpstr>Nunito Sans</vt:lpstr>
      <vt:lpstr>Action Review Meeting by Slidesgo</vt:lpstr>
      <vt:lpstr>جمعية نجم للإدماج الاقتصادي للشباب</vt:lpstr>
      <vt:lpstr>التوجيهات التي تقود رؤيتنا</vt:lpstr>
      <vt:lpstr>جمعية نجم: تقديم عام</vt:lpstr>
      <vt:lpstr>جمعية نجم: المهام الأساسية</vt:lpstr>
      <vt:lpstr>جمعية نجم: قيمنا الأساسية</vt:lpstr>
      <vt:lpstr>جمعية نجم: محاور التدخل الأساسية</vt:lpstr>
      <vt:lpstr>جمعية نجم: فريق عمل دائم</vt:lpstr>
      <vt:lpstr>تسيير وإدارة منصات إرشاد منصات الشباب لعمالة مقاطعات مولاي رشيد</vt:lpstr>
      <vt:lpstr>تسيير وإدارة منصات إرشاد</vt:lpstr>
      <vt:lpstr>تسيير وإدارة منصات إرشاد</vt:lpstr>
      <vt:lpstr>تسيير وإدارة منصات إرشاد</vt:lpstr>
      <vt:lpstr>5580 *</vt:lpstr>
      <vt:lpstr>تقوية المهارات الموازية للشباب</vt:lpstr>
      <vt:lpstr>برامج تكوين موازية لتعزيز قدرات الشباب</vt:lpstr>
      <vt:lpstr>تقوية ريادة الأعمال لدى الشباب</vt:lpstr>
      <vt:lpstr>تنزيل محور دعم ريادة الأعمال لدى شباب عمالة مقاطعات مولاي رشيد</vt:lpstr>
      <vt:lpstr>تنزيل محور دعم ريادة الأعمال لدى شباب</vt:lpstr>
      <vt:lpstr>تنزيل محور دعم ريادة الأعمال لدى شباب</vt:lpstr>
      <vt:lpstr>Présentation PowerPoint</vt:lpstr>
      <vt:lpstr>تنزيل محور دعم ريادة الأعمال لدى شباب</vt:lpstr>
      <vt:lpstr>محور دعم الاقتصاد الاجتماعي والتضامني</vt:lpstr>
      <vt:lpstr>الاقتصاد الاجتماعي والتضامني</vt:lpstr>
      <vt:lpstr>الاقتصاد الاجتماعي والتضامني</vt:lpstr>
      <vt:lpstr>الاقتصاد الاجتماعي والتضامني</vt:lpstr>
      <vt:lpstr>الاقتصاد الاجتماعي والتضامني</vt:lpstr>
      <vt:lpstr>الاقتصاد الاجتماعي والتضامني في أرقام</vt:lpstr>
      <vt:lpstr>الاقتصاد الاجتماعي والتضامني</vt:lpstr>
      <vt:lpstr>أكاديمية نجم للمهن الرقمية</vt:lpstr>
      <vt:lpstr>أكاديمية نجم للمهن الرقمية</vt:lpstr>
      <vt:lpstr>أكاديمية نجم للمهن الرقمية</vt:lpstr>
      <vt:lpstr>أكاديمية نجم للمهن الرقمية</vt:lpstr>
      <vt:lpstr>أكاديمية نجم للمهن الرقمية</vt:lpstr>
      <vt:lpstr>Présentation PowerPoint</vt:lpstr>
      <vt:lpstr>جمعية نجم للإدماج الاقتصادي للشباب </vt:lpstr>
      <vt:lpstr>جمعية نجم للإدماج الاقتصادي للشباب </vt:lpstr>
      <vt:lpstr>جمعية نجم للإدماج الاقتصادي للشباب </vt:lpstr>
      <vt:lpstr>شكرا لكم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جمعية نجم للإدماج الاقتصادي للشباب</dc:title>
  <dc:creator>AMINE</dc:creator>
  <cp:lastModifiedBy>amine moutassim</cp:lastModifiedBy>
  <cp:revision>72</cp:revision>
  <dcterms:modified xsi:type="dcterms:W3CDTF">2025-06-19T10:11:22Z</dcterms:modified>
</cp:coreProperties>
</file>